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59" r:id="rId4"/>
    <p:sldId id="266" r:id="rId5"/>
    <p:sldId id="261" r:id="rId6"/>
    <p:sldId id="267" r:id="rId7"/>
    <p:sldId id="263" r:id="rId8"/>
    <p:sldId id="269" r:id="rId9"/>
    <p:sldId id="257" r:id="rId10"/>
    <p:sldId id="271" r:id="rId11"/>
    <p:sldId id="258" r:id="rId12"/>
    <p:sldId id="270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87" autoAdjust="0"/>
  </p:normalViewPr>
  <p:slideViewPr>
    <p:cSldViewPr>
      <p:cViewPr varScale="1">
        <p:scale>
          <a:sx n="94" d="100"/>
          <a:sy n="9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0F34B-2AB6-4288-B39B-9A8EC2F4A611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F183B-B0D0-48B4-89F9-D09A85C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12:00-1:00 PM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 Weitz Atrium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1:00-1:10 PM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1:10-1:40 PM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the Classroom: Intellectual Property and the Visual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(Matt Bailey)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1:40-2:00 PM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OCS New Zealand, Geology in Motion (Mary Savina)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183B-B0D0-48B4-89F9-D09A85CD7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183B-B0D0-48B4-89F9-D09A85CD7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the sample video and see what ethical issues are involved,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183B-B0D0-48B4-89F9-D09A85CD7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2:55 – 5:20 = 2:25 minutes</a:t>
            </a:r>
          </a:p>
          <a:p>
            <a:r>
              <a:rPr lang="en-US" dirty="0" smtClean="0"/>
              <a:t>Volume will need</a:t>
            </a:r>
            <a:r>
              <a:rPr lang="en-US" baseline="0" dirty="0" smtClean="0"/>
              <a:t> to be raised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183B-B0D0-48B4-89F9-D09A85CD7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the ethical issues Matt has discussed about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183B-B0D0-48B4-89F9-D09A85CD7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248164-7832-4ADD-BED3-450E89DD6E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4C8040-B243-4DF2-B666-94893B9E2B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details/files/29955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ikatoregion.govt.nz/Environment/Natural-resources/Geothermal-resources/Classifying-geothermal-systems/Geothermal-systems-in-the-Taupo-volcanic-zone/" TargetMode="External"/><Relationship Id="rId5" Type="http://schemas.openxmlformats.org/officeDocument/2006/relationships/hyperlink" Target="http://vulcan.wr.usgs.gov/Volcanoes/NewZealand/Maps/map_new_zealand_volcanoes.html" TargetMode="External"/><Relationship Id="rId4" Type="http://schemas.openxmlformats.org/officeDocument/2006/relationships/hyperlink" Target="http://www.explorevolcanoes.com/Volcano-Profil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stverse.com/2009/12/18/10-unique-and-amazing-places-on-earth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y9zbkASqD4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details/files/29954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Geology in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VIZ Workshop, December 7, 2011</a:t>
            </a:r>
          </a:p>
          <a:p>
            <a:r>
              <a:rPr lang="en-US" dirty="0" smtClean="0"/>
              <a:t>Mary Savina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set up prior 2-3 days of group observation</a:t>
            </a:r>
          </a:p>
          <a:p>
            <a:r>
              <a:rPr lang="en-US" dirty="0" smtClean="0"/>
              <a:t>Lack of technical background – in shooting, video editing and topic</a:t>
            </a:r>
          </a:p>
          <a:p>
            <a:r>
              <a:rPr lang="en-US" dirty="0"/>
              <a:t>One computer, seven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Remote location</a:t>
            </a:r>
          </a:p>
          <a:p>
            <a:r>
              <a:rPr lang="en-US" dirty="0" smtClean="0"/>
              <a:t>Little use of video by scientists studying geothermal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and Real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Filming fumaroles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Filming fumaroles </a:t>
            </a:r>
            <a:r>
              <a:rPr lang="en-US" dirty="0" smtClean="0"/>
              <a:t>– Links to a QuickTime MP4 video.  5:20 minutes total length.  First 2:50 shows the pieces that were used to make the “final” video, which starts at ~2:55.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 positioning and preparation (participant/observer/foreign national)</a:t>
            </a:r>
          </a:p>
          <a:p>
            <a:pPr lvl="1"/>
            <a:r>
              <a:rPr lang="en-US" dirty="0" smtClean="0"/>
              <a:t>Delay making judgments (e.g. safety barriers)</a:t>
            </a:r>
          </a:p>
          <a:p>
            <a:pPr lvl="1"/>
            <a:r>
              <a:rPr lang="en-US" dirty="0"/>
              <a:t>Consent of anyone </a:t>
            </a:r>
            <a:r>
              <a:rPr lang="en-US" dirty="0" smtClean="0"/>
              <a:t>photographed</a:t>
            </a:r>
          </a:p>
          <a:p>
            <a:pPr lvl="1"/>
            <a:r>
              <a:rPr lang="en-US" dirty="0" smtClean="0"/>
              <a:t>Care for own safety</a:t>
            </a:r>
          </a:p>
          <a:p>
            <a:pPr lvl="1"/>
            <a:r>
              <a:rPr lang="en-US" dirty="0" smtClean="0"/>
              <a:t>Develop a script ahead of time</a:t>
            </a:r>
          </a:p>
          <a:p>
            <a:pPr lvl="1"/>
            <a:r>
              <a:rPr lang="en-US" dirty="0" smtClean="0"/>
              <a:t>Debrief after filming</a:t>
            </a:r>
          </a:p>
          <a:p>
            <a:r>
              <a:rPr lang="en-US" dirty="0" smtClean="0"/>
              <a:t>Communication of risk of natural hazards is a world-wide issue – NSF solicitation</a:t>
            </a:r>
          </a:p>
          <a:p>
            <a:r>
              <a:rPr lang="en-US" dirty="0" smtClean="0"/>
              <a:t>When hazard becomes disaster (Napier, 1931; Christchurch, 2011) (guidelines for journalists covering natural disasters)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Ethical issues and natural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Filming geothermal features in the equivalent of national parks (Kiwis and foreign tourists)</a:t>
            </a:r>
          </a:p>
          <a:p>
            <a:pPr lvl="1"/>
            <a:r>
              <a:rPr lang="en-US" dirty="0" smtClean="0"/>
              <a:t>Being asked about their projects</a:t>
            </a:r>
          </a:p>
          <a:p>
            <a:pPr lvl="1"/>
            <a:r>
              <a:rPr lang="en-US" dirty="0" smtClean="0"/>
              <a:t>Being asked about hazards (expectation of technical expertise)</a:t>
            </a:r>
          </a:p>
          <a:p>
            <a:pPr lvl="1"/>
            <a:r>
              <a:rPr lang="en-US" dirty="0" smtClean="0"/>
              <a:t>Opportunities for cultural sensitivity and insensitivity</a:t>
            </a:r>
          </a:p>
          <a:p>
            <a:r>
              <a:rPr lang="en-US" dirty="0" smtClean="0"/>
              <a:t>Filming geothermal features in </a:t>
            </a:r>
            <a:r>
              <a:rPr lang="en-US" dirty="0" err="1" smtClean="0"/>
              <a:t>Rotorua</a:t>
            </a:r>
            <a:r>
              <a:rPr lang="en-US" dirty="0" smtClean="0"/>
              <a:t> (residents); gas samplers</a:t>
            </a:r>
          </a:p>
          <a:p>
            <a:pPr lvl="1"/>
            <a:r>
              <a:rPr lang="en-US" dirty="0" smtClean="0"/>
              <a:t>Need for discretion</a:t>
            </a:r>
          </a:p>
          <a:p>
            <a:pPr lvl="1"/>
            <a:r>
              <a:rPr lang="en-US" dirty="0" smtClean="0"/>
              <a:t>Tactfulness with residents about possible health hazards (the technical expertise thing again)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specific ethical considerations – anticipated encounters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4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know more in a couple months</a:t>
            </a:r>
          </a:p>
          <a:p>
            <a:r>
              <a:rPr lang="en-US" dirty="0" smtClean="0"/>
              <a:t>Come to a viewing of the films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Working in groups of three, create, film and edit a three to five minute film about an aspect of geothermal geology in New Zealand.  Assume your audience is a group of introductory geology students at Carleton. </a:t>
            </a:r>
          </a:p>
          <a:p>
            <a:pPr lvl="1"/>
            <a:r>
              <a:rPr lang="en-US" dirty="0" smtClean="0"/>
              <a:t>Fumaroles</a:t>
            </a:r>
          </a:p>
          <a:p>
            <a:pPr lvl="1"/>
            <a:r>
              <a:rPr lang="en-US" dirty="0" smtClean="0"/>
              <a:t>Geysers</a:t>
            </a:r>
          </a:p>
          <a:p>
            <a:pPr lvl="1"/>
            <a:r>
              <a:rPr lang="en-US" dirty="0" smtClean="0"/>
              <a:t>Mud pools</a:t>
            </a:r>
          </a:p>
          <a:p>
            <a:pPr lvl="1"/>
            <a:r>
              <a:rPr lang="en-US" dirty="0" smtClean="0"/>
              <a:t>Boiling pools</a:t>
            </a:r>
          </a:p>
          <a:p>
            <a:pPr lvl="1"/>
            <a:r>
              <a:rPr lang="en-US" dirty="0" smtClean="0"/>
              <a:t>Sinters</a:t>
            </a:r>
          </a:p>
          <a:p>
            <a:pPr lvl="1"/>
            <a:r>
              <a:rPr lang="en-US" dirty="0" smtClean="0"/>
              <a:t>Living on a volcano</a:t>
            </a:r>
          </a:p>
          <a:p>
            <a:pPr lvl="1"/>
            <a:r>
              <a:rPr lang="en-US" dirty="0" smtClean="0"/>
              <a:t>Geothermal Energy</a:t>
            </a:r>
          </a:p>
          <a:p>
            <a:pPr lvl="1"/>
            <a:r>
              <a:rPr lang="en-US" dirty="0" smtClean="0"/>
              <a:t>Biology and temperature</a:t>
            </a:r>
          </a:p>
          <a:p>
            <a:pPr lvl="1"/>
            <a:r>
              <a:rPr lang="en-US" dirty="0" smtClean="0"/>
              <a:t>Rock alteration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for Geology OCS New Zealand – January 2012</a:t>
            </a:r>
          </a:p>
          <a:p>
            <a:pPr lvl="1"/>
            <a:r>
              <a:rPr lang="en-US" dirty="0" smtClean="0"/>
              <a:t>Proposed spring 2011</a:t>
            </a:r>
          </a:p>
          <a:p>
            <a:pPr lvl="1"/>
            <a:r>
              <a:rPr lang="en-US" dirty="0" smtClean="0"/>
              <a:t>Sample footage shot early August 2011</a:t>
            </a:r>
          </a:p>
          <a:p>
            <a:pPr lvl="1"/>
            <a:r>
              <a:rPr lang="en-US" dirty="0" smtClean="0"/>
              <a:t>Editing videos and assignment handouts late August 2011</a:t>
            </a:r>
          </a:p>
          <a:p>
            <a:pPr lvl="1"/>
            <a:r>
              <a:rPr lang="en-US" dirty="0" smtClean="0"/>
              <a:t>Group visits to geothermal areas</a:t>
            </a:r>
          </a:p>
          <a:p>
            <a:pPr lvl="1"/>
            <a:r>
              <a:rPr lang="en-US" dirty="0" smtClean="0"/>
              <a:t>Filming and editing - January 17-18, 2012</a:t>
            </a:r>
          </a:p>
          <a:p>
            <a:pPr lvl="1"/>
            <a:r>
              <a:rPr lang="en-US" dirty="0" smtClean="0"/>
              <a:t>Result (we hope!):  8 short videos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Deepen observations of geothermal features (beyond “Oh, wow</a:t>
            </a:r>
            <a:r>
              <a:rPr lang="en-US" dirty="0"/>
              <a:t>!”) </a:t>
            </a:r>
            <a:endParaRPr lang="en-US" dirty="0" smtClean="0"/>
          </a:p>
          <a:p>
            <a:r>
              <a:rPr lang="en-US" dirty="0" smtClean="0"/>
              <a:t>Combine </a:t>
            </a:r>
            <a:r>
              <a:rPr lang="en-US" dirty="0"/>
              <a:t>field </a:t>
            </a:r>
            <a:r>
              <a:rPr lang="en-US" dirty="0" smtClean="0"/>
              <a:t>observation and reading about </a:t>
            </a:r>
            <a:r>
              <a:rPr lang="en-US" dirty="0"/>
              <a:t>geothermal features</a:t>
            </a:r>
          </a:p>
          <a:p>
            <a:r>
              <a:rPr lang="en-US" dirty="0" smtClean="0"/>
              <a:t>Explain geologic concepts to a broad audience </a:t>
            </a:r>
          </a:p>
          <a:p>
            <a:r>
              <a:rPr lang="en-US" dirty="0" smtClean="0"/>
              <a:t>Communicate information visually</a:t>
            </a:r>
          </a:p>
          <a:p>
            <a:pPr marL="0" indent="0">
              <a:buNone/>
            </a:pPr>
            <a:r>
              <a:rPr lang="en-US" dirty="0" smtClean="0"/>
              <a:t>(relates </a:t>
            </a:r>
            <a:r>
              <a:rPr lang="en-US" dirty="0"/>
              <a:t>to </a:t>
            </a:r>
            <a:r>
              <a:rPr lang="en-US" dirty="0" smtClean="0"/>
              <a:t>geology </a:t>
            </a:r>
            <a:r>
              <a:rPr lang="en-US" dirty="0"/>
              <a:t>department learning </a:t>
            </a:r>
            <a:r>
              <a:rPr lang="en-US" dirty="0" smtClean="0"/>
              <a:t>goals)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learning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active volcanoes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1143"/>
            <a:ext cx="274541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91" y="1531143"/>
            <a:ext cx="3845449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6091" y="5772472"/>
            <a:ext cx="3962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hlinkClick r:id="rId4"/>
              </a:rPr>
              <a:t>1. http://www.explorevolcanoes.com/Volcano-Profiles.html</a:t>
            </a:r>
            <a:endParaRPr lang="en-US" sz="1050" dirty="0" smtClean="0"/>
          </a:p>
          <a:p>
            <a:r>
              <a:rPr lang="en-US" sz="1050" dirty="0" smtClean="0">
                <a:hlinkClick r:id="rId5"/>
              </a:rPr>
              <a:t>2.http://vulcan.wr.usgs.gov/Volcanoes/NewZealand/Maps/map_new_zealand_volcanoes.html</a:t>
            </a:r>
            <a:endParaRPr lang="en-US" sz="1050" dirty="0" smtClean="0"/>
          </a:p>
          <a:p>
            <a:r>
              <a:rPr lang="en-US" sz="1050" dirty="0" smtClean="0">
                <a:hlinkClick r:id="rId6"/>
              </a:rPr>
              <a:t>3. http://www.waikatoregion.govt.nz/Environment/Natural-resources/Geothermal-resources/Classifying-geothermal-systems/Geothermal-systems-in-the-Taupo-volcanic-zone/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16" y="2543174"/>
            <a:ext cx="2481128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anything about these images?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317034"/>
            <a:ext cx="3506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Images from http://www.geothermal-energy.org/ ; taken by José Manuel Marquez, Contact Energy,; bugbog.com; </a:t>
            </a:r>
            <a:r>
              <a:rPr lang="en-US" sz="1100" dirty="0" smtClean="0">
                <a:hlinkClick r:id="rId3"/>
              </a:rPr>
              <a:t>http://listverse.com/2009/12/18/10-unique-and-amazing-places-on-earth/</a:t>
            </a:r>
            <a:r>
              <a:rPr lang="en-US" sz="1100" dirty="0" smtClean="0"/>
              <a:t> </a:t>
            </a:r>
          </a:p>
          <a:p>
            <a:r>
              <a:rPr lang="en-US" sz="1100" dirty="0" smtClean="0">
                <a:hlinkClick r:id="rId4"/>
              </a:rPr>
              <a:t>Compare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73872"/>
            <a:ext cx="3381539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914433" cy="21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7650"/>
            <a:ext cx="30099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Geology deals in the visual (thinking about time, learning in the field, earth as a complex system, spatial thinking)</a:t>
            </a:r>
          </a:p>
          <a:p>
            <a:r>
              <a:rPr lang="en-US" dirty="0" smtClean="0"/>
              <a:t>Why video component is important</a:t>
            </a:r>
          </a:p>
          <a:p>
            <a:pPr lvl="1"/>
            <a:r>
              <a:rPr lang="en-US" dirty="0" smtClean="0"/>
              <a:t>Geothermal features change in time and space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visual component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set up prior 2-3 days of group observation</a:t>
            </a:r>
          </a:p>
          <a:p>
            <a:r>
              <a:rPr lang="en-US" dirty="0" smtClean="0"/>
              <a:t>Lack of technical background – in shooting, video editing and topic</a:t>
            </a:r>
          </a:p>
          <a:p>
            <a:r>
              <a:rPr lang="en-US" dirty="0"/>
              <a:t>One computer, seven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Remote location</a:t>
            </a:r>
          </a:p>
          <a:p>
            <a:r>
              <a:rPr lang="en-US" dirty="0" smtClean="0"/>
              <a:t>Little use of video by scientists studying geothermal features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and Real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not to do with a video camera </a:t>
            </a:r>
            <a:r>
              <a:rPr lang="en-US" dirty="0" smtClean="0"/>
              <a:t>(links to a QuickTime MP4 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</TotalTime>
  <Words>632</Words>
  <Application>Microsoft Office PowerPoint</Application>
  <PresentationFormat>On-screen Show (4:3)</PresentationFormat>
  <Paragraphs>91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Geology in Motion</vt:lpstr>
      <vt:lpstr>Assignment</vt:lpstr>
      <vt:lpstr>Context and timeline</vt:lpstr>
      <vt:lpstr>Project learning goals</vt:lpstr>
      <vt:lpstr>New Zealand active volcanoes</vt:lpstr>
      <vt:lpstr>Notice anything about these images?</vt:lpstr>
      <vt:lpstr>Why visual component is important</vt:lpstr>
      <vt:lpstr>Potential and Real Challenges</vt:lpstr>
      <vt:lpstr>What not to do</vt:lpstr>
      <vt:lpstr>Potential and Real Challenges</vt:lpstr>
      <vt:lpstr>Filming fumaroles</vt:lpstr>
      <vt:lpstr>Ethical issues and natural hazards</vt:lpstr>
      <vt:lpstr>Some specific ethical considerations – anticipated encounters </vt:lpstr>
      <vt:lpstr>Conclusions</vt:lpstr>
      <vt:lpstr>Questions?</vt:lpstr>
    </vt:vector>
  </TitlesOfParts>
  <Company>Carleton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in Motion</dc:title>
  <dc:creator>Mary Savina</dc:creator>
  <cp:lastModifiedBy>Mary Savina</cp:lastModifiedBy>
  <cp:revision>20</cp:revision>
  <dcterms:created xsi:type="dcterms:W3CDTF">2011-12-06T20:04:55Z</dcterms:created>
  <dcterms:modified xsi:type="dcterms:W3CDTF">2011-12-16T15:43:49Z</dcterms:modified>
</cp:coreProperties>
</file>