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5" r:id="rId1"/>
  </p:sldMasterIdLst>
  <p:sldIdLst>
    <p:sldId id="283" r:id="rId2"/>
    <p:sldId id="273" r:id="rId3"/>
    <p:sldId id="267" r:id="rId4"/>
    <p:sldId id="274" r:id="rId5"/>
    <p:sldId id="291" r:id="rId6"/>
    <p:sldId id="256" r:id="rId7"/>
    <p:sldId id="266" r:id="rId8"/>
    <p:sldId id="268" r:id="rId9"/>
    <p:sldId id="284" r:id="rId10"/>
    <p:sldId id="270" r:id="rId11"/>
    <p:sldId id="271" r:id="rId12"/>
    <p:sldId id="276" r:id="rId13"/>
    <p:sldId id="263" r:id="rId14"/>
    <p:sldId id="264" r:id="rId15"/>
    <p:sldId id="285" r:id="rId16"/>
    <p:sldId id="277" r:id="rId17"/>
    <p:sldId id="290" r:id="rId18"/>
    <p:sldId id="286" r:id="rId19"/>
    <p:sldId id="287" r:id="rId20"/>
    <p:sldId id="288" r:id="rId21"/>
    <p:sldId id="292" r:id="rId22"/>
    <p:sldId id="278" r:id="rId23"/>
    <p:sldId id="279" r:id="rId24"/>
    <p:sldId id="282" r:id="rId25"/>
    <p:sldId id="293" r:id="rId26"/>
    <p:sldId id="296" r:id="rId27"/>
    <p:sldId id="295" r:id="rId28"/>
    <p:sldId id="294" r:id="rId29"/>
    <p:sldId id="297" r:id="rId30"/>
    <p:sldId id="280"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p:restoredLeft sz="15385" autoAdjust="0"/>
    <p:restoredTop sz="94660"/>
  </p:normalViewPr>
  <p:slideViewPr>
    <p:cSldViewPr snapToGrid="0" snapToObjects="1">
      <p:cViewPr>
        <p:scale>
          <a:sx n="150" d="100"/>
          <a:sy n="150" d="100"/>
        </p:scale>
        <p:origin x="-80" y="34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printerSettings" Target="printerSettings/printerSettings1.bin"/><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7" name="Group 17"/>
          <p:cNvGrpSpPr/>
          <p:nvPr/>
        </p:nvGrpSpPr>
        <p:grpSpPr>
          <a:xfrm>
            <a:off x="486873" y="411480"/>
            <a:ext cx="8170255" cy="6035040"/>
            <a:chOff x="486873" y="411480"/>
            <a:chExt cx="8170255" cy="6035040"/>
          </a:xfrm>
        </p:grpSpPr>
        <p:pic>
          <p:nvPicPr>
            <p:cNvPr id="12" name="Picture 11" descr="PaperPanel-Title.jpg"/>
            <p:cNvPicPr>
              <a:picLocks noChangeAspect="1"/>
            </p:cNvPicPr>
            <p:nvPr/>
          </p:nvPicPr>
          <p:blipFill>
            <a:blip r:embed="rId2"/>
            <a:srcRect r="2128"/>
            <a:stretch>
              <a:fillRect/>
            </a:stretch>
          </p:blipFill>
          <p:spPr>
            <a:xfrm>
              <a:off x="486873" y="411480"/>
              <a:ext cx="8170255" cy="6035040"/>
            </a:xfrm>
            <a:prstGeom prst="rect">
              <a:avLst/>
            </a:prstGeom>
            <a:noFill/>
            <a:ln w="12700">
              <a:noFill/>
            </a:ln>
            <a:effectLst>
              <a:outerShdw blurRad="63500" sx="101000" sy="101000" algn="ctr" rotWithShape="0">
                <a:prstClr val="black">
                  <a:alpha val="40000"/>
                </a:prstClr>
              </a:outerShdw>
            </a:effectLst>
            <a:scene3d>
              <a:camera prst="perspectiveFront" fov="4800000"/>
              <a:lightRig rig="threePt" dir="t"/>
            </a:scene3d>
          </p:spPr>
        </p:pic>
        <p:sp>
          <p:nvSpPr>
            <p:cNvPr id="14" name="Rectangle 13"/>
            <p:cNvSpPr>
              <a:spLocks/>
            </p:cNvSpPr>
            <p:nvPr/>
          </p:nvSpPr>
          <p:spPr>
            <a:xfrm>
              <a:off x="562843" y="475488"/>
              <a:ext cx="7982712" cy="5888736"/>
            </a:xfrm>
            <a:prstGeom prst="rect">
              <a:avLst/>
            </a:prstGeom>
            <a:noFill/>
            <a:ln w="12700">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5" name="Straight Connector 14"/>
            <p:cNvCxnSpPr/>
            <p:nvPr/>
          </p:nvCxnSpPr>
          <p:spPr>
            <a:xfrm>
              <a:off x="562842" y="6133646"/>
              <a:ext cx="7982712" cy="1472"/>
            </a:xfrm>
            <a:prstGeom prst="line">
              <a:avLst/>
            </a:prstGeom>
            <a:noFill/>
            <a:ln w="12700">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7" name="Rectangle 16"/>
            <p:cNvSpPr/>
            <p:nvPr/>
          </p:nvSpPr>
          <p:spPr>
            <a:xfrm>
              <a:off x="562843" y="457200"/>
              <a:ext cx="7982712" cy="2578608"/>
            </a:xfrm>
            <a:prstGeom prst="rect">
              <a:avLst/>
            </a:prstGeom>
            <a:solidFill>
              <a:schemeClr val="bg2">
                <a:lumMod val="40000"/>
                <a:lumOff val="60000"/>
              </a:schemeClr>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ctrTitle"/>
          </p:nvPr>
        </p:nvSpPr>
        <p:spPr>
          <a:xfrm>
            <a:off x="914400" y="1123950"/>
            <a:ext cx="7342188" cy="1924050"/>
          </a:xfrm>
        </p:spPr>
        <p:txBody>
          <a:bodyPr anchor="b" anchorCtr="0">
            <a:noAutofit/>
          </a:bodyPr>
          <a:lstStyle>
            <a:lvl1pPr>
              <a:defRPr sz="5400" kern="1200">
                <a:solidFill>
                  <a:schemeClr val="tx1">
                    <a:lumMod val="75000"/>
                    <a:lumOff val="25000"/>
                  </a:schemeClr>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914400" y="3429000"/>
            <a:ext cx="7342188" cy="1752600"/>
          </a:xfrm>
        </p:spPr>
        <p:txBody>
          <a:bodyPr vert="horz" lIns="91440" tIns="45720" rIns="91440" bIns="45720" rtlCol="0">
            <a:normAutofit/>
          </a:bodyPr>
          <a:lstStyle>
            <a:lvl1pPr marL="0" indent="0" algn="ctr" defTabSz="914400" rtl="0" eaLnBrk="1" latinLnBrk="0" hangingPunct="1">
              <a:spcBef>
                <a:spcPts val="300"/>
              </a:spcBef>
              <a:buClr>
                <a:schemeClr val="tx1">
                  <a:lumMod val="75000"/>
                  <a:lumOff val="25000"/>
                </a:schemeClr>
              </a:buClr>
              <a:buFont typeface="Arial" pitchFamily="34" charset="0"/>
              <a:buNone/>
              <a:defRPr sz="2000" kern="1200">
                <a:solidFill>
                  <a:schemeClr val="tx1">
                    <a:lumMod val="75000"/>
                    <a:lumOff val="2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573741" y="6122894"/>
            <a:ext cx="2133600" cy="259317"/>
          </a:xfrm>
        </p:spPr>
        <p:txBody>
          <a:bodyPr/>
          <a:lstStyle/>
          <a:p>
            <a:fld id="{3055F2C7-FB1A-B34D-BD77-7A874317AED0}" type="datetimeFigureOut">
              <a:rPr lang="en-US" smtClean="0"/>
              <a:pPr/>
              <a:t>12/13/12</a:t>
            </a:fld>
            <a:endParaRPr lang="en-US"/>
          </a:p>
        </p:txBody>
      </p:sp>
      <p:sp>
        <p:nvSpPr>
          <p:cNvPr id="5" name="Footer Placeholder 4"/>
          <p:cNvSpPr>
            <a:spLocks noGrp="1"/>
          </p:cNvSpPr>
          <p:nvPr>
            <p:ph type="ftr" sz="quarter" idx="11"/>
          </p:nvPr>
        </p:nvSpPr>
        <p:spPr>
          <a:xfrm>
            <a:off x="5638800" y="6122894"/>
            <a:ext cx="2895600" cy="257810"/>
          </a:xfrm>
        </p:spPr>
        <p:txBody>
          <a:bodyPr/>
          <a:lstStyle/>
          <a:p>
            <a:endParaRPr lang="en-US"/>
          </a:p>
        </p:txBody>
      </p:sp>
      <p:sp>
        <p:nvSpPr>
          <p:cNvPr id="6" name="Slide Number Placeholder 5"/>
          <p:cNvSpPr>
            <a:spLocks noGrp="1"/>
          </p:cNvSpPr>
          <p:nvPr>
            <p:ph type="sldNum" sz="quarter" idx="12"/>
          </p:nvPr>
        </p:nvSpPr>
        <p:spPr>
          <a:xfrm>
            <a:off x="4191000" y="6122894"/>
            <a:ext cx="762000" cy="271463"/>
          </a:xfrm>
        </p:spPr>
        <p:txBody>
          <a:bodyPr/>
          <a:lstStyle/>
          <a:p>
            <a:fld id="{51D9B32B-C233-154E-A73D-3CEB4587E1D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 Picture, and Caption">
    <p:spTree>
      <p:nvGrpSpPr>
        <p:cNvPr id="1" name=""/>
        <p:cNvGrpSpPr/>
        <p:nvPr/>
      </p:nvGrpSpPr>
      <p:grpSpPr>
        <a:xfrm>
          <a:off x="0" y="0"/>
          <a:ext cx="0" cy="0"/>
          <a:chOff x="0" y="0"/>
          <a:chExt cx="0" cy="0"/>
        </a:xfrm>
      </p:grpSpPr>
      <p:grpSp>
        <p:nvGrpSpPr>
          <p:cNvPr id="8" name="Group 33"/>
          <p:cNvGrpSpPr/>
          <p:nvPr/>
        </p:nvGrpSpPr>
        <p:grpSpPr>
          <a:xfrm>
            <a:off x="182880" y="173699"/>
            <a:ext cx="8778240" cy="6510602"/>
            <a:chOff x="182880" y="173699"/>
            <a:chExt cx="8778240" cy="6510602"/>
          </a:xfrm>
        </p:grpSpPr>
        <p:grpSp>
          <p:nvGrpSpPr>
            <p:cNvPr id="9" name="Group 26"/>
            <p:cNvGrpSpPr/>
            <p:nvPr/>
          </p:nvGrpSpPr>
          <p:grpSpPr>
            <a:xfrm>
              <a:off x="182880" y="173699"/>
              <a:ext cx="8778240" cy="6510602"/>
              <a:chOff x="182880" y="173699"/>
              <a:chExt cx="8778240" cy="6510602"/>
            </a:xfrm>
          </p:grpSpPr>
          <p:pic>
            <p:nvPicPr>
              <p:cNvPr id="21" name="Picture 20" descr="PaperPanel-Base.jpg"/>
              <p:cNvPicPr>
                <a:picLocks noChangeAspect="1"/>
              </p:cNvPicPr>
              <p:nvPr/>
            </p:nvPicPr>
            <p:blipFill>
              <a:blip r:embed="rId2"/>
              <a:stretch>
                <a:fillRect/>
              </a:stretch>
            </p:blipFill>
            <p:spPr>
              <a:xfrm>
                <a:off x="182880" y="173699"/>
                <a:ext cx="8778240" cy="6510602"/>
              </a:xfrm>
              <a:prstGeom prst="rect">
                <a:avLst/>
              </a:prstGeom>
              <a:noFill/>
              <a:ln w="12700">
                <a:noFill/>
              </a:ln>
              <a:effectLst>
                <a:outerShdw blurRad="63500" sx="101000" sy="101000" algn="ctr" rotWithShape="0">
                  <a:prstClr val="black">
                    <a:alpha val="40000"/>
                  </a:prstClr>
                </a:outerShdw>
              </a:effectLst>
              <a:scene3d>
                <a:camera prst="perspectiveFront" fov="4800000"/>
                <a:lightRig rig="threePt" dir="t"/>
              </a:scene3d>
            </p:spPr>
          </p:pic>
          <p:grpSp>
            <p:nvGrpSpPr>
              <p:cNvPr id="10" name="Group 10"/>
              <p:cNvGrpSpPr/>
              <p:nvPr/>
            </p:nvGrpSpPr>
            <p:grpSpPr>
              <a:xfrm>
                <a:off x="256032" y="237744"/>
                <a:ext cx="8622792" cy="6364224"/>
                <a:chOff x="247157" y="247430"/>
                <a:chExt cx="8622792" cy="6364224"/>
              </a:xfrm>
            </p:grpSpPr>
            <p:sp>
              <p:nvSpPr>
                <p:cNvPr id="23" name="Rectangle 22"/>
                <p:cNvSpPr>
                  <a:spLocks/>
                </p:cNvSpPr>
                <p:nvPr/>
              </p:nvSpPr>
              <p:spPr>
                <a:xfrm>
                  <a:off x="247157" y="247430"/>
                  <a:ext cx="8622792" cy="6364224"/>
                </a:xfrm>
                <a:prstGeom prst="rect">
                  <a:avLst/>
                </a:prstGeom>
                <a:noFill/>
                <a:ln w="12700">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24" name="Straight Connector 23"/>
                <p:cNvCxnSpPr/>
                <p:nvPr/>
              </p:nvCxnSpPr>
              <p:spPr>
                <a:xfrm>
                  <a:off x="247157" y="6389024"/>
                  <a:ext cx="8622792" cy="1588"/>
                </a:xfrm>
                <a:prstGeom prst="line">
                  <a:avLst/>
                </a:prstGeom>
                <a:noFill/>
                <a:ln w="12700">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0" name="Rectangle 19"/>
            <p:cNvSpPr/>
            <p:nvPr/>
          </p:nvSpPr>
          <p:spPr>
            <a:xfrm rot="5400000">
              <a:off x="801086" y="3274090"/>
              <a:ext cx="6135624" cy="64008"/>
            </a:xfrm>
            <a:prstGeom prst="rect">
              <a:avLst/>
            </a:prstGeom>
            <a:solidFill>
              <a:schemeClr val="bg2">
                <a:lumMod val="40000"/>
                <a:lumOff val="60000"/>
              </a:schemeClr>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530225" y="1694329"/>
            <a:ext cx="3008313" cy="914400"/>
          </a:xfrm>
        </p:spPr>
        <p:txBody>
          <a:bodyPr anchor="b">
            <a:normAutofit/>
          </a:bodyPr>
          <a:lstStyle>
            <a:lvl1pPr algn="l">
              <a:defRPr sz="2800" b="0"/>
            </a:lvl1pPr>
          </a:lstStyle>
          <a:p>
            <a:r>
              <a:rPr lang="en-US" smtClean="0"/>
              <a:t>Click to edit Master title style</a:t>
            </a:r>
            <a:endParaRPr/>
          </a:p>
        </p:txBody>
      </p:sp>
      <p:sp>
        <p:nvSpPr>
          <p:cNvPr id="3" name="Content Placeholder 2"/>
          <p:cNvSpPr>
            <a:spLocks noGrp="1"/>
          </p:cNvSpPr>
          <p:nvPr>
            <p:ph idx="1"/>
          </p:nvPr>
        </p:nvSpPr>
        <p:spPr>
          <a:xfrm>
            <a:off x="4328319" y="609600"/>
            <a:ext cx="4114800" cy="5465763"/>
          </a:xfrm>
        </p:spPr>
        <p:txBody>
          <a:bodyPr>
            <a:normAutofit/>
          </a:bodyPr>
          <a:lstStyle>
            <a:lvl1pPr>
              <a:defRPr sz="2400" baseline="0"/>
            </a:lvl1pPr>
            <a:lvl2pPr>
              <a:defRPr sz="2200" baseline="0"/>
            </a:lvl2pPr>
            <a:lvl3pPr>
              <a:defRPr sz="2000" baseline="0"/>
            </a:lvl3pPr>
            <a:lvl4pPr>
              <a:defRPr sz="1800" baseline="0"/>
            </a:lvl4pPr>
            <a:lvl5pPr>
              <a:defRPr sz="1800" baseline="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530225" y="2672323"/>
            <a:ext cx="3008313" cy="3403040"/>
          </a:xfrm>
        </p:spPr>
        <p:txBody>
          <a:bodyPr>
            <a:normAutofit/>
          </a:bodyPr>
          <a:lstStyle>
            <a:lvl1pPr marL="0" indent="0">
              <a:lnSpc>
                <a:spcPct val="12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055F2C7-FB1A-B34D-BD77-7A874317AED0}" type="datetimeFigureOut">
              <a:rPr lang="en-US" smtClean="0"/>
              <a:pPr/>
              <a:t>12/13/12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D9B32B-C233-154E-A73D-3CEB4587E1DF}" type="slidenum">
              <a:rPr lang="en-US" smtClean="0"/>
              <a:pPr/>
              <a:t>‹#›</a:t>
            </a:fld>
            <a:endParaRPr lang="en-US"/>
          </a:p>
        </p:txBody>
      </p:sp>
      <p:sp>
        <p:nvSpPr>
          <p:cNvPr id="15" name="Rectangle 14"/>
          <p:cNvSpPr/>
          <p:nvPr/>
        </p:nvSpPr>
        <p:spPr>
          <a:xfrm rot="10800000">
            <a:off x="258763" y="1594462"/>
            <a:ext cx="3575304" cy="64008"/>
          </a:xfrm>
          <a:prstGeom prst="rect">
            <a:avLst/>
          </a:prstGeom>
          <a:solidFill>
            <a:schemeClr val="bg2">
              <a:lumMod val="40000"/>
              <a:lumOff val="60000"/>
            </a:schemeClr>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7" name="Picture Placeholder 16"/>
          <p:cNvSpPr>
            <a:spLocks noGrp="1"/>
          </p:cNvSpPr>
          <p:nvPr>
            <p:ph type="pic" sz="quarter" idx="13"/>
          </p:nvPr>
        </p:nvSpPr>
        <p:spPr>
          <a:xfrm>
            <a:off x="352892" y="310123"/>
            <a:ext cx="3398837" cy="1204912"/>
          </a:xfrm>
        </p:spPr>
        <p:txBody>
          <a:bodyPr>
            <a:normAutofit/>
          </a:bodyPr>
          <a:lstStyle>
            <a:lvl1pPr>
              <a:buNone/>
              <a:defRPr sz="1800"/>
            </a:lvl1pPr>
          </a:lstStyle>
          <a:p>
            <a:r>
              <a:rPr lang="en-US" smtClean="0"/>
              <a:t>Click icon to add picture</a:t>
            </a:r>
            <a:endParaRPr/>
          </a:p>
        </p:txBody>
      </p:sp>
      <p:sp>
        <p:nvSpPr>
          <p:cNvPr id="25" name="Rectangle 24"/>
          <p:cNvSpPr/>
          <p:nvPr/>
        </p:nvSpPr>
        <p:spPr>
          <a:xfrm rot="10800000">
            <a:off x="258763" y="1594462"/>
            <a:ext cx="3575304" cy="64008"/>
          </a:xfrm>
          <a:prstGeom prst="rect">
            <a:avLst/>
          </a:prstGeom>
          <a:solidFill>
            <a:schemeClr val="bg2">
              <a:lumMod val="40000"/>
              <a:lumOff val="60000"/>
            </a:schemeClr>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32"/>
          <p:cNvGrpSpPr/>
          <p:nvPr/>
        </p:nvGrpSpPr>
        <p:grpSpPr>
          <a:xfrm>
            <a:off x="182880" y="173699"/>
            <a:ext cx="8778240" cy="6510602"/>
            <a:chOff x="182880" y="173699"/>
            <a:chExt cx="8778240" cy="6510602"/>
          </a:xfrm>
        </p:grpSpPr>
        <p:grpSp>
          <p:nvGrpSpPr>
            <p:cNvPr id="9" name="Group 26"/>
            <p:cNvGrpSpPr/>
            <p:nvPr/>
          </p:nvGrpSpPr>
          <p:grpSpPr>
            <a:xfrm>
              <a:off x="182880" y="173699"/>
              <a:ext cx="8778240" cy="6510602"/>
              <a:chOff x="182880" y="173699"/>
              <a:chExt cx="8778240" cy="6510602"/>
            </a:xfrm>
          </p:grpSpPr>
          <p:pic>
            <p:nvPicPr>
              <p:cNvPr id="36" name="Picture 35" descr="PaperPanel-Base.jpg"/>
              <p:cNvPicPr>
                <a:picLocks noChangeAspect="1"/>
              </p:cNvPicPr>
              <p:nvPr/>
            </p:nvPicPr>
            <p:blipFill>
              <a:blip r:embed="rId2"/>
              <a:stretch>
                <a:fillRect/>
              </a:stretch>
            </p:blipFill>
            <p:spPr>
              <a:xfrm>
                <a:off x="182880" y="173699"/>
                <a:ext cx="8778240" cy="6510602"/>
              </a:xfrm>
              <a:prstGeom prst="rect">
                <a:avLst/>
              </a:prstGeom>
              <a:noFill/>
              <a:ln w="12700">
                <a:noFill/>
              </a:ln>
              <a:effectLst>
                <a:outerShdw blurRad="63500" sx="101000" sy="101000" algn="ctr" rotWithShape="0">
                  <a:prstClr val="black">
                    <a:alpha val="40000"/>
                  </a:prstClr>
                </a:outerShdw>
              </a:effectLst>
              <a:scene3d>
                <a:camera prst="perspectiveFront" fov="4800000"/>
                <a:lightRig rig="threePt" dir="t"/>
              </a:scene3d>
            </p:spPr>
          </p:pic>
          <p:grpSp>
            <p:nvGrpSpPr>
              <p:cNvPr id="10" name="Group 10"/>
              <p:cNvGrpSpPr/>
              <p:nvPr/>
            </p:nvGrpSpPr>
            <p:grpSpPr>
              <a:xfrm>
                <a:off x="256032" y="237744"/>
                <a:ext cx="8622792" cy="6364224"/>
                <a:chOff x="247157" y="247430"/>
                <a:chExt cx="8622792" cy="6364224"/>
              </a:xfrm>
            </p:grpSpPr>
            <p:sp>
              <p:nvSpPr>
                <p:cNvPr id="38" name="Rectangle 37"/>
                <p:cNvSpPr>
                  <a:spLocks/>
                </p:cNvSpPr>
                <p:nvPr/>
              </p:nvSpPr>
              <p:spPr>
                <a:xfrm>
                  <a:off x="247157" y="247430"/>
                  <a:ext cx="8622792" cy="6364224"/>
                </a:xfrm>
                <a:prstGeom prst="rect">
                  <a:avLst/>
                </a:prstGeom>
                <a:noFill/>
                <a:ln w="12700">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39" name="Straight Connector 38"/>
                <p:cNvCxnSpPr/>
                <p:nvPr/>
              </p:nvCxnSpPr>
              <p:spPr>
                <a:xfrm>
                  <a:off x="247157" y="6389024"/>
                  <a:ext cx="8622792" cy="1588"/>
                </a:xfrm>
                <a:prstGeom prst="line">
                  <a:avLst/>
                </a:prstGeom>
                <a:noFill/>
                <a:ln w="12700">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35" name="Rectangle 34"/>
            <p:cNvSpPr/>
            <p:nvPr/>
          </p:nvSpPr>
          <p:spPr>
            <a:xfrm rot="5400000">
              <a:off x="801086" y="3274090"/>
              <a:ext cx="6135624" cy="64008"/>
            </a:xfrm>
            <a:prstGeom prst="rect">
              <a:avLst/>
            </a:prstGeom>
            <a:solidFill>
              <a:schemeClr val="bg2">
                <a:lumMod val="40000"/>
                <a:lumOff val="60000"/>
              </a:schemeClr>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530352" y="1691640"/>
            <a:ext cx="3008376" cy="914400"/>
          </a:xfrm>
        </p:spPr>
        <p:txBody>
          <a:bodyPr anchor="b">
            <a:noAutofit/>
          </a:bodyPr>
          <a:lstStyle>
            <a:lvl1pPr algn="l">
              <a:defRPr sz="2800" b="0"/>
            </a:lvl1pPr>
          </a:lstStyle>
          <a:p>
            <a:r>
              <a:rPr lang="en-US" smtClean="0"/>
              <a:t>Click to edit Master title style</a:t>
            </a:r>
            <a:endParaRPr/>
          </a:p>
        </p:txBody>
      </p:sp>
      <p:sp>
        <p:nvSpPr>
          <p:cNvPr id="3" name="Picture Placeholder 2"/>
          <p:cNvSpPr>
            <a:spLocks noGrp="1"/>
          </p:cNvSpPr>
          <p:nvPr>
            <p:ph type="pic" idx="1"/>
          </p:nvPr>
        </p:nvSpPr>
        <p:spPr>
          <a:xfrm>
            <a:off x="4338559" y="612775"/>
            <a:ext cx="4114800" cy="5468112"/>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530352" y="2670048"/>
            <a:ext cx="3008376" cy="3401568"/>
          </a:xfrm>
        </p:spPr>
        <p:txBody>
          <a:bodyPr vert="horz" lIns="91440" tIns="45720" rIns="91440" bIns="45720" rtlCol="0">
            <a:normAutofit/>
          </a:bodyPr>
          <a:lstStyle>
            <a:lvl1pPr marL="0" indent="0">
              <a:lnSpc>
                <a:spcPct val="120000"/>
              </a:lnSpc>
              <a:buNone/>
              <a:defRPr sz="1600" kern="1200">
                <a:solidFill>
                  <a:schemeClr val="tx1">
                    <a:lumMod val="75000"/>
                    <a:lumOff val="2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lnSpc>
                <a:spcPct val="120000"/>
              </a:lnSpc>
              <a:spcBef>
                <a:spcPts val="2000"/>
              </a:spcBef>
              <a:buClr>
                <a:schemeClr val="bg1">
                  <a:lumMod val="75000"/>
                  <a:lumOff val="25000"/>
                </a:schemeClr>
              </a:buClr>
              <a:buFont typeface="Arial" pitchFamily="34" charset="0"/>
              <a:buNone/>
            </a:pPr>
            <a:r>
              <a:rPr lang="en-US" smtClean="0"/>
              <a:t>Click to edit Master text styles</a:t>
            </a:r>
          </a:p>
        </p:txBody>
      </p:sp>
      <p:sp>
        <p:nvSpPr>
          <p:cNvPr id="5" name="Date Placeholder 4"/>
          <p:cNvSpPr>
            <a:spLocks noGrp="1"/>
          </p:cNvSpPr>
          <p:nvPr>
            <p:ph type="dt" sz="half" idx="10"/>
          </p:nvPr>
        </p:nvSpPr>
        <p:spPr/>
        <p:txBody>
          <a:bodyPr/>
          <a:lstStyle/>
          <a:p>
            <a:fld id="{3055F2C7-FB1A-B34D-BD77-7A874317AED0}" type="datetimeFigureOut">
              <a:rPr lang="en-US" smtClean="0"/>
              <a:pPr/>
              <a:t>12/13/12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D9B32B-C233-154E-A73D-3CEB4587E1DF}"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grpSp>
        <p:nvGrpSpPr>
          <p:cNvPr id="8" name="Group 26"/>
          <p:cNvGrpSpPr/>
          <p:nvPr/>
        </p:nvGrpSpPr>
        <p:grpSpPr>
          <a:xfrm>
            <a:off x="182880" y="173699"/>
            <a:ext cx="8778240" cy="6510602"/>
            <a:chOff x="182880" y="173699"/>
            <a:chExt cx="8778240" cy="6510602"/>
          </a:xfrm>
        </p:grpSpPr>
        <p:pic>
          <p:nvPicPr>
            <p:cNvPr id="36" name="Picture 35" descr="PaperPanel-Base.jpg"/>
            <p:cNvPicPr>
              <a:picLocks noChangeAspect="1"/>
            </p:cNvPicPr>
            <p:nvPr/>
          </p:nvPicPr>
          <p:blipFill>
            <a:blip r:embed="rId2"/>
            <a:stretch>
              <a:fillRect/>
            </a:stretch>
          </p:blipFill>
          <p:spPr>
            <a:xfrm>
              <a:off x="182880" y="173699"/>
              <a:ext cx="8778240" cy="6510602"/>
            </a:xfrm>
            <a:prstGeom prst="rect">
              <a:avLst/>
            </a:prstGeom>
            <a:noFill/>
            <a:ln w="12700">
              <a:noFill/>
            </a:ln>
            <a:effectLst>
              <a:outerShdw blurRad="63500" sx="101000" sy="101000" algn="ctr" rotWithShape="0">
                <a:prstClr val="black">
                  <a:alpha val="40000"/>
                </a:prstClr>
              </a:outerShdw>
            </a:effectLst>
            <a:scene3d>
              <a:camera prst="perspectiveFront" fov="4800000"/>
              <a:lightRig rig="threePt" dir="t"/>
            </a:scene3d>
          </p:spPr>
        </p:pic>
        <p:grpSp>
          <p:nvGrpSpPr>
            <p:cNvPr id="9" name="Group 10"/>
            <p:cNvGrpSpPr/>
            <p:nvPr/>
          </p:nvGrpSpPr>
          <p:grpSpPr>
            <a:xfrm>
              <a:off x="256032" y="237744"/>
              <a:ext cx="8622792" cy="6364224"/>
              <a:chOff x="247157" y="247430"/>
              <a:chExt cx="8622792" cy="6364224"/>
            </a:xfrm>
          </p:grpSpPr>
          <p:sp>
            <p:nvSpPr>
              <p:cNvPr id="38" name="Rectangle 37"/>
              <p:cNvSpPr>
                <a:spLocks/>
              </p:cNvSpPr>
              <p:nvPr/>
            </p:nvSpPr>
            <p:spPr>
              <a:xfrm>
                <a:off x="247157" y="247430"/>
                <a:ext cx="8622792" cy="6364224"/>
              </a:xfrm>
              <a:prstGeom prst="rect">
                <a:avLst/>
              </a:prstGeom>
              <a:noFill/>
              <a:ln w="12700">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39" name="Straight Connector 38"/>
              <p:cNvCxnSpPr/>
              <p:nvPr/>
            </p:nvCxnSpPr>
            <p:spPr>
              <a:xfrm>
                <a:off x="247157" y="6389024"/>
                <a:ext cx="8622792" cy="1588"/>
              </a:xfrm>
              <a:prstGeom prst="line">
                <a:avLst/>
              </a:prstGeom>
              <a:noFill/>
              <a:ln w="12700">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 name="Title 1"/>
          <p:cNvSpPr>
            <a:spLocks noGrp="1"/>
          </p:cNvSpPr>
          <p:nvPr>
            <p:ph type="title"/>
          </p:nvPr>
        </p:nvSpPr>
        <p:spPr>
          <a:xfrm>
            <a:off x="530351" y="4287819"/>
            <a:ext cx="8021977" cy="916193"/>
          </a:xfrm>
        </p:spPr>
        <p:txBody>
          <a:bodyPr anchor="b">
            <a:noAutofit/>
          </a:bodyPr>
          <a:lstStyle>
            <a:lvl1pPr algn="l">
              <a:defRPr sz="3600" b="0"/>
            </a:lvl1pPr>
          </a:lstStyle>
          <a:p>
            <a:r>
              <a:rPr lang="en-US" smtClean="0"/>
              <a:t>Click to edit Master title style</a:t>
            </a:r>
            <a:endParaRPr/>
          </a:p>
        </p:txBody>
      </p:sp>
      <p:sp>
        <p:nvSpPr>
          <p:cNvPr id="3" name="Picture Placeholder 2"/>
          <p:cNvSpPr>
            <a:spLocks noGrp="1"/>
          </p:cNvSpPr>
          <p:nvPr>
            <p:ph type="pic" idx="1"/>
          </p:nvPr>
        </p:nvSpPr>
        <p:spPr>
          <a:xfrm>
            <a:off x="356347" y="331694"/>
            <a:ext cx="8421624" cy="3783106"/>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530351" y="5271247"/>
            <a:ext cx="8021977" cy="1013011"/>
          </a:xfrm>
        </p:spPr>
        <p:txBody>
          <a:bodyPr vert="horz" lIns="91440" tIns="45720" rIns="91440" bIns="45720" rtlCol="0">
            <a:normAutofit/>
          </a:bodyPr>
          <a:lstStyle>
            <a:lvl1pPr marL="0" indent="0">
              <a:spcBef>
                <a:spcPts val="300"/>
              </a:spcBef>
              <a:buNone/>
              <a:defRPr sz="1800" kern="1200">
                <a:solidFill>
                  <a:schemeClr val="tx1">
                    <a:lumMod val="75000"/>
                    <a:lumOff val="2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lnSpc>
                <a:spcPct val="120000"/>
              </a:lnSpc>
              <a:spcBef>
                <a:spcPts val="2000"/>
              </a:spcBef>
              <a:buClr>
                <a:schemeClr val="bg1">
                  <a:lumMod val="75000"/>
                  <a:lumOff val="25000"/>
                </a:schemeClr>
              </a:buClr>
              <a:buFont typeface="Arial" pitchFamily="34" charset="0"/>
              <a:buNone/>
            </a:pPr>
            <a:r>
              <a:rPr lang="en-US" smtClean="0"/>
              <a:t>Click to edit Master text styles</a:t>
            </a:r>
          </a:p>
        </p:txBody>
      </p:sp>
      <p:sp>
        <p:nvSpPr>
          <p:cNvPr id="5" name="Date Placeholder 4"/>
          <p:cNvSpPr>
            <a:spLocks noGrp="1"/>
          </p:cNvSpPr>
          <p:nvPr>
            <p:ph type="dt" sz="half" idx="10"/>
          </p:nvPr>
        </p:nvSpPr>
        <p:spPr/>
        <p:txBody>
          <a:bodyPr/>
          <a:lstStyle/>
          <a:p>
            <a:fld id="{3055F2C7-FB1A-B34D-BD77-7A874317AED0}" type="datetimeFigureOut">
              <a:rPr lang="en-US" smtClean="0"/>
              <a:pPr/>
              <a:t>12/13/12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D9B32B-C233-154E-A73D-3CEB4587E1DF}" type="slidenum">
              <a:rPr lang="en-US" smtClean="0"/>
              <a:pPr/>
              <a:t>‹#›</a:t>
            </a:fld>
            <a:endParaRPr lang="en-US"/>
          </a:p>
        </p:txBody>
      </p:sp>
      <p:sp>
        <p:nvSpPr>
          <p:cNvPr id="15" name="Rectangle 14"/>
          <p:cNvSpPr/>
          <p:nvPr/>
        </p:nvSpPr>
        <p:spPr>
          <a:xfrm>
            <a:off x="256032" y="4203192"/>
            <a:ext cx="8622792" cy="64008"/>
          </a:xfrm>
          <a:prstGeom prst="rect">
            <a:avLst/>
          </a:prstGeom>
          <a:solidFill>
            <a:schemeClr val="bg2">
              <a:lumMod val="40000"/>
              <a:lumOff val="60000"/>
            </a:schemeClr>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0" name="Rectangle 19"/>
          <p:cNvSpPr/>
          <p:nvPr/>
        </p:nvSpPr>
        <p:spPr>
          <a:xfrm>
            <a:off x="256032" y="4203192"/>
            <a:ext cx="8622792" cy="64008"/>
          </a:xfrm>
          <a:prstGeom prst="rect">
            <a:avLst/>
          </a:prstGeom>
          <a:solidFill>
            <a:schemeClr val="bg2">
              <a:lumMod val="40000"/>
              <a:lumOff val="60000"/>
            </a:schemeClr>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 name="Group 19"/>
          <p:cNvGrpSpPr/>
          <p:nvPr/>
        </p:nvGrpSpPr>
        <p:grpSpPr>
          <a:xfrm>
            <a:off x="182880" y="173699"/>
            <a:ext cx="8778240" cy="6510602"/>
            <a:chOff x="182880" y="173699"/>
            <a:chExt cx="8778240" cy="6510602"/>
          </a:xfrm>
        </p:grpSpPr>
        <p:pic>
          <p:nvPicPr>
            <p:cNvPr id="21" name="Picture 20" descr="PaperPanel-Base.jpg"/>
            <p:cNvPicPr>
              <a:picLocks noChangeAspect="1"/>
            </p:cNvPicPr>
            <p:nvPr/>
          </p:nvPicPr>
          <p:blipFill>
            <a:blip r:embed="rId2"/>
            <a:stretch>
              <a:fillRect/>
            </a:stretch>
          </p:blipFill>
          <p:spPr>
            <a:xfrm>
              <a:off x="182880" y="173699"/>
              <a:ext cx="8778240" cy="6510602"/>
            </a:xfrm>
            <a:prstGeom prst="rect">
              <a:avLst/>
            </a:prstGeom>
            <a:noFill/>
            <a:ln w="12700">
              <a:noFill/>
            </a:ln>
            <a:effectLst>
              <a:outerShdw blurRad="63500" sx="101000" sy="101000" algn="ctr" rotWithShape="0">
                <a:prstClr val="black">
                  <a:alpha val="40000"/>
                </a:prstClr>
              </a:outerShdw>
            </a:effectLst>
            <a:scene3d>
              <a:camera prst="perspectiveFront" fov="4800000"/>
              <a:lightRig rig="threePt" dir="t"/>
            </a:scene3d>
          </p:spPr>
        </p:pic>
        <p:grpSp>
          <p:nvGrpSpPr>
            <p:cNvPr id="8" name="Group 10"/>
            <p:cNvGrpSpPr/>
            <p:nvPr/>
          </p:nvGrpSpPr>
          <p:grpSpPr>
            <a:xfrm>
              <a:off x="256032" y="237744"/>
              <a:ext cx="8622792" cy="6364224"/>
              <a:chOff x="247157" y="247430"/>
              <a:chExt cx="8622792" cy="6364224"/>
            </a:xfrm>
          </p:grpSpPr>
          <p:sp>
            <p:nvSpPr>
              <p:cNvPr id="23" name="Rectangle 22"/>
              <p:cNvSpPr>
                <a:spLocks/>
              </p:cNvSpPr>
              <p:nvPr/>
            </p:nvSpPr>
            <p:spPr>
              <a:xfrm>
                <a:off x="247157" y="247430"/>
                <a:ext cx="8622792" cy="6364224"/>
              </a:xfrm>
              <a:prstGeom prst="rect">
                <a:avLst/>
              </a:prstGeom>
              <a:noFill/>
              <a:ln w="12700">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24" name="Straight Connector 23"/>
              <p:cNvCxnSpPr/>
              <p:nvPr/>
            </p:nvCxnSpPr>
            <p:spPr>
              <a:xfrm>
                <a:off x="247157" y="6389024"/>
                <a:ext cx="8622792" cy="1588"/>
              </a:xfrm>
              <a:prstGeom prst="line">
                <a:avLst/>
              </a:prstGeom>
              <a:noFill/>
              <a:ln w="12700">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25" name="Rectangle 24"/>
              <p:cNvSpPr/>
              <p:nvPr/>
            </p:nvSpPr>
            <p:spPr>
              <a:xfrm>
                <a:off x="247157" y="1612392"/>
                <a:ext cx="8622792" cy="64008"/>
              </a:xfrm>
              <a:prstGeom prst="rect">
                <a:avLst/>
              </a:prstGeom>
              <a:solidFill>
                <a:schemeClr val="bg2">
                  <a:lumMod val="40000"/>
                  <a:lumOff val="60000"/>
                </a:schemeClr>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3055F2C7-FB1A-B34D-BD77-7A874317AED0}" type="datetimeFigureOut">
              <a:rPr lang="en-US" smtClean="0"/>
              <a:pPr/>
              <a:t>12/13/12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9B32B-C233-154E-A73D-3CEB4587E1DF}"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 name="Group 19"/>
          <p:cNvGrpSpPr/>
          <p:nvPr/>
        </p:nvGrpSpPr>
        <p:grpSpPr>
          <a:xfrm>
            <a:off x="182880" y="173699"/>
            <a:ext cx="8778240" cy="6510602"/>
            <a:chOff x="182880" y="173699"/>
            <a:chExt cx="8778240" cy="6510602"/>
          </a:xfrm>
        </p:grpSpPr>
        <p:pic>
          <p:nvPicPr>
            <p:cNvPr id="21" name="Picture 20" descr="PaperPanel-Base.jpg"/>
            <p:cNvPicPr>
              <a:picLocks noChangeAspect="1"/>
            </p:cNvPicPr>
            <p:nvPr/>
          </p:nvPicPr>
          <p:blipFill>
            <a:blip r:embed="rId2"/>
            <a:stretch>
              <a:fillRect/>
            </a:stretch>
          </p:blipFill>
          <p:spPr>
            <a:xfrm>
              <a:off x="182880" y="173699"/>
              <a:ext cx="8778240" cy="6510602"/>
            </a:xfrm>
            <a:prstGeom prst="rect">
              <a:avLst/>
            </a:prstGeom>
            <a:noFill/>
            <a:ln w="12700">
              <a:noFill/>
            </a:ln>
            <a:effectLst>
              <a:outerShdw blurRad="63500" sx="101000" sy="101000" algn="ctr" rotWithShape="0">
                <a:prstClr val="black">
                  <a:alpha val="40000"/>
                </a:prstClr>
              </a:outerShdw>
            </a:effectLst>
            <a:scene3d>
              <a:camera prst="perspectiveFront" fov="4800000"/>
              <a:lightRig rig="threePt" dir="t"/>
            </a:scene3d>
          </p:spPr>
        </p:pic>
        <p:grpSp>
          <p:nvGrpSpPr>
            <p:cNvPr id="8" name="Group 10"/>
            <p:cNvGrpSpPr/>
            <p:nvPr/>
          </p:nvGrpSpPr>
          <p:grpSpPr>
            <a:xfrm>
              <a:off x="256032" y="237744"/>
              <a:ext cx="8622792" cy="6364224"/>
              <a:chOff x="247157" y="247430"/>
              <a:chExt cx="8622792" cy="6364224"/>
            </a:xfrm>
          </p:grpSpPr>
          <p:sp>
            <p:nvSpPr>
              <p:cNvPr id="23" name="Rectangle 22"/>
              <p:cNvSpPr>
                <a:spLocks/>
              </p:cNvSpPr>
              <p:nvPr/>
            </p:nvSpPr>
            <p:spPr>
              <a:xfrm>
                <a:off x="247157" y="247430"/>
                <a:ext cx="8622792" cy="6364224"/>
              </a:xfrm>
              <a:prstGeom prst="rect">
                <a:avLst/>
              </a:prstGeom>
              <a:noFill/>
              <a:ln w="12700">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24" name="Straight Connector 23"/>
              <p:cNvCxnSpPr/>
              <p:nvPr/>
            </p:nvCxnSpPr>
            <p:spPr>
              <a:xfrm>
                <a:off x="247157" y="6389024"/>
                <a:ext cx="8622792" cy="1588"/>
              </a:xfrm>
              <a:prstGeom prst="line">
                <a:avLst/>
              </a:prstGeom>
              <a:noFill/>
              <a:ln w="12700">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 name="Vertical Title 1"/>
          <p:cNvSpPr>
            <a:spLocks noGrp="1"/>
          </p:cNvSpPr>
          <p:nvPr>
            <p:ph type="title" orient="vert"/>
          </p:nvPr>
        </p:nvSpPr>
        <p:spPr>
          <a:xfrm>
            <a:off x="7391399" y="609600"/>
            <a:ext cx="1416423" cy="5516563"/>
          </a:xfrm>
        </p:spPr>
        <p:txBody>
          <a:bodyPr vert="eaVert">
            <a:normAutofit/>
          </a:bodyPr>
          <a:lstStyle>
            <a:lvl1pPr>
              <a:defRPr sz="3600"/>
            </a:lvl1pPr>
          </a:lstStyle>
          <a:p>
            <a:r>
              <a:rPr lang="en-US" smtClean="0"/>
              <a:t>Click to edit Master title style</a:t>
            </a:r>
            <a:endParaRPr/>
          </a:p>
        </p:txBody>
      </p:sp>
      <p:sp>
        <p:nvSpPr>
          <p:cNvPr id="3" name="Vertical Text Placeholder 2"/>
          <p:cNvSpPr>
            <a:spLocks noGrp="1"/>
          </p:cNvSpPr>
          <p:nvPr>
            <p:ph type="body" orient="vert" idx="1"/>
          </p:nvPr>
        </p:nvSpPr>
        <p:spPr>
          <a:xfrm>
            <a:off x="578222" y="609600"/>
            <a:ext cx="6279777" cy="55165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3055F2C7-FB1A-B34D-BD77-7A874317AED0}" type="datetimeFigureOut">
              <a:rPr lang="en-US" smtClean="0"/>
              <a:pPr/>
              <a:t>12/13/12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9B32B-C233-154E-A73D-3CEB4587E1DF}" type="slidenum">
              <a:rPr lang="en-US" smtClean="0"/>
              <a:pPr/>
              <a:t>‹#›</a:t>
            </a:fld>
            <a:endParaRPr lang="en-US"/>
          </a:p>
        </p:txBody>
      </p:sp>
      <p:sp>
        <p:nvSpPr>
          <p:cNvPr id="26" name="Rectangle 25"/>
          <p:cNvSpPr/>
          <p:nvPr/>
        </p:nvSpPr>
        <p:spPr>
          <a:xfrm rot="5400000">
            <a:off x="4242277" y="3274090"/>
            <a:ext cx="6135624" cy="64008"/>
          </a:xfrm>
          <a:prstGeom prst="rect">
            <a:avLst/>
          </a:prstGeom>
          <a:solidFill>
            <a:schemeClr val="bg2">
              <a:lumMod val="40000"/>
              <a:lumOff val="60000"/>
            </a:schemeClr>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8" name="Rectangle 17"/>
          <p:cNvSpPr/>
          <p:nvPr/>
        </p:nvSpPr>
        <p:spPr>
          <a:xfrm rot="5400000">
            <a:off x="4242277" y="3274090"/>
            <a:ext cx="6135624" cy="64008"/>
          </a:xfrm>
          <a:prstGeom prst="rect">
            <a:avLst/>
          </a:prstGeom>
          <a:solidFill>
            <a:schemeClr val="bg2">
              <a:lumMod val="40000"/>
              <a:lumOff val="60000"/>
            </a:schemeClr>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7" name="Group 15"/>
          <p:cNvGrpSpPr/>
          <p:nvPr/>
        </p:nvGrpSpPr>
        <p:grpSpPr>
          <a:xfrm>
            <a:off x="182880" y="173699"/>
            <a:ext cx="8778240" cy="6510602"/>
            <a:chOff x="182880" y="173699"/>
            <a:chExt cx="8778240" cy="6510602"/>
          </a:xfrm>
        </p:grpSpPr>
        <p:pic>
          <p:nvPicPr>
            <p:cNvPr id="17" name="Picture 16" descr="PaperPanel-Base.jpg"/>
            <p:cNvPicPr>
              <a:picLocks noChangeAspect="1"/>
            </p:cNvPicPr>
            <p:nvPr/>
          </p:nvPicPr>
          <p:blipFill>
            <a:blip r:embed="rId2"/>
            <a:stretch>
              <a:fillRect/>
            </a:stretch>
          </p:blipFill>
          <p:spPr>
            <a:xfrm>
              <a:off x="182880" y="173699"/>
              <a:ext cx="8778240" cy="6510602"/>
            </a:xfrm>
            <a:prstGeom prst="rect">
              <a:avLst/>
            </a:prstGeom>
            <a:noFill/>
            <a:ln w="12700">
              <a:noFill/>
            </a:ln>
            <a:effectLst>
              <a:outerShdw blurRad="63500" sx="101000" sy="101000" algn="ctr" rotWithShape="0">
                <a:prstClr val="black">
                  <a:alpha val="40000"/>
                </a:prstClr>
              </a:outerShdw>
            </a:effectLst>
            <a:scene3d>
              <a:camera prst="perspectiveFront" fov="4800000"/>
              <a:lightRig rig="threePt" dir="t"/>
            </a:scene3d>
          </p:spPr>
        </p:pic>
        <p:grpSp>
          <p:nvGrpSpPr>
            <p:cNvPr id="8" name="Group 10"/>
            <p:cNvGrpSpPr/>
            <p:nvPr/>
          </p:nvGrpSpPr>
          <p:grpSpPr>
            <a:xfrm>
              <a:off x="256032" y="237744"/>
              <a:ext cx="8622792" cy="6364224"/>
              <a:chOff x="247157" y="247430"/>
              <a:chExt cx="8622792" cy="6364224"/>
            </a:xfrm>
          </p:grpSpPr>
          <p:sp>
            <p:nvSpPr>
              <p:cNvPr id="19" name="Rectangle 18"/>
              <p:cNvSpPr>
                <a:spLocks/>
              </p:cNvSpPr>
              <p:nvPr/>
            </p:nvSpPr>
            <p:spPr>
              <a:xfrm>
                <a:off x="247157" y="247430"/>
                <a:ext cx="8622792" cy="6364224"/>
              </a:xfrm>
              <a:prstGeom prst="rect">
                <a:avLst/>
              </a:prstGeom>
              <a:noFill/>
              <a:ln w="12700">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20" name="Straight Connector 19"/>
              <p:cNvCxnSpPr/>
              <p:nvPr/>
            </p:nvCxnSpPr>
            <p:spPr>
              <a:xfrm>
                <a:off x="247157" y="6389024"/>
                <a:ext cx="8622792" cy="1588"/>
              </a:xfrm>
              <a:prstGeom prst="line">
                <a:avLst/>
              </a:prstGeom>
              <a:noFill/>
              <a:ln w="12700">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21" name="Rectangle 20"/>
              <p:cNvSpPr/>
              <p:nvPr/>
            </p:nvSpPr>
            <p:spPr>
              <a:xfrm>
                <a:off x="247157" y="1612392"/>
                <a:ext cx="8622792" cy="64008"/>
              </a:xfrm>
              <a:prstGeom prst="rect">
                <a:avLst/>
              </a:prstGeom>
              <a:solidFill>
                <a:schemeClr val="bg2">
                  <a:lumMod val="40000"/>
                  <a:lumOff val="60000"/>
                </a:schemeClr>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3055F2C7-FB1A-B34D-BD77-7A874317AED0}" type="datetimeFigureOut">
              <a:rPr lang="en-US" smtClean="0"/>
              <a:pPr/>
              <a:t>12/13/12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9B32B-C233-154E-A73D-3CEB4587E1D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pic>
        <p:nvPicPr>
          <p:cNvPr id="7" name="Picture 6" descr="PaperPanel-Title.jpg"/>
          <p:cNvPicPr>
            <a:picLocks noChangeAspect="1"/>
          </p:cNvPicPr>
          <p:nvPr/>
        </p:nvPicPr>
        <p:blipFill>
          <a:blip r:embed="rId2"/>
          <a:srcRect r="2128"/>
          <a:stretch>
            <a:fillRect/>
          </a:stretch>
        </p:blipFill>
        <p:spPr>
          <a:xfrm>
            <a:off x="486873" y="411480"/>
            <a:ext cx="8170255" cy="6035040"/>
          </a:xfrm>
          <a:prstGeom prst="rect">
            <a:avLst/>
          </a:prstGeom>
          <a:noFill/>
          <a:ln w="12700">
            <a:noFill/>
          </a:ln>
          <a:effectLst>
            <a:outerShdw blurRad="63500" sx="101000" sy="101000" algn="ctr" rotWithShape="0">
              <a:prstClr val="black">
                <a:alpha val="40000"/>
              </a:prstClr>
            </a:outerShdw>
          </a:effectLst>
          <a:scene3d>
            <a:camera prst="perspectiveFront" fov="4800000"/>
            <a:lightRig rig="threePt" dir="t"/>
          </a:scene3d>
        </p:spPr>
      </p:pic>
      <p:sp>
        <p:nvSpPr>
          <p:cNvPr id="2" name="Title 1"/>
          <p:cNvSpPr>
            <a:spLocks noGrp="1"/>
          </p:cNvSpPr>
          <p:nvPr>
            <p:ph type="ctrTitle"/>
          </p:nvPr>
        </p:nvSpPr>
        <p:spPr>
          <a:xfrm>
            <a:off x="900113" y="3442447"/>
            <a:ext cx="7345362" cy="1532965"/>
          </a:xfrm>
        </p:spPr>
        <p:txBody>
          <a:bodyPr anchor="b" anchorCtr="0">
            <a:normAutofit/>
          </a:bodyPr>
          <a:lstStyle>
            <a:lvl1pPr>
              <a:defRPr sz="5400"/>
            </a:lvl1pPr>
          </a:lstStyle>
          <a:p>
            <a:r>
              <a:rPr lang="en-US" smtClean="0"/>
              <a:t>Click to edit Master title style</a:t>
            </a:r>
            <a:endParaRPr/>
          </a:p>
        </p:txBody>
      </p:sp>
      <p:sp>
        <p:nvSpPr>
          <p:cNvPr id="3" name="Subtitle 2"/>
          <p:cNvSpPr>
            <a:spLocks noGrp="1"/>
          </p:cNvSpPr>
          <p:nvPr>
            <p:ph type="subTitle" idx="1"/>
          </p:nvPr>
        </p:nvSpPr>
        <p:spPr>
          <a:xfrm>
            <a:off x="900113" y="5029200"/>
            <a:ext cx="7345362" cy="990600"/>
          </a:xfrm>
        </p:spPr>
        <p:txBody>
          <a:bodyPr>
            <a:normAutofit/>
          </a:bodyPr>
          <a:lstStyle>
            <a:lvl1pPr marL="0" indent="0" algn="ctr">
              <a:spcBef>
                <a:spcPts val="300"/>
              </a:spcBef>
              <a:buNone/>
              <a:defRPr sz="20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569259" y="6122894"/>
            <a:ext cx="2133600" cy="259317"/>
          </a:xfrm>
        </p:spPr>
        <p:txBody>
          <a:bodyPr/>
          <a:lstStyle/>
          <a:p>
            <a:fld id="{3055F2C7-FB1A-B34D-BD77-7A874317AED0}" type="datetimeFigureOut">
              <a:rPr lang="en-US" smtClean="0"/>
              <a:pPr/>
              <a:t>12/13/12</a:t>
            </a:fld>
            <a:endParaRPr lang="en-US"/>
          </a:p>
        </p:txBody>
      </p:sp>
      <p:sp>
        <p:nvSpPr>
          <p:cNvPr id="5" name="Footer Placeholder 4"/>
          <p:cNvSpPr>
            <a:spLocks noGrp="1"/>
          </p:cNvSpPr>
          <p:nvPr>
            <p:ph type="ftr" sz="quarter" idx="11"/>
          </p:nvPr>
        </p:nvSpPr>
        <p:spPr>
          <a:xfrm>
            <a:off x="5638800" y="6124401"/>
            <a:ext cx="2895600" cy="257810"/>
          </a:xfrm>
        </p:spPr>
        <p:txBody>
          <a:bodyPr/>
          <a:lstStyle/>
          <a:p>
            <a:endParaRPr lang="en-US"/>
          </a:p>
        </p:txBody>
      </p:sp>
      <p:grpSp>
        <p:nvGrpSpPr>
          <p:cNvPr id="6" name="Group 11"/>
          <p:cNvGrpSpPr/>
          <p:nvPr/>
        </p:nvGrpSpPr>
        <p:grpSpPr>
          <a:xfrm>
            <a:off x="562842" y="475488"/>
            <a:ext cx="7982713" cy="5888736"/>
            <a:chOff x="562842" y="475488"/>
            <a:chExt cx="7982713" cy="5888736"/>
          </a:xfrm>
        </p:grpSpPr>
        <p:sp>
          <p:nvSpPr>
            <p:cNvPr id="8" name="Rectangle 7"/>
            <p:cNvSpPr>
              <a:spLocks/>
            </p:cNvSpPr>
            <p:nvPr/>
          </p:nvSpPr>
          <p:spPr>
            <a:xfrm>
              <a:off x="562843" y="475488"/>
              <a:ext cx="7982712" cy="5888736"/>
            </a:xfrm>
            <a:prstGeom prst="rect">
              <a:avLst/>
            </a:prstGeom>
            <a:noFill/>
            <a:ln w="12700">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9" name="Straight Connector 8"/>
            <p:cNvCxnSpPr/>
            <p:nvPr/>
          </p:nvCxnSpPr>
          <p:spPr>
            <a:xfrm>
              <a:off x="562842" y="6133646"/>
              <a:ext cx="7982712" cy="1472"/>
            </a:xfrm>
            <a:prstGeom prst="line">
              <a:avLst/>
            </a:prstGeom>
            <a:noFill/>
            <a:ln w="12700">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1" name="Straight Connector 10"/>
            <p:cNvCxnSpPr/>
            <p:nvPr/>
          </p:nvCxnSpPr>
          <p:spPr>
            <a:xfrm>
              <a:off x="562842" y="3427528"/>
              <a:ext cx="7982712" cy="1472"/>
            </a:xfrm>
            <a:prstGeom prst="line">
              <a:avLst/>
            </a:prstGeom>
            <a:noFill/>
            <a:ln w="12700">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14" name="Picture Placeholder 13"/>
          <p:cNvSpPr>
            <a:spLocks noGrp="1"/>
          </p:cNvSpPr>
          <p:nvPr>
            <p:ph type="pic" sz="quarter" idx="12"/>
          </p:nvPr>
        </p:nvSpPr>
        <p:spPr>
          <a:xfrm>
            <a:off x="636493" y="533400"/>
            <a:ext cx="7836408" cy="2828925"/>
          </a:xfrm>
        </p:spPr>
        <p:txBody>
          <a:bodyPr>
            <a:normAutofit/>
          </a:bodyPr>
          <a:lstStyle>
            <a:lvl1pPr>
              <a:buNone/>
              <a:defRPr sz="2000"/>
            </a:lvl1pPr>
          </a:lstStyle>
          <a:p>
            <a:r>
              <a:rPr lang="en-US" smtClean="0"/>
              <a:t>Click icon to add picture</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 name="Group 23"/>
          <p:cNvGrpSpPr/>
          <p:nvPr/>
        </p:nvGrpSpPr>
        <p:grpSpPr>
          <a:xfrm>
            <a:off x="182880" y="173699"/>
            <a:ext cx="8778240" cy="6510602"/>
            <a:chOff x="182880" y="173699"/>
            <a:chExt cx="8778240" cy="6510602"/>
          </a:xfrm>
        </p:grpSpPr>
        <p:pic>
          <p:nvPicPr>
            <p:cNvPr id="25" name="Picture 24" descr="PaperPanel-Base.jpg"/>
            <p:cNvPicPr>
              <a:picLocks noChangeAspect="1"/>
            </p:cNvPicPr>
            <p:nvPr/>
          </p:nvPicPr>
          <p:blipFill>
            <a:blip r:embed="rId2"/>
            <a:stretch>
              <a:fillRect/>
            </a:stretch>
          </p:blipFill>
          <p:spPr>
            <a:xfrm>
              <a:off x="182880" y="173699"/>
              <a:ext cx="8778240" cy="6510602"/>
            </a:xfrm>
            <a:prstGeom prst="rect">
              <a:avLst/>
            </a:prstGeom>
            <a:noFill/>
            <a:ln w="12700">
              <a:noFill/>
            </a:ln>
            <a:effectLst>
              <a:outerShdw blurRad="63500" sx="101000" sy="101000" algn="ctr" rotWithShape="0">
                <a:prstClr val="black">
                  <a:alpha val="40000"/>
                </a:prstClr>
              </a:outerShdw>
            </a:effectLst>
            <a:scene3d>
              <a:camera prst="perspectiveFront" fov="4800000"/>
              <a:lightRig rig="threePt" dir="t"/>
            </a:scene3d>
          </p:spPr>
        </p:pic>
        <p:grpSp>
          <p:nvGrpSpPr>
            <p:cNvPr id="8" name="Group 10"/>
            <p:cNvGrpSpPr/>
            <p:nvPr/>
          </p:nvGrpSpPr>
          <p:grpSpPr>
            <a:xfrm>
              <a:off x="256032" y="237744"/>
              <a:ext cx="8622792" cy="6364224"/>
              <a:chOff x="247157" y="247430"/>
              <a:chExt cx="8622792" cy="6364224"/>
            </a:xfrm>
          </p:grpSpPr>
          <p:sp>
            <p:nvSpPr>
              <p:cNvPr id="27" name="Rectangle 26"/>
              <p:cNvSpPr>
                <a:spLocks/>
              </p:cNvSpPr>
              <p:nvPr/>
            </p:nvSpPr>
            <p:spPr>
              <a:xfrm>
                <a:off x="247157" y="247430"/>
                <a:ext cx="8622792" cy="6364224"/>
              </a:xfrm>
              <a:prstGeom prst="rect">
                <a:avLst/>
              </a:prstGeom>
              <a:noFill/>
              <a:ln w="12700">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28" name="Straight Connector 27"/>
              <p:cNvCxnSpPr/>
              <p:nvPr/>
            </p:nvCxnSpPr>
            <p:spPr>
              <a:xfrm>
                <a:off x="247157" y="6389024"/>
                <a:ext cx="8622792" cy="1588"/>
              </a:xfrm>
              <a:prstGeom prst="line">
                <a:avLst/>
              </a:prstGeom>
              <a:noFill/>
              <a:ln w="12700">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 name="Title 1"/>
          <p:cNvSpPr>
            <a:spLocks noGrp="1"/>
          </p:cNvSpPr>
          <p:nvPr>
            <p:ph type="title"/>
          </p:nvPr>
        </p:nvSpPr>
        <p:spPr>
          <a:xfrm>
            <a:off x="900113" y="1371600"/>
            <a:ext cx="7345362" cy="1676400"/>
          </a:xfrm>
        </p:spPr>
        <p:txBody>
          <a:bodyPr anchor="b" anchorCtr="0">
            <a:noAutofit/>
          </a:bodyPr>
          <a:lstStyle>
            <a:lvl1pPr algn="ctr">
              <a:defRPr sz="5400" b="0" i="0" cap="none" baseline="0"/>
            </a:lvl1pPr>
          </a:lstStyle>
          <a:p>
            <a:r>
              <a:rPr lang="en-US" smtClean="0"/>
              <a:t>Click to edit Master title style</a:t>
            </a:r>
            <a:endParaRPr/>
          </a:p>
        </p:txBody>
      </p:sp>
      <p:sp>
        <p:nvSpPr>
          <p:cNvPr id="3" name="Text Placeholder 2"/>
          <p:cNvSpPr>
            <a:spLocks noGrp="1"/>
          </p:cNvSpPr>
          <p:nvPr>
            <p:ph type="body" idx="1"/>
          </p:nvPr>
        </p:nvSpPr>
        <p:spPr>
          <a:xfrm>
            <a:off x="900113" y="3134566"/>
            <a:ext cx="7345362" cy="1500187"/>
          </a:xfrm>
        </p:spPr>
        <p:txBody>
          <a:bodyPr anchor="t" anchorCtr="0"/>
          <a:lstStyle>
            <a:lvl1pPr marL="0" indent="0" algn="ctr">
              <a:spcBef>
                <a:spcPts val="300"/>
              </a:spcBef>
              <a:buNone/>
              <a:defRPr sz="20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055F2C7-FB1A-B34D-BD77-7A874317AED0}" type="datetimeFigureOut">
              <a:rPr lang="en-US" smtClean="0"/>
              <a:pPr/>
              <a:t>12/13/12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9B32B-C233-154E-A73D-3CEB4587E1D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8" name="Group 13"/>
          <p:cNvGrpSpPr/>
          <p:nvPr/>
        </p:nvGrpSpPr>
        <p:grpSpPr>
          <a:xfrm>
            <a:off x="182880" y="173699"/>
            <a:ext cx="8778240" cy="6510602"/>
            <a:chOff x="182880" y="173699"/>
            <a:chExt cx="8778240" cy="6510602"/>
          </a:xfrm>
        </p:grpSpPr>
        <p:pic>
          <p:nvPicPr>
            <p:cNvPr id="15" name="Picture 14" descr="PaperPanel-Base.jpg"/>
            <p:cNvPicPr>
              <a:picLocks noChangeAspect="1"/>
            </p:cNvPicPr>
            <p:nvPr/>
          </p:nvPicPr>
          <p:blipFill>
            <a:blip r:embed="rId2"/>
            <a:stretch>
              <a:fillRect/>
            </a:stretch>
          </p:blipFill>
          <p:spPr>
            <a:xfrm>
              <a:off x="182880" y="173699"/>
              <a:ext cx="8778240" cy="6510602"/>
            </a:xfrm>
            <a:prstGeom prst="rect">
              <a:avLst/>
            </a:prstGeom>
            <a:noFill/>
            <a:ln w="12700">
              <a:noFill/>
            </a:ln>
            <a:effectLst>
              <a:outerShdw blurRad="63500" sx="101000" sy="101000" algn="ctr" rotWithShape="0">
                <a:prstClr val="black">
                  <a:alpha val="40000"/>
                </a:prstClr>
              </a:outerShdw>
            </a:effectLst>
            <a:scene3d>
              <a:camera prst="perspectiveFront" fov="4800000"/>
              <a:lightRig rig="threePt" dir="t"/>
            </a:scene3d>
          </p:spPr>
        </p:pic>
        <p:grpSp>
          <p:nvGrpSpPr>
            <p:cNvPr id="9" name="Group 10"/>
            <p:cNvGrpSpPr/>
            <p:nvPr/>
          </p:nvGrpSpPr>
          <p:grpSpPr>
            <a:xfrm>
              <a:off x="256032" y="237744"/>
              <a:ext cx="8622792" cy="6364224"/>
              <a:chOff x="247157" y="247430"/>
              <a:chExt cx="8622792" cy="6364224"/>
            </a:xfrm>
          </p:grpSpPr>
          <p:sp>
            <p:nvSpPr>
              <p:cNvPr id="17" name="Rectangle 16"/>
              <p:cNvSpPr>
                <a:spLocks/>
              </p:cNvSpPr>
              <p:nvPr/>
            </p:nvSpPr>
            <p:spPr>
              <a:xfrm>
                <a:off x="247157" y="247430"/>
                <a:ext cx="8622792" cy="6364224"/>
              </a:xfrm>
              <a:prstGeom prst="rect">
                <a:avLst/>
              </a:prstGeom>
              <a:noFill/>
              <a:ln w="12700">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18" name="Straight Connector 17"/>
              <p:cNvCxnSpPr/>
              <p:nvPr/>
            </p:nvCxnSpPr>
            <p:spPr>
              <a:xfrm>
                <a:off x="247157" y="6389024"/>
                <a:ext cx="8622792" cy="1588"/>
              </a:xfrm>
              <a:prstGeom prst="line">
                <a:avLst/>
              </a:prstGeom>
              <a:noFill/>
              <a:ln w="12700">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9" name="Rectangle 18"/>
              <p:cNvSpPr/>
              <p:nvPr/>
            </p:nvSpPr>
            <p:spPr>
              <a:xfrm>
                <a:off x="247157" y="1612392"/>
                <a:ext cx="8622792" cy="64008"/>
              </a:xfrm>
              <a:prstGeom prst="rect">
                <a:avLst/>
              </a:prstGeom>
              <a:solidFill>
                <a:schemeClr val="bg2">
                  <a:lumMod val="40000"/>
                  <a:lumOff val="60000"/>
                </a:schemeClr>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00111" y="2147888"/>
            <a:ext cx="3566160" cy="39274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648199" y="2147888"/>
            <a:ext cx="3566160" cy="39274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3055F2C7-FB1A-B34D-BD77-7A874317AED0}" type="datetimeFigureOut">
              <a:rPr lang="en-US" smtClean="0"/>
              <a:pPr/>
              <a:t>12/13/12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D9B32B-C233-154E-A73D-3CEB4587E1D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0" name="Group 16"/>
          <p:cNvGrpSpPr/>
          <p:nvPr/>
        </p:nvGrpSpPr>
        <p:grpSpPr>
          <a:xfrm>
            <a:off x="182880" y="173699"/>
            <a:ext cx="8778240" cy="6510602"/>
            <a:chOff x="182880" y="173699"/>
            <a:chExt cx="8778240" cy="6510602"/>
          </a:xfrm>
        </p:grpSpPr>
        <p:pic>
          <p:nvPicPr>
            <p:cNvPr id="18" name="Picture 17" descr="PaperPanel-Base.jpg"/>
            <p:cNvPicPr>
              <a:picLocks noChangeAspect="1"/>
            </p:cNvPicPr>
            <p:nvPr/>
          </p:nvPicPr>
          <p:blipFill>
            <a:blip r:embed="rId2"/>
            <a:stretch>
              <a:fillRect/>
            </a:stretch>
          </p:blipFill>
          <p:spPr>
            <a:xfrm>
              <a:off x="182880" y="173699"/>
              <a:ext cx="8778240" cy="6510602"/>
            </a:xfrm>
            <a:prstGeom prst="rect">
              <a:avLst/>
            </a:prstGeom>
            <a:noFill/>
            <a:ln w="12700">
              <a:noFill/>
            </a:ln>
            <a:effectLst>
              <a:outerShdw blurRad="63500" sx="101000" sy="101000" algn="ctr" rotWithShape="0">
                <a:prstClr val="black">
                  <a:alpha val="40000"/>
                </a:prstClr>
              </a:outerShdw>
            </a:effectLst>
            <a:scene3d>
              <a:camera prst="perspectiveFront" fov="4800000"/>
              <a:lightRig rig="threePt" dir="t"/>
            </a:scene3d>
          </p:spPr>
        </p:pic>
        <p:grpSp>
          <p:nvGrpSpPr>
            <p:cNvPr id="11" name="Group 10"/>
            <p:cNvGrpSpPr/>
            <p:nvPr/>
          </p:nvGrpSpPr>
          <p:grpSpPr>
            <a:xfrm>
              <a:off x="256032" y="237744"/>
              <a:ext cx="8622792" cy="6364224"/>
              <a:chOff x="247157" y="247430"/>
              <a:chExt cx="8622792" cy="6364224"/>
            </a:xfrm>
          </p:grpSpPr>
          <p:sp>
            <p:nvSpPr>
              <p:cNvPr id="20" name="Rectangle 19"/>
              <p:cNvSpPr>
                <a:spLocks/>
              </p:cNvSpPr>
              <p:nvPr/>
            </p:nvSpPr>
            <p:spPr>
              <a:xfrm>
                <a:off x="247157" y="247430"/>
                <a:ext cx="8622792" cy="6364224"/>
              </a:xfrm>
              <a:prstGeom prst="rect">
                <a:avLst/>
              </a:prstGeom>
              <a:noFill/>
              <a:ln w="12700">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21" name="Straight Connector 20"/>
              <p:cNvCxnSpPr/>
              <p:nvPr/>
            </p:nvCxnSpPr>
            <p:spPr>
              <a:xfrm>
                <a:off x="247157" y="6389024"/>
                <a:ext cx="8622792" cy="1588"/>
              </a:xfrm>
              <a:prstGeom prst="line">
                <a:avLst/>
              </a:prstGeom>
              <a:noFill/>
              <a:ln w="12700">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22" name="Rectangle 21"/>
              <p:cNvSpPr/>
              <p:nvPr/>
            </p:nvSpPr>
            <p:spPr>
              <a:xfrm>
                <a:off x="247157" y="1612392"/>
                <a:ext cx="8622792" cy="64008"/>
              </a:xfrm>
              <a:prstGeom prst="rect">
                <a:avLst/>
              </a:prstGeom>
              <a:solidFill>
                <a:schemeClr val="bg2">
                  <a:lumMod val="40000"/>
                  <a:lumOff val="60000"/>
                </a:schemeClr>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632301" y="1708990"/>
            <a:ext cx="3566160" cy="832503"/>
          </a:xfrm>
        </p:spPr>
        <p:txBody>
          <a:bodyPr anchor="ctr" anchorCtr="0">
            <a:noAutofit/>
          </a:bodyPr>
          <a:lstStyle>
            <a:lvl1pPr marL="0" indent="0" algn="ctr">
              <a:spcBef>
                <a:spcPts val="30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2301" y="2590801"/>
            <a:ext cx="3566160" cy="3484562"/>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945539" y="1708990"/>
            <a:ext cx="3566160" cy="832503"/>
          </a:xfrm>
        </p:spPr>
        <p:txBody>
          <a:bodyPr anchor="ctr" anchorCtr="0">
            <a:noAutofit/>
          </a:bodyPr>
          <a:lstStyle>
            <a:lvl1pPr marL="0" indent="0" algn="ctr">
              <a:spcBef>
                <a:spcPts val="30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945539" y="2590801"/>
            <a:ext cx="3566160" cy="3484562"/>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3055F2C7-FB1A-B34D-BD77-7A874317AED0}" type="datetimeFigureOut">
              <a:rPr lang="en-US" smtClean="0"/>
              <a:pPr/>
              <a:t>12/13/12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D9B32B-C233-154E-A73D-3CEB4587E1DF}" type="slidenum">
              <a:rPr lang="en-US" smtClean="0"/>
              <a:pPr/>
              <a:t>‹#›</a:t>
            </a:fld>
            <a:endParaRPr lang="en-US"/>
          </a:p>
        </p:txBody>
      </p:sp>
      <p:cxnSp>
        <p:nvCxnSpPr>
          <p:cNvPr id="30" name="Straight Connector 29"/>
          <p:cNvCxnSpPr/>
          <p:nvPr/>
        </p:nvCxnSpPr>
        <p:spPr>
          <a:xfrm rot="16200000" flipH="1">
            <a:off x="2217480" y="4026438"/>
            <a:ext cx="4711326" cy="2286"/>
          </a:xfrm>
          <a:prstGeom prst="line">
            <a:avLst/>
          </a:prstGeom>
          <a:noFill/>
          <a:ln w="12700">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3" name="Straight Connector 22"/>
          <p:cNvCxnSpPr/>
          <p:nvPr/>
        </p:nvCxnSpPr>
        <p:spPr>
          <a:xfrm rot="16200000" flipH="1">
            <a:off x="2217480" y="4026438"/>
            <a:ext cx="4711326" cy="2286"/>
          </a:xfrm>
          <a:prstGeom prst="line">
            <a:avLst/>
          </a:prstGeom>
          <a:noFill/>
          <a:ln w="12700">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6" name="Group 18"/>
          <p:cNvGrpSpPr/>
          <p:nvPr/>
        </p:nvGrpSpPr>
        <p:grpSpPr>
          <a:xfrm>
            <a:off x="182880" y="173699"/>
            <a:ext cx="8778240" cy="6510602"/>
            <a:chOff x="182880" y="173699"/>
            <a:chExt cx="8778240" cy="6510602"/>
          </a:xfrm>
        </p:grpSpPr>
        <p:pic>
          <p:nvPicPr>
            <p:cNvPr id="20" name="Picture 19" descr="PaperPanel-Base.jpg"/>
            <p:cNvPicPr>
              <a:picLocks noChangeAspect="1"/>
            </p:cNvPicPr>
            <p:nvPr/>
          </p:nvPicPr>
          <p:blipFill>
            <a:blip r:embed="rId2"/>
            <a:stretch>
              <a:fillRect/>
            </a:stretch>
          </p:blipFill>
          <p:spPr>
            <a:xfrm>
              <a:off x="182880" y="173699"/>
              <a:ext cx="8778240" cy="6510602"/>
            </a:xfrm>
            <a:prstGeom prst="rect">
              <a:avLst/>
            </a:prstGeom>
            <a:noFill/>
            <a:ln w="12700">
              <a:noFill/>
            </a:ln>
            <a:effectLst>
              <a:outerShdw blurRad="63500" sx="101000" sy="101000" algn="ctr" rotWithShape="0">
                <a:prstClr val="black">
                  <a:alpha val="40000"/>
                </a:prstClr>
              </a:outerShdw>
            </a:effectLst>
            <a:scene3d>
              <a:camera prst="perspectiveFront" fov="4800000"/>
              <a:lightRig rig="threePt" dir="t"/>
            </a:scene3d>
          </p:spPr>
        </p:pic>
        <p:grpSp>
          <p:nvGrpSpPr>
            <p:cNvPr id="7" name="Group 10"/>
            <p:cNvGrpSpPr/>
            <p:nvPr/>
          </p:nvGrpSpPr>
          <p:grpSpPr>
            <a:xfrm>
              <a:off x="256032" y="237744"/>
              <a:ext cx="8622792" cy="6364224"/>
              <a:chOff x="247157" y="247430"/>
              <a:chExt cx="8622792" cy="6364224"/>
            </a:xfrm>
          </p:grpSpPr>
          <p:sp>
            <p:nvSpPr>
              <p:cNvPr id="22" name="Rectangle 21"/>
              <p:cNvSpPr>
                <a:spLocks/>
              </p:cNvSpPr>
              <p:nvPr/>
            </p:nvSpPr>
            <p:spPr>
              <a:xfrm>
                <a:off x="247157" y="247430"/>
                <a:ext cx="8622792" cy="6364224"/>
              </a:xfrm>
              <a:prstGeom prst="rect">
                <a:avLst/>
              </a:prstGeom>
              <a:noFill/>
              <a:ln w="12700">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23" name="Straight Connector 22"/>
              <p:cNvCxnSpPr/>
              <p:nvPr/>
            </p:nvCxnSpPr>
            <p:spPr>
              <a:xfrm>
                <a:off x="247157" y="6389024"/>
                <a:ext cx="8622792" cy="1588"/>
              </a:xfrm>
              <a:prstGeom prst="line">
                <a:avLst/>
              </a:prstGeom>
              <a:noFill/>
              <a:ln w="12700">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24" name="Rectangle 23"/>
              <p:cNvSpPr/>
              <p:nvPr/>
            </p:nvSpPr>
            <p:spPr>
              <a:xfrm>
                <a:off x="247157" y="1612392"/>
                <a:ext cx="8622792" cy="64008"/>
              </a:xfrm>
              <a:prstGeom prst="rect">
                <a:avLst/>
              </a:prstGeom>
              <a:solidFill>
                <a:schemeClr val="bg2">
                  <a:lumMod val="40000"/>
                  <a:lumOff val="60000"/>
                </a:schemeClr>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3055F2C7-FB1A-B34D-BD77-7A874317AED0}" type="datetimeFigureOut">
              <a:rPr lang="en-US" smtClean="0"/>
              <a:pPr/>
              <a:t>12/13/12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D9B32B-C233-154E-A73D-3CEB4587E1D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oup 17"/>
          <p:cNvGrpSpPr/>
          <p:nvPr/>
        </p:nvGrpSpPr>
        <p:grpSpPr>
          <a:xfrm>
            <a:off x="182880" y="173699"/>
            <a:ext cx="8778240" cy="6510602"/>
            <a:chOff x="182880" y="173699"/>
            <a:chExt cx="8778240" cy="6510602"/>
          </a:xfrm>
        </p:grpSpPr>
        <p:pic>
          <p:nvPicPr>
            <p:cNvPr id="19" name="Picture 18" descr="PaperPanel-Base.jpg"/>
            <p:cNvPicPr>
              <a:picLocks noChangeAspect="1"/>
            </p:cNvPicPr>
            <p:nvPr/>
          </p:nvPicPr>
          <p:blipFill>
            <a:blip r:embed="rId2"/>
            <a:stretch>
              <a:fillRect/>
            </a:stretch>
          </p:blipFill>
          <p:spPr>
            <a:xfrm>
              <a:off x="182880" y="173699"/>
              <a:ext cx="8778240" cy="6510602"/>
            </a:xfrm>
            <a:prstGeom prst="rect">
              <a:avLst/>
            </a:prstGeom>
            <a:noFill/>
            <a:ln w="12700">
              <a:noFill/>
            </a:ln>
            <a:effectLst>
              <a:outerShdw blurRad="63500" sx="101000" sy="101000" algn="ctr" rotWithShape="0">
                <a:prstClr val="black">
                  <a:alpha val="40000"/>
                </a:prstClr>
              </a:outerShdw>
            </a:effectLst>
            <a:scene3d>
              <a:camera prst="perspectiveFront" fov="4800000"/>
              <a:lightRig rig="threePt" dir="t"/>
            </a:scene3d>
          </p:spPr>
        </p:pic>
        <p:grpSp>
          <p:nvGrpSpPr>
            <p:cNvPr id="6" name="Group 10"/>
            <p:cNvGrpSpPr/>
            <p:nvPr/>
          </p:nvGrpSpPr>
          <p:grpSpPr>
            <a:xfrm>
              <a:off x="256032" y="237744"/>
              <a:ext cx="8622792" cy="6364224"/>
              <a:chOff x="247157" y="247430"/>
              <a:chExt cx="8622792" cy="6364224"/>
            </a:xfrm>
          </p:grpSpPr>
          <p:sp>
            <p:nvSpPr>
              <p:cNvPr id="21" name="Rectangle 20"/>
              <p:cNvSpPr>
                <a:spLocks/>
              </p:cNvSpPr>
              <p:nvPr/>
            </p:nvSpPr>
            <p:spPr>
              <a:xfrm>
                <a:off x="247157" y="247430"/>
                <a:ext cx="8622792" cy="6364224"/>
              </a:xfrm>
              <a:prstGeom prst="rect">
                <a:avLst/>
              </a:prstGeom>
              <a:noFill/>
              <a:ln w="12700">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22" name="Straight Connector 21"/>
              <p:cNvCxnSpPr/>
              <p:nvPr/>
            </p:nvCxnSpPr>
            <p:spPr>
              <a:xfrm>
                <a:off x="247157" y="6389024"/>
                <a:ext cx="8622792" cy="1588"/>
              </a:xfrm>
              <a:prstGeom prst="line">
                <a:avLst/>
              </a:prstGeom>
              <a:noFill/>
              <a:ln w="12700">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2" name="Date Placeholder 1"/>
          <p:cNvSpPr>
            <a:spLocks noGrp="1"/>
          </p:cNvSpPr>
          <p:nvPr>
            <p:ph type="dt" sz="half" idx="10"/>
          </p:nvPr>
        </p:nvSpPr>
        <p:spPr/>
        <p:txBody>
          <a:bodyPr/>
          <a:lstStyle/>
          <a:p>
            <a:fld id="{3055F2C7-FB1A-B34D-BD77-7A874317AED0}" type="datetimeFigureOut">
              <a:rPr lang="en-US" smtClean="0"/>
              <a:pPr/>
              <a:t>12/13/12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D9B32B-C233-154E-A73D-3CEB4587E1D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33"/>
          <p:cNvGrpSpPr/>
          <p:nvPr/>
        </p:nvGrpSpPr>
        <p:grpSpPr>
          <a:xfrm>
            <a:off x="182880" y="173699"/>
            <a:ext cx="8778240" cy="6510602"/>
            <a:chOff x="182880" y="173699"/>
            <a:chExt cx="8778240" cy="6510602"/>
          </a:xfrm>
        </p:grpSpPr>
        <p:grpSp>
          <p:nvGrpSpPr>
            <p:cNvPr id="9" name="Group 26"/>
            <p:cNvGrpSpPr/>
            <p:nvPr/>
          </p:nvGrpSpPr>
          <p:grpSpPr>
            <a:xfrm>
              <a:off x="182880" y="173699"/>
              <a:ext cx="8778240" cy="6510602"/>
              <a:chOff x="182880" y="173699"/>
              <a:chExt cx="8778240" cy="6510602"/>
            </a:xfrm>
          </p:grpSpPr>
          <p:pic>
            <p:nvPicPr>
              <p:cNvPr id="28" name="Picture 27" descr="PaperPanel-Base.jpg"/>
              <p:cNvPicPr>
                <a:picLocks noChangeAspect="1"/>
              </p:cNvPicPr>
              <p:nvPr/>
            </p:nvPicPr>
            <p:blipFill>
              <a:blip r:embed="rId2"/>
              <a:stretch>
                <a:fillRect/>
              </a:stretch>
            </p:blipFill>
            <p:spPr>
              <a:xfrm>
                <a:off x="182880" y="173699"/>
                <a:ext cx="8778240" cy="6510602"/>
              </a:xfrm>
              <a:prstGeom prst="rect">
                <a:avLst/>
              </a:prstGeom>
              <a:noFill/>
              <a:ln w="12700">
                <a:noFill/>
              </a:ln>
              <a:effectLst>
                <a:outerShdw blurRad="63500" sx="101000" sy="101000" algn="ctr" rotWithShape="0">
                  <a:prstClr val="black">
                    <a:alpha val="40000"/>
                  </a:prstClr>
                </a:outerShdw>
              </a:effectLst>
              <a:scene3d>
                <a:camera prst="perspectiveFront" fov="4800000"/>
                <a:lightRig rig="threePt" dir="t"/>
              </a:scene3d>
            </p:spPr>
          </p:pic>
          <p:grpSp>
            <p:nvGrpSpPr>
              <p:cNvPr id="10" name="Group 10"/>
              <p:cNvGrpSpPr/>
              <p:nvPr/>
            </p:nvGrpSpPr>
            <p:grpSpPr>
              <a:xfrm>
                <a:off x="256032" y="237744"/>
                <a:ext cx="8622792" cy="6364224"/>
                <a:chOff x="247157" y="247430"/>
                <a:chExt cx="8622792" cy="6364224"/>
              </a:xfrm>
            </p:grpSpPr>
            <p:sp>
              <p:nvSpPr>
                <p:cNvPr id="30" name="Rectangle 29"/>
                <p:cNvSpPr>
                  <a:spLocks/>
                </p:cNvSpPr>
                <p:nvPr/>
              </p:nvSpPr>
              <p:spPr>
                <a:xfrm>
                  <a:off x="247157" y="247430"/>
                  <a:ext cx="8622792" cy="6364224"/>
                </a:xfrm>
                <a:prstGeom prst="rect">
                  <a:avLst/>
                </a:prstGeom>
                <a:noFill/>
                <a:ln w="12700">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31" name="Straight Connector 30"/>
                <p:cNvCxnSpPr/>
                <p:nvPr/>
              </p:nvCxnSpPr>
              <p:spPr>
                <a:xfrm>
                  <a:off x="247157" y="6389024"/>
                  <a:ext cx="8622792" cy="1588"/>
                </a:xfrm>
                <a:prstGeom prst="line">
                  <a:avLst/>
                </a:prstGeom>
                <a:noFill/>
                <a:ln w="12700">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33" name="Rectangle 32"/>
            <p:cNvSpPr/>
            <p:nvPr/>
          </p:nvSpPr>
          <p:spPr>
            <a:xfrm rot="5400000">
              <a:off x="801086" y="3274090"/>
              <a:ext cx="6135624" cy="64008"/>
            </a:xfrm>
            <a:prstGeom prst="rect">
              <a:avLst/>
            </a:prstGeom>
            <a:solidFill>
              <a:schemeClr val="bg2">
                <a:lumMod val="40000"/>
                <a:lumOff val="60000"/>
              </a:schemeClr>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530225" y="1169892"/>
            <a:ext cx="3008313" cy="914400"/>
          </a:xfrm>
        </p:spPr>
        <p:txBody>
          <a:bodyPr anchor="b">
            <a:normAutofit/>
          </a:bodyPr>
          <a:lstStyle>
            <a:lvl1pPr algn="l">
              <a:defRPr sz="2800" b="0"/>
            </a:lvl1pPr>
          </a:lstStyle>
          <a:p>
            <a:r>
              <a:rPr lang="en-US" smtClean="0"/>
              <a:t>Click to edit Master title style</a:t>
            </a:r>
            <a:endParaRPr/>
          </a:p>
        </p:txBody>
      </p:sp>
      <p:sp>
        <p:nvSpPr>
          <p:cNvPr id="3" name="Content Placeholder 2"/>
          <p:cNvSpPr>
            <a:spLocks noGrp="1"/>
          </p:cNvSpPr>
          <p:nvPr>
            <p:ph idx="1"/>
          </p:nvPr>
        </p:nvSpPr>
        <p:spPr>
          <a:xfrm>
            <a:off x="4328319" y="609600"/>
            <a:ext cx="4114800" cy="5465763"/>
          </a:xfrm>
        </p:spPr>
        <p:txBody>
          <a:bodyPr>
            <a:normAutofit/>
          </a:bodyPr>
          <a:lstStyle>
            <a:lvl1pPr>
              <a:defRPr sz="2400" baseline="0"/>
            </a:lvl1pPr>
            <a:lvl2pPr>
              <a:defRPr sz="2200" baseline="0"/>
            </a:lvl2pPr>
            <a:lvl3pPr>
              <a:defRPr sz="2000" baseline="0"/>
            </a:lvl3pPr>
            <a:lvl4pPr>
              <a:defRPr sz="1800" baseline="0"/>
            </a:lvl4pPr>
            <a:lvl5pPr>
              <a:defRPr sz="1800" baseline="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530225" y="2147888"/>
            <a:ext cx="3008313" cy="3262313"/>
          </a:xfrm>
        </p:spPr>
        <p:txBody>
          <a:bodyPr vert="horz" lIns="91440" tIns="45720" rIns="91440" bIns="45720" rtlCol="0">
            <a:normAutofit/>
          </a:bodyPr>
          <a:lstStyle>
            <a:lvl1pPr marL="0" indent="0">
              <a:lnSpc>
                <a:spcPct val="120000"/>
              </a:lnSpc>
              <a:buNone/>
              <a:defRPr sz="1600" kern="1200">
                <a:solidFill>
                  <a:schemeClr val="tx1">
                    <a:lumMod val="75000"/>
                    <a:lumOff val="2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lnSpc>
                <a:spcPct val="110000"/>
              </a:lnSpc>
              <a:spcBef>
                <a:spcPts val="2000"/>
              </a:spcBef>
              <a:buClr>
                <a:schemeClr val="bg1">
                  <a:lumMod val="75000"/>
                  <a:lumOff val="25000"/>
                </a:schemeClr>
              </a:buClr>
              <a:buFont typeface="Arial" pitchFamily="34" charset="0"/>
              <a:buNone/>
            </a:pPr>
            <a:r>
              <a:rPr lang="en-US" smtClean="0"/>
              <a:t>Click to edit Master text styles</a:t>
            </a:r>
          </a:p>
        </p:txBody>
      </p:sp>
      <p:sp>
        <p:nvSpPr>
          <p:cNvPr id="5" name="Date Placeholder 4"/>
          <p:cNvSpPr>
            <a:spLocks noGrp="1"/>
          </p:cNvSpPr>
          <p:nvPr>
            <p:ph type="dt" sz="half" idx="10"/>
          </p:nvPr>
        </p:nvSpPr>
        <p:spPr/>
        <p:txBody>
          <a:bodyPr/>
          <a:lstStyle/>
          <a:p>
            <a:fld id="{3055F2C7-FB1A-B34D-BD77-7A874317AED0}" type="datetimeFigureOut">
              <a:rPr lang="en-US" smtClean="0"/>
              <a:pPr/>
              <a:t>12/13/12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D9B32B-C233-154E-A73D-3CEB4587E1D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00113" y="244158"/>
            <a:ext cx="7345362" cy="1339850"/>
          </a:xfrm>
          <a:prstGeom prst="rect">
            <a:avLst/>
          </a:prstGeom>
        </p:spPr>
        <p:txBody>
          <a:bodyPr vert="horz" lIns="91440" tIns="45720" rIns="91440" bIns="45720" rtlCol="0" anchor="ctr">
            <a:normAutofit/>
          </a:bodyPr>
          <a:lstStyle/>
          <a:p>
            <a:r>
              <a:rPr lang="en-US" smtClean="0"/>
              <a:t>Click to edit Master title style</a:t>
            </a:r>
            <a:endParaRPr/>
          </a:p>
        </p:txBody>
      </p:sp>
      <p:sp>
        <p:nvSpPr>
          <p:cNvPr id="3" name="Text Placeholder 2"/>
          <p:cNvSpPr>
            <a:spLocks noGrp="1"/>
          </p:cNvSpPr>
          <p:nvPr>
            <p:ph type="body" idx="1"/>
          </p:nvPr>
        </p:nvSpPr>
        <p:spPr>
          <a:xfrm>
            <a:off x="900112" y="2133601"/>
            <a:ext cx="7345363" cy="39319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243840" y="6371591"/>
            <a:ext cx="2133600" cy="259317"/>
          </a:xfrm>
          <a:prstGeom prst="rect">
            <a:avLst/>
          </a:prstGeom>
        </p:spPr>
        <p:txBody>
          <a:bodyPr vert="horz" lIns="91440" tIns="45720" rIns="91440" bIns="45720" rtlCol="0" anchor="ctr"/>
          <a:lstStyle>
            <a:lvl1pPr algn="l">
              <a:defRPr sz="1200">
                <a:solidFill>
                  <a:schemeClr val="bg2">
                    <a:lumMod val="60000"/>
                    <a:lumOff val="40000"/>
                  </a:schemeClr>
                </a:solidFill>
                <a:latin typeface="Brush Script MT" pitchFamily="66" charset="0"/>
              </a:defRPr>
            </a:lvl1pPr>
          </a:lstStyle>
          <a:p>
            <a:fld id="{3055F2C7-FB1A-B34D-BD77-7A874317AED0}" type="datetimeFigureOut">
              <a:rPr lang="en-US" smtClean="0"/>
              <a:pPr/>
              <a:t>12/13/12</a:t>
            </a:fld>
            <a:endParaRPr lang="en-US"/>
          </a:p>
        </p:txBody>
      </p:sp>
      <p:sp>
        <p:nvSpPr>
          <p:cNvPr id="5" name="Footer Placeholder 4"/>
          <p:cNvSpPr>
            <a:spLocks noGrp="1"/>
          </p:cNvSpPr>
          <p:nvPr>
            <p:ph type="ftr" sz="quarter" idx="3"/>
          </p:nvPr>
        </p:nvSpPr>
        <p:spPr>
          <a:xfrm>
            <a:off x="5958840" y="6371591"/>
            <a:ext cx="2895600" cy="257810"/>
          </a:xfrm>
          <a:prstGeom prst="rect">
            <a:avLst/>
          </a:prstGeom>
        </p:spPr>
        <p:txBody>
          <a:bodyPr vert="horz" lIns="91440" tIns="45720" rIns="91440" bIns="45720" rtlCol="0" anchor="ctr"/>
          <a:lstStyle>
            <a:lvl1pPr marL="0" algn="r" defTabSz="914400" rtl="0" eaLnBrk="1" latinLnBrk="0" hangingPunct="1">
              <a:defRPr sz="1200" kern="1200">
                <a:solidFill>
                  <a:schemeClr val="bg2">
                    <a:lumMod val="60000"/>
                    <a:lumOff val="40000"/>
                  </a:schemeClr>
                </a:solidFill>
                <a:latin typeface="Brush Script MT" pitchFamily="66" charset="0"/>
                <a:ea typeface="+mn-ea"/>
                <a:cs typeface="+mn-cs"/>
              </a:defRPr>
            </a:lvl1pPr>
          </a:lstStyle>
          <a:p>
            <a:endParaRPr lang="en-US"/>
          </a:p>
        </p:txBody>
      </p:sp>
      <p:sp>
        <p:nvSpPr>
          <p:cNvPr id="6" name="Slide Number Placeholder 5"/>
          <p:cNvSpPr>
            <a:spLocks noGrp="1"/>
          </p:cNvSpPr>
          <p:nvPr>
            <p:ph type="sldNum" sz="quarter" idx="4"/>
          </p:nvPr>
        </p:nvSpPr>
        <p:spPr>
          <a:xfrm>
            <a:off x="4191000" y="6356350"/>
            <a:ext cx="762000" cy="271463"/>
          </a:xfrm>
          <a:prstGeom prst="rect">
            <a:avLst/>
          </a:prstGeom>
        </p:spPr>
        <p:txBody>
          <a:bodyPr vert="horz" lIns="91440" tIns="45720" rIns="91440" bIns="45720" rtlCol="0" anchor="ctr"/>
          <a:lstStyle>
            <a:lvl1pPr marL="0" algn="ctr" defTabSz="914400" rtl="0" eaLnBrk="1" latinLnBrk="0" hangingPunct="1">
              <a:defRPr sz="1200" kern="1200">
                <a:solidFill>
                  <a:schemeClr val="bg2">
                    <a:lumMod val="60000"/>
                    <a:lumOff val="40000"/>
                  </a:schemeClr>
                </a:solidFill>
                <a:latin typeface="+mn-lt"/>
                <a:ea typeface="+mn-ea"/>
                <a:cs typeface="+mn-cs"/>
              </a:defRPr>
            </a:lvl1pPr>
          </a:lstStyle>
          <a:p>
            <a:fld id="{51D9B32B-C233-154E-A73D-3CEB4587E1DF}"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Lst>
  <p:txStyles>
    <p:titleStyle>
      <a:lvl1pPr algn="ctr" defTabSz="914400" rtl="0" eaLnBrk="1" latinLnBrk="0" hangingPunct="1">
        <a:spcBef>
          <a:spcPct val="0"/>
        </a:spcBef>
        <a:buNone/>
        <a:defRPr sz="4800" kern="1200">
          <a:solidFill>
            <a:schemeClr val="tx1">
              <a:lumMod val="75000"/>
              <a:lumOff val="25000"/>
            </a:schemeClr>
          </a:solidFill>
          <a:latin typeface="+mj-lt"/>
          <a:ea typeface="+mj-ea"/>
          <a:cs typeface="+mj-cs"/>
        </a:defRPr>
      </a:lvl1pPr>
    </p:titleStyle>
    <p:bodyStyle>
      <a:lvl1pPr marL="342900" indent="-342900" algn="l" defTabSz="914400" rtl="0" eaLnBrk="1" latinLnBrk="0" hangingPunct="1">
        <a:spcBef>
          <a:spcPts val="2000"/>
        </a:spcBef>
        <a:buClr>
          <a:schemeClr val="tx1">
            <a:lumMod val="75000"/>
            <a:lumOff val="25000"/>
          </a:schemeClr>
        </a:buClr>
        <a:buFont typeface="Arial" pitchFamily="34" charset="0"/>
        <a:buChar char="•"/>
        <a:defRPr sz="2400" kern="1200">
          <a:solidFill>
            <a:schemeClr val="tx1">
              <a:lumMod val="75000"/>
              <a:lumOff val="25000"/>
            </a:schemeClr>
          </a:solidFill>
          <a:latin typeface="+mn-lt"/>
          <a:ea typeface="+mn-ea"/>
          <a:cs typeface="+mn-cs"/>
        </a:defRPr>
      </a:lvl1pPr>
      <a:lvl2pPr marL="579438" indent="-228600" algn="l" defTabSz="914400" rtl="0" eaLnBrk="1" latinLnBrk="0" hangingPunct="1">
        <a:spcBef>
          <a:spcPts val="600"/>
        </a:spcBef>
        <a:buClr>
          <a:schemeClr val="bg2">
            <a:lumMod val="60000"/>
            <a:lumOff val="40000"/>
          </a:schemeClr>
        </a:buClr>
        <a:buFont typeface="Arial" pitchFamily="34" charset="0"/>
        <a:buChar char="•"/>
        <a:defRPr sz="2200" kern="1200">
          <a:solidFill>
            <a:schemeClr val="tx1">
              <a:lumMod val="75000"/>
              <a:lumOff val="25000"/>
            </a:schemeClr>
          </a:solidFill>
          <a:latin typeface="+mn-lt"/>
          <a:ea typeface="+mn-ea"/>
          <a:cs typeface="+mn-cs"/>
        </a:defRPr>
      </a:lvl2pPr>
      <a:lvl3pPr marL="808038" indent="-228600" algn="l" defTabSz="914400" rtl="0" eaLnBrk="1" latinLnBrk="0" hangingPunct="1">
        <a:spcBef>
          <a:spcPts val="6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3pPr>
      <a:lvl4pPr marL="1036638" indent="-228600" algn="l" defTabSz="914400" rtl="0" eaLnBrk="1" latinLnBrk="0" hangingPunct="1">
        <a:spcBef>
          <a:spcPts val="600"/>
        </a:spcBef>
        <a:buClr>
          <a:schemeClr val="bg2">
            <a:lumMod val="60000"/>
            <a:lumOff val="40000"/>
          </a:schemeClr>
        </a:buClr>
        <a:buFont typeface="Arial" pitchFamily="34" charset="0"/>
        <a:buChar char="•"/>
        <a:defRPr sz="1800" kern="1200">
          <a:solidFill>
            <a:schemeClr val="tx1">
              <a:lumMod val="75000"/>
              <a:lumOff val="25000"/>
            </a:schemeClr>
          </a:solidFill>
          <a:latin typeface="+mn-lt"/>
          <a:ea typeface="+mn-ea"/>
          <a:cs typeface="+mn-cs"/>
        </a:defRPr>
      </a:lvl4pPr>
      <a:lvl5pPr marL="1265238" indent="-228600" algn="l" defTabSz="914400" rtl="0" eaLnBrk="1" latinLnBrk="0" hangingPunct="1">
        <a:spcBef>
          <a:spcPts val="600"/>
        </a:spcBef>
        <a:buClr>
          <a:schemeClr val="tx1">
            <a:lumMod val="75000"/>
            <a:lumOff val="25000"/>
          </a:schemeClr>
        </a:buClr>
        <a:buFont typeface="Arial"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p.carleton.edu/globalreligionsmn/"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apps.carleton.edu/campus/civic/photocontest/entries/" TargetMode="External"/><Relationship Id="rId3" Type="http://schemas.openxmlformats.org/officeDocument/2006/relationships/hyperlink" Target="https://apps.carleton.edu/campus/viz/exhibitions/archive/frames_of_engagement/"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erc.carleton.edu/quirk/CarletonResources/10questions.html"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800" cap="small" dirty="0" smtClean="0"/>
              <a:t>Framing our Conversation</a:t>
            </a:r>
            <a:endParaRPr lang="en-US" sz="4800" cap="small" dirty="0"/>
          </a:p>
        </p:txBody>
      </p:sp>
      <p:sp>
        <p:nvSpPr>
          <p:cNvPr id="3" name="Subtitle 2"/>
          <p:cNvSpPr>
            <a:spLocks noGrp="1"/>
          </p:cNvSpPr>
          <p:nvPr>
            <p:ph type="subTitle" idx="1"/>
          </p:nvPr>
        </p:nvSpPr>
        <p:spPr/>
        <p:txBody>
          <a:bodyPr/>
          <a:lstStyle/>
          <a:p>
            <a:r>
              <a:rPr lang="en-US" dirty="0" smtClean="0"/>
              <a:t>Learning to Look Ethically</a:t>
            </a:r>
          </a:p>
          <a:p>
            <a:endParaRPr lang="en-US" dirty="0" smtClean="0"/>
          </a:p>
          <a:p>
            <a:r>
              <a:rPr lang="en-US" sz="1600" i="1" dirty="0" smtClean="0"/>
              <a:t>Shana Sippy &amp; Adrienne Falcon</a:t>
            </a:r>
            <a:endParaRPr lang="en-US" sz="1600" i="1"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cap="small" dirty="0" smtClean="0"/>
              <a:t>Why See Others/Outside Self?</a:t>
            </a:r>
            <a:endParaRPr lang="en-US" sz="3200" cap="small" dirty="0"/>
          </a:p>
        </p:txBody>
      </p:sp>
      <p:sp>
        <p:nvSpPr>
          <p:cNvPr id="3" name="Content Placeholder 2"/>
          <p:cNvSpPr>
            <a:spLocks noGrp="1"/>
          </p:cNvSpPr>
          <p:nvPr>
            <p:ph idx="1"/>
          </p:nvPr>
        </p:nvSpPr>
        <p:spPr/>
        <p:txBody>
          <a:bodyPr/>
          <a:lstStyle/>
          <a:p>
            <a:r>
              <a:rPr lang="en-US" dirty="0" smtClean="0"/>
              <a:t>Seeing others as ethical imperative. 	</a:t>
            </a:r>
          </a:p>
          <a:p>
            <a:pPr lvl="2"/>
            <a:r>
              <a:rPr lang="en-US" dirty="0" smtClean="0"/>
              <a:t>Why so at Carleton, in particular?</a:t>
            </a:r>
          </a:p>
          <a:p>
            <a:r>
              <a:rPr lang="en-US" dirty="0" smtClean="0"/>
              <a:t>Helping students understand, practically, what is gained by these exercises. </a:t>
            </a:r>
          </a:p>
          <a:p>
            <a:pPr lvl="2"/>
            <a:r>
              <a:rPr lang="en-US" b="1" i="1" dirty="0" smtClean="0"/>
              <a:t>Professional Life Beyond Carleton </a:t>
            </a:r>
            <a:r>
              <a:rPr lang="en-US" dirty="0" smtClean="0"/>
              <a:t>(In Medicine, Law, Journalism, Roles of Civic Leadership, Education, etc.)</a:t>
            </a:r>
          </a:p>
          <a:p>
            <a:pPr lvl="2"/>
            <a:endParaRPr lang="en-US" dirty="0" smtClean="0"/>
          </a:p>
          <a:p>
            <a:pPr lvl="2"/>
            <a:r>
              <a:rPr lang="en-US" b="1" i="1" dirty="0" smtClean="0"/>
              <a:t>Public Scholarship. </a:t>
            </a:r>
            <a:r>
              <a:rPr lang="en-US" dirty="0" smtClean="0"/>
              <a:t>That work has a life beyond classroom often motivates and inspires work and higher standards. </a:t>
            </a: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cap="small" dirty="0" smtClean="0"/>
              <a:t>On Being Seen</a:t>
            </a:r>
            <a:endParaRPr lang="en-US" sz="3600" cap="small" dirty="0"/>
          </a:p>
        </p:txBody>
      </p:sp>
      <p:sp>
        <p:nvSpPr>
          <p:cNvPr id="3" name="Content Placeholder 2"/>
          <p:cNvSpPr>
            <a:spLocks noGrp="1"/>
          </p:cNvSpPr>
          <p:nvPr>
            <p:ph idx="1"/>
          </p:nvPr>
        </p:nvSpPr>
        <p:spPr>
          <a:xfrm>
            <a:off x="900112" y="1904906"/>
            <a:ext cx="7345363" cy="4160615"/>
          </a:xfrm>
        </p:spPr>
        <p:txBody>
          <a:bodyPr>
            <a:normAutofit/>
          </a:bodyPr>
          <a:lstStyle/>
          <a:p>
            <a:pPr marL="514350" indent="-514350">
              <a:lnSpc>
                <a:spcPct val="110000"/>
              </a:lnSpc>
              <a:buAutoNum type="romanUcPeriod"/>
            </a:pPr>
            <a:r>
              <a:rPr lang="en-US" dirty="0" smtClean="0"/>
              <a:t>How do we present ourselves?   </a:t>
            </a:r>
          </a:p>
          <a:p>
            <a:pPr marL="514350" indent="-514350">
              <a:lnSpc>
                <a:spcPct val="110000"/>
              </a:lnSpc>
              <a:buAutoNum type="romanUcPeriod"/>
            </a:pPr>
            <a:r>
              <a:rPr lang="en-US" dirty="0" smtClean="0"/>
              <a:t>How are we seen by others?</a:t>
            </a:r>
          </a:p>
          <a:p>
            <a:pPr marL="514350" indent="-514350">
              <a:lnSpc>
                <a:spcPct val="110000"/>
              </a:lnSpc>
              <a:buNone/>
            </a:pPr>
            <a:r>
              <a:rPr lang="en-US" dirty="0" smtClean="0"/>
              <a:t>	</a:t>
            </a:r>
            <a:r>
              <a:rPr lang="en-US" sz="2000" dirty="0" err="1" smtClean="0"/>
              <a:t>i</a:t>
            </a:r>
            <a:r>
              <a:rPr lang="en-US" sz="2000" dirty="0" smtClean="0"/>
              <a:t>. 	Involves the physical—how we look, dress, act, eat.</a:t>
            </a:r>
          </a:p>
          <a:p>
            <a:pPr marL="514350" indent="-514350">
              <a:lnSpc>
                <a:spcPct val="110000"/>
              </a:lnSpc>
              <a:buNone/>
            </a:pPr>
            <a:r>
              <a:rPr lang="en-US" dirty="0" smtClean="0"/>
              <a:t>	</a:t>
            </a:r>
            <a:r>
              <a:rPr lang="en-US" sz="2000" dirty="0" smtClean="0"/>
              <a:t>ii.	How we present ourselves—with respect, deference, humility. </a:t>
            </a:r>
          </a:p>
          <a:p>
            <a:pPr marL="514350" indent="-514350">
              <a:lnSpc>
                <a:spcPct val="110000"/>
              </a:lnSpc>
              <a:buNone/>
            </a:pPr>
            <a:r>
              <a:rPr lang="en-US" dirty="0" smtClean="0"/>
              <a:t>	</a:t>
            </a:r>
            <a:r>
              <a:rPr lang="en-US" sz="2000" dirty="0" smtClean="0"/>
              <a:t>iii. How we present our questions, agendas, ideas, 	projects. </a:t>
            </a: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cap="small" dirty="0" smtClean="0"/>
              <a:t>How do we see others? </a:t>
            </a:r>
            <a:endParaRPr lang="en-US" sz="3600" cap="small" dirty="0"/>
          </a:p>
        </p:txBody>
      </p:sp>
      <p:sp>
        <p:nvSpPr>
          <p:cNvPr id="3" name="Content Placeholder 2"/>
          <p:cNvSpPr>
            <a:spLocks noGrp="1"/>
          </p:cNvSpPr>
          <p:nvPr>
            <p:ph idx="1"/>
          </p:nvPr>
        </p:nvSpPr>
        <p:spPr>
          <a:xfrm>
            <a:off x="457630" y="1584008"/>
            <a:ext cx="8100034" cy="4860249"/>
          </a:xfrm>
        </p:spPr>
        <p:txBody>
          <a:bodyPr>
            <a:normAutofit/>
          </a:bodyPr>
          <a:lstStyle/>
          <a:p>
            <a:pPr marL="514350" indent="-514350">
              <a:buAutoNum type="romanUcPeriod"/>
            </a:pPr>
            <a:r>
              <a:rPr lang="en-US" b="1" i="1" dirty="0" smtClean="0"/>
              <a:t>See Ourselves First </a:t>
            </a:r>
          </a:p>
          <a:p>
            <a:pPr marL="750888" lvl="1" indent="-514350">
              <a:buNone/>
            </a:pPr>
            <a:r>
              <a:rPr lang="en-US" b="1" i="1" dirty="0" smtClean="0"/>
              <a:t>	</a:t>
            </a:r>
            <a:r>
              <a:rPr lang="en-US" sz="2000" dirty="0" smtClean="0"/>
              <a:t>How seen and expectations and embodiment of it leads to understanding others better, seeing better.</a:t>
            </a:r>
          </a:p>
          <a:p>
            <a:pPr>
              <a:buNone/>
            </a:pPr>
            <a:r>
              <a:rPr lang="en-US" b="1" i="1" dirty="0" smtClean="0"/>
              <a:t>II. Embodiment as Mode of Learning </a:t>
            </a:r>
            <a:r>
              <a:rPr lang="en-US" sz="2000" dirty="0" smtClean="0"/>
              <a:t>(e.g. </a:t>
            </a:r>
            <a:r>
              <a:rPr lang="en-US" sz="2000" dirty="0" err="1" smtClean="0"/>
              <a:t>kolam</a:t>
            </a:r>
            <a:r>
              <a:rPr lang="en-US" sz="2000" dirty="0" smtClean="0"/>
              <a:t>, dance, </a:t>
            </a:r>
            <a:r>
              <a:rPr lang="en-US" sz="2000" dirty="0" err="1" smtClean="0"/>
              <a:t>ARTech</a:t>
            </a:r>
            <a:r>
              <a:rPr lang="en-US" sz="2000" dirty="0" smtClean="0"/>
              <a:t>, observation)</a:t>
            </a:r>
          </a:p>
          <a:p>
            <a:pPr lvl="1"/>
            <a:r>
              <a:rPr lang="en-US" sz="2000" dirty="0" smtClean="0"/>
              <a:t>Understanding social expectations, mores, language, dress codes, bodily practices makes process of seeing others richer, etc</a:t>
            </a:r>
          </a:p>
          <a:p>
            <a:pPr lvl="1"/>
            <a:r>
              <a:rPr lang="en-US" sz="2000" dirty="0" smtClean="0"/>
              <a:t>Tension between honest self-representation, and respectful representation. </a:t>
            </a:r>
          </a:p>
          <a:p>
            <a:pPr lvl="1"/>
            <a:r>
              <a:rPr lang="en-US" sz="2000" dirty="0" smtClean="0"/>
              <a:t>Importance of teaching cultural sensitivity, without </a:t>
            </a:r>
            <a:r>
              <a:rPr lang="en-US" sz="2000" dirty="0" err="1" smtClean="0"/>
              <a:t>essentializing</a:t>
            </a:r>
            <a:r>
              <a:rPr lang="en-US" sz="2000" dirty="0" smtClean="0"/>
              <a:t>? (i.e. not all Muslims have the same practices &amp; expectations)</a:t>
            </a:r>
          </a:p>
          <a:p>
            <a:pPr>
              <a:buNone/>
            </a:pPr>
            <a:r>
              <a:rPr lang="en-US" b="1" i="1" dirty="0" smtClean="0"/>
              <a:t>III. Stages and Modes of Seeing</a:t>
            </a:r>
            <a:r>
              <a:rPr lang="en-US" dirty="0" smtClean="0"/>
              <a:t>. </a:t>
            </a:r>
          </a:p>
          <a:p>
            <a:pPr lvl="1"/>
            <a:endParaRPr lang="en-US" dirty="0" smtClean="0"/>
          </a:p>
          <a:p>
            <a:pPr>
              <a:buNone/>
            </a:pP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pic>
        <p:nvPicPr>
          <p:cNvPr id="6" name="Content Placeholder 5" descr="P1120664.JPG"/>
          <p:cNvPicPr>
            <a:picLocks noGrp="1" noChangeAspect="1"/>
          </p:cNvPicPr>
          <p:nvPr>
            <p:ph idx="1"/>
          </p:nvPr>
        </p:nvPicPr>
        <p:blipFill>
          <a:blip r:embed="rId2"/>
          <a:srcRect l="-20049" r="-20049"/>
          <a:stretch>
            <a:fillRect/>
          </a:stretch>
        </p:blipFill>
        <p:spPr>
          <a:xfrm>
            <a:off x="-297256" y="836383"/>
            <a:ext cx="10047221" cy="5378205"/>
          </a:xfrm>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P1120769.jpg"/>
          <p:cNvPicPr>
            <a:picLocks noGrp="1" noChangeAspect="1"/>
          </p:cNvPicPr>
          <p:nvPr>
            <p:ph idx="1"/>
          </p:nvPr>
        </p:nvPicPr>
        <p:blipFill>
          <a:blip r:embed="rId2"/>
          <a:srcRect l="-74532" r="-74532"/>
          <a:stretch>
            <a:fillRect/>
          </a:stretch>
        </p:blipFill>
        <p:spPr>
          <a:xfrm>
            <a:off x="-319574" y="999738"/>
            <a:ext cx="9463574" cy="5065783"/>
          </a:xfrm>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cap="small" dirty="0" smtClean="0"/>
              <a:t>Stages/Modes of Seeing</a:t>
            </a:r>
            <a:endParaRPr lang="en-US" sz="3600" cap="small" dirty="0"/>
          </a:p>
        </p:txBody>
      </p:sp>
      <p:sp>
        <p:nvSpPr>
          <p:cNvPr id="3" name="Content Placeholder 2"/>
          <p:cNvSpPr>
            <a:spLocks noGrp="1"/>
          </p:cNvSpPr>
          <p:nvPr>
            <p:ph idx="1"/>
          </p:nvPr>
        </p:nvSpPr>
        <p:spPr>
          <a:xfrm>
            <a:off x="900112" y="2133600"/>
            <a:ext cx="7345363" cy="4090803"/>
          </a:xfrm>
        </p:spPr>
        <p:txBody>
          <a:bodyPr>
            <a:normAutofit fontScale="92500" lnSpcReduction="20000"/>
          </a:bodyPr>
          <a:lstStyle/>
          <a:p>
            <a:r>
              <a:rPr lang="en-US" b="1" i="1" dirty="0" smtClean="0"/>
              <a:t>Descriptive</a:t>
            </a:r>
          </a:p>
          <a:p>
            <a:r>
              <a:rPr lang="en-US" b="1" i="1" dirty="0" smtClean="0"/>
              <a:t>Evaluative—Ethical, Critical, Academic</a:t>
            </a:r>
          </a:p>
          <a:p>
            <a:pPr lvl="1"/>
            <a:r>
              <a:rPr lang="en-US" dirty="0" smtClean="0"/>
              <a:t>i.e. St. Cloud, what do we do with the images and our assessment of them? </a:t>
            </a:r>
          </a:p>
          <a:p>
            <a:pPr lvl="1"/>
            <a:r>
              <a:rPr lang="en-US" dirty="0" smtClean="0"/>
              <a:t>Other ethical concerns with regard to consent, and critique. (Hindu right, Hate Speech, etc.)</a:t>
            </a:r>
          </a:p>
          <a:p>
            <a:pPr lvl="1"/>
            <a:r>
              <a:rPr lang="en-US" dirty="0" smtClean="0"/>
              <a:t>Why this is more difficult when living, real people are involved. When you have interviewed someone whose words your work will critique or expose. How might we manage this? </a:t>
            </a:r>
            <a:endParaRPr lang="en-US" i="1" dirty="0" smtClean="0"/>
          </a:p>
          <a:p>
            <a:pPr lvl="1"/>
            <a:endParaRPr lang="en-US" dirty="0" smtClean="0"/>
          </a:p>
          <a:p>
            <a:pPr lvl="1">
              <a:buNone/>
            </a:pPr>
            <a:r>
              <a:rPr lang="en-US" dirty="0" smtClean="0"/>
              <a:t>* Open conversation, processing as best practice. </a:t>
            </a:r>
          </a:p>
          <a:p>
            <a:pPr lvl="1">
              <a:buNone/>
            </a:pPr>
            <a:r>
              <a:rPr lang="en-US" dirty="0" smtClean="0"/>
              <a:t>* Each situation unique. </a:t>
            </a:r>
          </a:p>
          <a:p>
            <a:pPr lvl="1"/>
            <a:endParaRPr lang="en-US" dirty="0" smtClean="0"/>
          </a:p>
          <a:p>
            <a:pPr>
              <a:buNone/>
            </a:pPr>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cap="small" dirty="0" smtClean="0"/>
              <a:t>How do we present/represent others?</a:t>
            </a:r>
            <a:endParaRPr lang="en-US" sz="3600" cap="small" dirty="0"/>
          </a:p>
        </p:txBody>
      </p:sp>
      <p:sp>
        <p:nvSpPr>
          <p:cNvPr id="3" name="Content Placeholder 2"/>
          <p:cNvSpPr>
            <a:spLocks noGrp="1"/>
          </p:cNvSpPr>
          <p:nvPr>
            <p:ph idx="1"/>
          </p:nvPr>
        </p:nvSpPr>
        <p:spPr>
          <a:xfrm>
            <a:off x="446188" y="1796381"/>
            <a:ext cx="8157238" cy="4269140"/>
          </a:xfrm>
        </p:spPr>
        <p:txBody>
          <a:bodyPr>
            <a:normAutofit lnSpcReduction="10000"/>
          </a:bodyPr>
          <a:lstStyle/>
          <a:p>
            <a:r>
              <a:rPr lang="en-US" b="1" i="1" dirty="0" smtClean="0"/>
              <a:t>Writing (papers for class, articles, etc.)</a:t>
            </a:r>
          </a:p>
          <a:p>
            <a:r>
              <a:rPr lang="en-US" b="1" i="1" dirty="0" smtClean="0"/>
              <a:t>Exhibition, Performances, etc. </a:t>
            </a:r>
            <a:endParaRPr lang="en-US" dirty="0" smtClean="0"/>
          </a:p>
          <a:p>
            <a:pPr lvl="1"/>
            <a:r>
              <a:rPr lang="en-US" dirty="0" smtClean="0"/>
              <a:t>Challenges of exhibition/performance </a:t>
            </a:r>
            <a:r>
              <a:rPr lang="en-US" dirty="0" err="1" smtClean="0"/>
              <a:t>w</a:t>
            </a:r>
            <a:r>
              <a:rPr lang="en-US" dirty="0" smtClean="0"/>
              <a:t>/ regard to copyright, etc., especially when work is made more “public.”</a:t>
            </a:r>
          </a:p>
          <a:p>
            <a:pPr lvl="1"/>
            <a:r>
              <a:rPr lang="en-US" dirty="0" smtClean="0"/>
              <a:t>Particular challenges of the internet, which seems a moving target. </a:t>
            </a:r>
          </a:p>
          <a:p>
            <a:r>
              <a:rPr lang="en-US" b="1" i="1" dirty="0" smtClean="0"/>
              <a:t>Educate others about others. </a:t>
            </a:r>
          </a:p>
          <a:p>
            <a:pPr lvl="1"/>
            <a:r>
              <a:rPr lang="en-US" dirty="0" smtClean="0"/>
              <a:t>Classmates, community members. </a:t>
            </a:r>
          </a:p>
          <a:p>
            <a:pPr lvl="1"/>
            <a:r>
              <a:rPr lang="en-US" dirty="0" smtClean="0"/>
              <a:t>Public Scholarship. </a:t>
            </a:r>
            <a:r>
              <a:rPr lang="en-US" dirty="0" smtClean="0">
                <a:hlinkClick r:id="rId2"/>
              </a:rPr>
              <a:t>https://wp.carleton.edu/globalreligionsmn/</a:t>
            </a:r>
            <a:endParaRPr lang="en-US" dirty="0" smtClean="0"/>
          </a:p>
          <a:p>
            <a:endParaRPr lang="en-US" dirty="0" smtClean="0"/>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i="1" cap="small" dirty="0" smtClean="0"/>
              <a:t>Global Religions in Minnesota</a:t>
            </a:r>
            <a:endParaRPr lang="en-US" sz="2800" b="1" i="1" cap="small" dirty="0"/>
          </a:p>
        </p:txBody>
      </p:sp>
      <p:sp>
        <p:nvSpPr>
          <p:cNvPr id="3" name="Content Placeholder 2"/>
          <p:cNvSpPr>
            <a:spLocks noGrp="1"/>
          </p:cNvSpPr>
          <p:nvPr>
            <p:ph idx="1"/>
          </p:nvPr>
        </p:nvSpPr>
        <p:spPr>
          <a:xfrm>
            <a:off x="457630" y="1584008"/>
            <a:ext cx="8157236" cy="5052305"/>
          </a:xfrm>
        </p:spPr>
        <p:txBody>
          <a:bodyPr>
            <a:normAutofit fontScale="85000" lnSpcReduction="20000"/>
          </a:bodyPr>
          <a:lstStyle/>
          <a:p>
            <a:pPr marL="320040" indent="-320040">
              <a:buNone/>
              <a:defRPr/>
            </a:pPr>
            <a:r>
              <a:rPr lang="en-US" dirty="0" smtClean="0"/>
              <a:t>https://</a:t>
            </a:r>
            <a:r>
              <a:rPr lang="en-US" dirty="0" err="1" smtClean="0"/>
              <a:t>wp.carleton.edu/globalreligionsmn</a:t>
            </a:r>
            <a:r>
              <a:rPr lang="en-US" dirty="0" smtClean="0"/>
              <a:t>/</a:t>
            </a:r>
          </a:p>
          <a:p>
            <a:pPr marL="640080" lvl="1" indent="-274320">
              <a:buFont typeface="Wingdings 2"/>
              <a:buChar char=""/>
              <a:defRPr/>
            </a:pPr>
            <a:r>
              <a:rPr lang="en-US" dirty="0" smtClean="0"/>
              <a:t>Documenting the Landscape</a:t>
            </a:r>
          </a:p>
          <a:p>
            <a:pPr marL="640080" lvl="1" indent="-274320">
              <a:buFont typeface="Wingdings 2"/>
              <a:buChar char=""/>
              <a:defRPr/>
            </a:pPr>
            <a:r>
              <a:rPr lang="en-US" dirty="0" smtClean="0"/>
              <a:t>Oral Histories</a:t>
            </a:r>
          </a:p>
          <a:p>
            <a:pPr marL="640080" lvl="1" indent="-274320">
              <a:buFont typeface="Wingdings 2"/>
              <a:buChar char=""/>
              <a:defRPr/>
            </a:pPr>
            <a:r>
              <a:rPr lang="en-US" dirty="0" smtClean="0"/>
              <a:t>Photo Documentation</a:t>
            </a:r>
          </a:p>
          <a:p>
            <a:pPr marL="640080" lvl="1" indent="-274320">
              <a:buFont typeface="Wingdings 2"/>
              <a:buChar char=""/>
              <a:defRPr/>
            </a:pPr>
            <a:r>
              <a:rPr lang="en-US" dirty="0" smtClean="0"/>
              <a:t>Video</a:t>
            </a:r>
          </a:p>
          <a:p>
            <a:pPr marL="640080" lvl="1" indent="-274320">
              <a:buFont typeface="Wingdings 2"/>
              <a:buChar char=""/>
              <a:defRPr/>
            </a:pPr>
            <a:r>
              <a:rPr lang="en-US" dirty="0" smtClean="0"/>
              <a:t>Research communities, concerns, issues</a:t>
            </a:r>
          </a:p>
          <a:p>
            <a:pPr marL="640080" lvl="1" indent="-274320">
              <a:buFont typeface="Wingdings 2"/>
              <a:buChar char=""/>
              <a:defRPr/>
            </a:pPr>
            <a:r>
              <a:rPr lang="en-US" dirty="0" smtClean="0"/>
              <a:t>Demography</a:t>
            </a:r>
          </a:p>
          <a:p>
            <a:pPr marL="640080" lvl="1" indent="-274320">
              <a:buFont typeface="Wingdings 2"/>
              <a:buChar char=""/>
              <a:defRPr/>
            </a:pPr>
            <a:r>
              <a:rPr lang="en-US" dirty="0" smtClean="0"/>
              <a:t>Support research and produce real scholarship</a:t>
            </a:r>
          </a:p>
          <a:p>
            <a:pPr lvl="2">
              <a:buFont typeface="Wingdings"/>
              <a:buChar char=""/>
              <a:defRPr/>
            </a:pPr>
            <a:r>
              <a:rPr lang="en-US" i="1" dirty="0" smtClean="0"/>
              <a:t>Examples: </a:t>
            </a:r>
            <a:r>
              <a:rPr lang="en-US" dirty="0" smtClean="0"/>
              <a:t>Somali </a:t>
            </a:r>
            <a:r>
              <a:rPr lang="en-US" dirty="0" err="1" smtClean="0"/>
              <a:t>Fairbault</a:t>
            </a:r>
            <a:r>
              <a:rPr lang="en-US" dirty="0" smtClean="0"/>
              <a:t>, Indo-Caribbean </a:t>
            </a:r>
            <a:r>
              <a:rPr lang="en-US" dirty="0" err="1" smtClean="0"/>
              <a:t>Mandir</a:t>
            </a:r>
            <a:r>
              <a:rPr lang="en-US" dirty="0" smtClean="0"/>
              <a:t>,, Brazilian Christian Communities, Mega Churches. Different issues in each case and different opportunities.</a:t>
            </a:r>
          </a:p>
          <a:p>
            <a:pPr lvl="2">
              <a:buFont typeface="Wingdings"/>
              <a:buChar char=""/>
              <a:defRPr/>
            </a:pPr>
            <a:r>
              <a:rPr lang="en-US" dirty="0" smtClean="0"/>
              <a:t>Learning about self as significant, in many cases. Sometimes the problems aren’t always external. Understanding and engaging issues close to home can transform their capacity to consider their own campuses, families, communities, etc.</a:t>
            </a:r>
          </a:p>
          <a:p>
            <a:pPr lvl="2">
              <a:buFont typeface="Wingdings"/>
              <a:buChar char=""/>
              <a:defRPr/>
            </a:pPr>
            <a:r>
              <a:rPr lang="en-US" dirty="0" smtClean="0"/>
              <a:t>Case studies as means to transform conflicts in our midst into opportunities for critical inquiry, often complicating purely textual/theoretical. (i.e. Issues of religious freedom, church/state in schools; free speech, secularism, etc.)</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cap="small" dirty="0" smtClean="0"/>
              <a:t>Challenges in Representation</a:t>
            </a:r>
            <a:endParaRPr lang="en-US" sz="3600" cap="small" dirty="0"/>
          </a:p>
        </p:txBody>
      </p:sp>
      <p:sp>
        <p:nvSpPr>
          <p:cNvPr id="3" name="Content Placeholder 2"/>
          <p:cNvSpPr>
            <a:spLocks noGrp="1"/>
          </p:cNvSpPr>
          <p:nvPr>
            <p:ph idx="1"/>
          </p:nvPr>
        </p:nvSpPr>
        <p:spPr>
          <a:xfrm>
            <a:off x="446188" y="1584008"/>
            <a:ext cx="8134356" cy="4892118"/>
          </a:xfrm>
        </p:spPr>
        <p:txBody>
          <a:bodyPr>
            <a:normAutofit fontScale="70000" lnSpcReduction="20000"/>
          </a:bodyPr>
          <a:lstStyle/>
          <a:p>
            <a:r>
              <a:rPr lang="en-US" b="1" i="1" dirty="0" smtClean="0"/>
              <a:t>St. Cloud Cartoon Issue example. </a:t>
            </a:r>
            <a:r>
              <a:rPr lang="en-US" dirty="0" smtClean="0"/>
              <a:t>What are our obligations with regard to images we produce in our publications, classrooms, etc.? When image is inflammatory, what are our ethical considerations. (See Image following)</a:t>
            </a:r>
            <a:endParaRPr lang="en-US" b="1" i="1" dirty="0" smtClean="0"/>
          </a:p>
          <a:p>
            <a:r>
              <a:rPr lang="en-US" b="1" i="1" dirty="0" smtClean="0"/>
              <a:t>Images of violence in classrooms. What can we require students to see? </a:t>
            </a:r>
            <a:r>
              <a:rPr lang="en-US" dirty="0" smtClean="0"/>
              <a:t>When is being uncomfortable appropriate and an ethical imperative? Women &amp; Gender Studies Classes examples (Novel </a:t>
            </a:r>
            <a:r>
              <a:rPr lang="en-US" i="1" dirty="0" smtClean="0"/>
              <a:t>Beloved, </a:t>
            </a:r>
            <a:r>
              <a:rPr lang="en-US" dirty="0" smtClean="0"/>
              <a:t>Films, etc.) What if the point is that we are to be made uncomfortable by what we see? How do we balance that with student experiences of abuse, etc.?</a:t>
            </a:r>
          </a:p>
          <a:p>
            <a:r>
              <a:rPr lang="en-US" b="1" i="1" dirty="0" smtClean="0"/>
              <a:t>Consent &amp; IRB Questions.</a:t>
            </a:r>
          </a:p>
          <a:p>
            <a:pPr lvl="1"/>
            <a:r>
              <a:rPr lang="en-US" dirty="0" smtClean="0"/>
              <a:t>If there is a written consent form, as required in my courses, a conversation about ethics and objectives is front and center in any interview/documentation, etc. (Written consent raises the bar, above verbal consent, etc. )</a:t>
            </a:r>
          </a:p>
          <a:p>
            <a:pPr lvl="1"/>
            <a:r>
              <a:rPr lang="en-US" dirty="0" smtClean="0"/>
              <a:t>There are downsides, however, to written consent. Makes conversations seem legalistic immediately, barrier in conversation, people are more guarded, often unnecessarily so, etc. Changes the nature of fieldwork.</a:t>
            </a:r>
          </a:p>
          <a:p>
            <a:pPr lvl="1"/>
            <a:r>
              <a:rPr lang="en-US" dirty="0" smtClean="0"/>
              <a:t>Other issues with regard to minor, such as parental consent. Anonymity of interviewees, etc. </a:t>
            </a:r>
          </a:p>
          <a:p>
            <a:pPr lvl="1"/>
            <a:r>
              <a:rPr lang="en-US" dirty="0" smtClean="0"/>
              <a:t>Discrepancy of standards between what is permissible in U.S. and what is expected of scholars working in countries in South Asia and Africa, for example. (This bespeaks other issues of power, etc.)</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cintosh HD:Users:JackFrechette:Pictures:iPhoto Library:Originals:2010:St. Cloud:DSCN0056.JPG"/>
          <p:cNvPicPr>
            <a:picLocks noChangeAspect="1" noChangeArrowheads="1"/>
          </p:cNvPicPr>
          <p:nvPr/>
        </p:nvPicPr>
        <p:blipFill>
          <a:blip r:embed="rId2"/>
          <a:srcRect/>
          <a:stretch>
            <a:fillRect/>
          </a:stretch>
        </p:blipFill>
        <p:spPr bwMode="auto">
          <a:xfrm>
            <a:off x="1146575" y="883921"/>
            <a:ext cx="6705600" cy="51816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cap="small" dirty="0" smtClean="0"/>
              <a:t>Meta-Questions</a:t>
            </a:r>
            <a:endParaRPr lang="en-US" sz="3200" cap="small" dirty="0"/>
          </a:p>
        </p:txBody>
      </p:sp>
      <p:sp>
        <p:nvSpPr>
          <p:cNvPr id="3" name="Content Placeholder 2"/>
          <p:cNvSpPr>
            <a:spLocks noGrp="1"/>
          </p:cNvSpPr>
          <p:nvPr>
            <p:ph idx="1"/>
          </p:nvPr>
        </p:nvSpPr>
        <p:spPr/>
        <p:txBody>
          <a:bodyPr/>
          <a:lstStyle/>
          <a:p>
            <a:pPr marL="514350" indent="-514350">
              <a:buAutoNum type="romanUcPeriod"/>
            </a:pPr>
            <a:r>
              <a:rPr lang="en-US" dirty="0" smtClean="0"/>
              <a:t>What do we mean by seeing and </a:t>
            </a:r>
            <a:r>
              <a:rPr lang="en-US" dirty="0" err="1" smtClean="0"/>
              <a:t>visuality</a:t>
            </a:r>
            <a:r>
              <a:rPr lang="en-US" dirty="0" smtClean="0"/>
              <a:t>?</a:t>
            </a:r>
          </a:p>
          <a:p>
            <a:pPr marL="514350" indent="-514350">
              <a:buAutoNum type="romanUcPeriod"/>
            </a:pPr>
            <a:r>
              <a:rPr lang="en-US" dirty="0" smtClean="0"/>
              <a:t>What do we mean by ethics?</a:t>
            </a:r>
          </a:p>
          <a:p>
            <a:pPr marL="514350" indent="-514350">
              <a:buAutoNum type="romanUcPeriod"/>
            </a:pPr>
            <a:r>
              <a:rPr lang="en-US" dirty="0" smtClean="0"/>
              <a:t>What do we mean by image? Materially and Metaphorically.</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3" descr="Macintosh HD:Users:JackFrechette:Pictures:iPhoto Library:Originals:2010:St. Cloud:DSCN0054.JPG"/>
          <p:cNvPicPr>
            <a:picLocks noChangeAspect="1" noChangeArrowheads="1"/>
          </p:cNvPicPr>
          <p:nvPr/>
        </p:nvPicPr>
        <p:blipFill>
          <a:blip r:embed="rId2"/>
          <a:srcRect/>
          <a:stretch>
            <a:fillRect/>
          </a:stretch>
        </p:blipFill>
        <p:spPr bwMode="auto">
          <a:xfrm>
            <a:off x="635000" y="1584008"/>
            <a:ext cx="7610475" cy="412908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756374" y="244158"/>
            <a:ext cx="3877840" cy="6178499"/>
          </a:xfrm>
          <a:prstGeom prst="rect">
            <a:avLst/>
          </a:prstGeom>
        </p:spPr>
      </p:pic>
      <p:sp>
        <p:nvSpPr>
          <p:cNvPr id="3" name="TextBox 2"/>
          <p:cNvSpPr txBox="1"/>
          <p:nvPr/>
        </p:nvSpPr>
        <p:spPr>
          <a:xfrm>
            <a:off x="423307" y="1693405"/>
            <a:ext cx="2025008" cy="3385542"/>
          </a:xfrm>
          <a:prstGeom prst="rect">
            <a:avLst/>
          </a:prstGeom>
          <a:noFill/>
        </p:spPr>
        <p:txBody>
          <a:bodyPr wrap="square" rtlCol="0">
            <a:spAutoFit/>
          </a:bodyPr>
          <a:lstStyle/>
          <a:p>
            <a:pPr algn="ctr"/>
            <a:r>
              <a:rPr lang="en-US" sz="2800" i="1" dirty="0" smtClean="0"/>
              <a:t>Academic Civic </a:t>
            </a:r>
          </a:p>
          <a:p>
            <a:pPr algn="ctr"/>
            <a:r>
              <a:rPr lang="en-US" sz="2800" i="1" dirty="0" smtClean="0"/>
              <a:t>Engagement</a:t>
            </a:r>
          </a:p>
          <a:p>
            <a:pPr algn="ctr"/>
            <a:r>
              <a:rPr lang="en-US" sz="2800" dirty="0" smtClean="0"/>
              <a:t>&amp; </a:t>
            </a:r>
          </a:p>
          <a:p>
            <a:pPr algn="ctr"/>
            <a:r>
              <a:rPr lang="en-US" sz="2800" i="1" dirty="0" smtClean="0"/>
              <a:t>“Frames of Engagement</a:t>
            </a:r>
          </a:p>
          <a:p>
            <a:pPr algn="ctr"/>
            <a:r>
              <a:rPr lang="en-US" sz="2800" i="1" dirty="0" smtClean="0"/>
              <a:t>Exhibition”</a:t>
            </a:r>
          </a:p>
          <a:p>
            <a:endParaRPr lang="en-US" i="1" dirty="0"/>
          </a:p>
        </p:txBody>
      </p:sp>
      <p:sp>
        <p:nvSpPr>
          <p:cNvPr id="5" name="TextBox 4"/>
          <p:cNvSpPr txBox="1"/>
          <p:nvPr/>
        </p:nvSpPr>
        <p:spPr>
          <a:xfrm>
            <a:off x="6795791" y="4874257"/>
            <a:ext cx="1967805" cy="954107"/>
          </a:xfrm>
          <a:prstGeom prst="rect">
            <a:avLst/>
          </a:prstGeom>
          <a:noFill/>
        </p:spPr>
        <p:txBody>
          <a:bodyPr wrap="square" rtlCol="0">
            <a:spAutoFit/>
          </a:bodyPr>
          <a:lstStyle/>
          <a:p>
            <a:pPr algn="ctr"/>
            <a:r>
              <a:rPr lang="en-US" sz="2800" dirty="0" smtClean="0"/>
              <a:t>Adrienne </a:t>
            </a:r>
          </a:p>
          <a:p>
            <a:pPr algn="ctr"/>
            <a:r>
              <a:rPr lang="en-US" sz="2800" dirty="0" smtClean="0"/>
              <a:t>Falcon</a:t>
            </a:r>
            <a:endParaRPr lang="en-US" sz="2800" dirty="0"/>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0113" y="432318"/>
            <a:ext cx="7345362" cy="1151689"/>
          </a:xfrm>
        </p:spPr>
        <p:txBody>
          <a:bodyPr>
            <a:normAutofit/>
          </a:bodyPr>
          <a:lstStyle/>
          <a:p>
            <a:r>
              <a:rPr lang="en-US" sz="3200" b="1" i="1" cap="small" dirty="0" smtClean="0"/>
              <a:t>Frames of Engagement </a:t>
            </a:r>
            <a:r>
              <a:rPr lang="en-US" sz="3200" b="1" cap="small" dirty="0" smtClean="0"/>
              <a:t>Example</a:t>
            </a:r>
            <a:endParaRPr lang="en-US" sz="3200" b="1" cap="small" dirty="0"/>
          </a:p>
        </p:txBody>
      </p:sp>
      <p:sp>
        <p:nvSpPr>
          <p:cNvPr id="3" name="Content Placeholder 2"/>
          <p:cNvSpPr>
            <a:spLocks noGrp="1"/>
          </p:cNvSpPr>
          <p:nvPr>
            <p:ph idx="1"/>
          </p:nvPr>
        </p:nvSpPr>
        <p:spPr>
          <a:xfrm>
            <a:off x="900112" y="1904906"/>
            <a:ext cx="7345363" cy="4160615"/>
          </a:xfrm>
        </p:spPr>
        <p:txBody>
          <a:bodyPr>
            <a:normAutofit lnSpcReduction="10000"/>
          </a:bodyPr>
          <a:lstStyle/>
          <a:p>
            <a:pPr marL="514350" indent="-514350">
              <a:buAutoNum type="romanLcPeriod"/>
            </a:pPr>
            <a:r>
              <a:rPr lang="en-US" dirty="0" smtClean="0"/>
              <a:t>Who takes the picture</a:t>
            </a:r>
          </a:p>
          <a:p>
            <a:pPr marL="514350" indent="-514350">
              <a:buAutoNum type="romanLcPeriod"/>
            </a:pPr>
            <a:r>
              <a:rPr lang="en-US" dirty="0" smtClean="0"/>
              <a:t>What is the picture of and how do we understand its context?</a:t>
            </a:r>
          </a:p>
          <a:p>
            <a:pPr marL="514350" indent="-514350">
              <a:buAutoNum type="romanLcPeriod"/>
            </a:pPr>
            <a:r>
              <a:rPr lang="en-US" dirty="0" smtClean="0"/>
              <a:t>Who picks the picture?</a:t>
            </a:r>
          </a:p>
          <a:p>
            <a:pPr marL="514350" indent="-514350">
              <a:buAutoNum type="romanLcPeriod"/>
            </a:pPr>
            <a:r>
              <a:rPr lang="en-US" dirty="0" smtClean="0"/>
              <a:t>Who hangs and what message accompanies the picture?</a:t>
            </a:r>
          </a:p>
          <a:p>
            <a:pPr marL="514350" indent="-514350">
              <a:buAutoNum type="romanLcPeriod"/>
            </a:pPr>
            <a:r>
              <a:rPr lang="en-US" dirty="0" smtClean="0"/>
              <a:t>How do you get access to this image?  Visit a website, a gallery? How do people know about it? Are the doors open?</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i="1" cap="small" dirty="0" smtClean="0"/>
              <a:t>Concrete Questions</a:t>
            </a:r>
            <a:endParaRPr lang="en-US" sz="3600" b="1" i="1" cap="small" dirty="0"/>
          </a:p>
        </p:txBody>
      </p:sp>
      <p:sp>
        <p:nvSpPr>
          <p:cNvPr id="3" name="Content Placeholder 2"/>
          <p:cNvSpPr>
            <a:spLocks noGrp="1"/>
          </p:cNvSpPr>
          <p:nvPr>
            <p:ph idx="1"/>
          </p:nvPr>
        </p:nvSpPr>
        <p:spPr/>
        <p:txBody>
          <a:bodyPr>
            <a:normAutofit/>
          </a:bodyPr>
          <a:lstStyle/>
          <a:p>
            <a:pPr>
              <a:buNone/>
            </a:pPr>
            <a:r>
              <a:rPr lang="en-US" sz="3600" dirty="0" smtClean="0"/>
              <a:t>What is your goal with this project? </a:t>
            </a:r>
          </a:p>
          <a:p>
            <a:pPr>
              <a:buNone/>
            </a:pPr>
            <a:r>
              <a:rPr lang="en-US" sz="2800" i="1" dirty="0" smtClean="0"/>
              <a:t>Example:</a:t>
            </a:r>
          </a:p>
          <a:p>
            <a:pPr lvl="1"/>
            <a:r>
              <a:rPr lang="en-US" sz="2400" dirty="0" err="1" smtClean="0"/>
              <a:t>Weitz</a:t>
            </a:r>
            <a:r>
              <a:rPr lang="en-US" sz="2400" dirty="0" smtClean="0"/>
              <a:t> as Bridge.</a:t>
            </a:r>
          </a:p>
          <a:p>
            <a:pPr lvl="1"/>
            <a:r>
              <a:rPr lang="en-US" sz="2400" dirty="0" smtClean="0"/>
              <a:t>What is Civic Engagement?</a:t>
            </a:r>
          </a:p>
          <a:p>
            <a:pPr lvl="1"/>
            <a:r>
              <a:rPr lang="en-US" sz="2400" dirty="0" smtClean="0"/>
              <a:t>How do we show its diverse forms?</a:t>
            </a:r>
          </a:p>
          <a:p>
            <a:pPr lvl="1"/>
            <a:r>
              <a:rPr lang="en-US" sz="2400" dirty="0" smtClean="0"/>
              <a:t>How do we represent visually?</a:t>
            </a:r>
          </a:p>
          <a:p>
            <a:pPr lvl="1"/>
            <a:endParaRPr lang="en-US" sz="2400" dirty="0" smtClean="0"/>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i="1" cap="small" dirty="0" smtClean="0"/>
              <a:t>Exhibition Images</a:t>
            </a:r>
            <a:endParaRPr lang="en-US" sz="3200" i="1" cap="small" dirty="0"/>
          </a:p>
        </p:txBody>
      </p:sp>
      <p:sp>
        <p:nvSpPr>
          <p:cNvPr id="3" name="Content Placeholder 2"/>
          <p:cNvSpPr>
            <a:spLocks noGrp="1"/>
          </p:cNvSpPr>
          <p:nvPr>
            <p:ph idx="1"/>
          </p:nvPr>
        </p:nvSpPr>
        <p:spPr/>
        <p:txBody>
          <a:bodyPr/>
          <a:lstStyle/>
          <a:p>
            <a:r>
              <a:rPr lang="en-US" dirty="0" smtClean="0">
                <a:hlinkClick r:id="rId2"/>
              </a:rPr>
              <a:t>http://apps.carleton.edu/campus/civic/photocontest/entries/</a:t>
            </a:r>
            <a:endParaRPr lang="en-US" dirty="0" smtClean="0"/>
          </a:p>
          <a:p>
            <a:r>
              <a:rPr lang="en-US" dirty="0" smtClean="0">
                <a:hlinkClick r:id="rId3"/>
              </a:rPr>
              <a:t>https://apps.carleton.edu/campus/viz/exhibitions/archive/frames_of_engagement/</a:t>
            </a:r>
            <a:endParaRPr lang="en-US" dirty="0" smtClean="0"/>
          </a:p>
          <a:p>
            <a:endParaRPr lang="en-US" dirty="0" smtClean="0"/>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06189" y="2133601"/>
            <a:ext cx="7902764" cy="207780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18858" y="1874003"/>
            <a:ext cx="8512333" cy="3089977"/>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37791" y="534169"/>
            <a:ext cx="8483315" cy="5073623"/>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65381" y="2133601"/>
            <a:ext cx="8034191" cy="199619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59187" y="502816"/>
            <a:ext cx="6115960" cy="585399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smtClean="0"/>
              <a:t>In all of our classes, no matter our environment, we are asking our students to see things.</a:t>
            </a:r>
          </a:p>
          <a:p>
            <a:r>
              <a:rPr lang="en-US" dirty="0" smtClean="0"/>
              <a:t>What is the context of their viewing? From what position do we see? </a:t>
            </a:r>
          </a:p>
        </p:txBody>
      </p:sp>
      <p:sp>
        <p:nvSpPr>
          <p:cNvPr id="5" name="TextBox 4"/>
          <p:cNvSpPr txBox="1"/>
          <p:nvPr/>
        </p:nvSpPr>
        <p:spPr>
          <a:xfrm>
            <a:off x="2553699" y="770068"/>
            <a:ext cx="3877840" cy="646331"/>
          </a:xfrm>
          <a:prstGeom prst="rect">
            <a:avLst/>
          </a:prstGeom>
          <a:noFill/>
        </p:spPr>
        <p:txBody>
          <a:bodyPr wrap="square" rtlCol="0">
            <a:spAutoFit/>
          </a:bodyPr>
          <a:lstStyle/>
          <a:p>
            <a:pPr algn="ctr"/>
            <a:r>
              <a:rPr lang="en-US" sz="3600" cap="small" dirty="0" smtClean="0"/>
              <a:t>What is Seeing?</a:t>
            </a:r>
            <a:endParaRPr lang="en-US" sz="3600" cap="small" dirty="0"/>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i="1" cap="small" dirty="0" smtClean="0"/>
              <a:t>Brainstorming Foundational Questions and/or Best Practices</a:t>
            </a:r>
            <a:endParaRPr lang="en-US" sz="2800" b="1" i="1" cap="small" dirty="0"/>
          </a:p>
        </p:txBody>
      </p:sp>
      <p:sp>
        <p:nvSpPr>
          <p:cNvPr id="3" name="Content Placeholder 2"/>
          <p:cNvSpPr>
            <a:spLocks noGrp="1"/>
          </p:cNvSpPr>
          <p:nvPr>
            <p:ph idx="1"/>
          </p:nvPr>
        </p:nvSpPr>
        <p:spPr>
          <a:xfrm>
            <a:off x="584200" y="1750614"/>
            <a:ext cx="7831667" cy="4314907"/>
          </a:xfrm>
        </p:spPr>
        <p:txBody>
          <a:bodyPr>
            <a:normAutofit fontScale="92500" lnSpcReduction="10000"/>
          </a:bodyPr>
          <a:lstStyle/>
          <a:p>
            <a:pPr>
              <a:buNone/>
            </a:pPr>
            <a:r>
              <a:rPr lang="en-US" dirty="0" smtClean="0">
                <a:hlinkClick r:id="rId2"/>
              </a:rPr>
              <a:t>http://serc.carleton.edu/quirk/CarletonResources/10questions.html</a:t>
            </a:r>
            <a:endParaRPr lang="en-US" dirty="0" smtClean="0"/>
          </a:p>
          <a:p>
            <a:pPr>
              <a:buNone/>
            </a:pPr>
            <a:r>
              <a:rPr lang="en-US" dirty="0" smtClean="0"/>
              <a:t>How should we engage in:</a:t>
            </a:r>
          </a:p>
          <a:p>
            <a:pPr>
              <a:buNone/>
            </a:pPr>
            <a:r>
              <a:rPr lang="en-US" dirty="0" smtClean="0"/>
              <a:t>•	Seeing?</a:t>
            </a:r>
          </a:p>
          <a:p>
            <a:r>
              <a:rPr lang="en-US" dirty="0" smtClean="0"/>
              <a:t>Knowing?</a:t>
            </a:r>
          </a:p>
          <a:p>
            <a:r>
              <a:rPr lang="en-US" dirty="0" smtClean="0"/>
              <a:t>Acting/ Representing/Displaying/Writing?</a:t>
            </a:r>
          </a:p>
          <a:p>
            <a:pPr>
              <a:buNone/>
            </a:pPr>
            <a:r>
              <a:rPr lang="en-US" sz="1946" dirty="0" smtClean="0"/>
              <a:t>Consider Susan Sontag’s idea that photography (could we say documentation of any sort?) is not simply seeing but an “evaluation of the world.” Where is the ethical in our seeing and how do we teach our students to be conscious of this goal?</a:t>
            </a:r>
          </a:p>
          <a:p>
            <a:pPr>
              <a:buNone/>
            </a:pP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cap="small" dirty="0" smtClean="0"/>
              <a:t>What is Ethics?</a:t>
            </a:r>
            <a:endParaRPr lang="en-US" sz="3600" cap="small" dirty="0"/>
          </a:p>
        </p:txBody>
      </p:sp>
      <p:sp>
        <p:nvSpPr>
          <p:cNvPr id="3" name="Content Placeholder 2"/>
          <p:cNvSpPr>
            <a:spLocks noGrp="1"/>
          </p:cNvSpPr>
          <p:nvPr>
            <p:ph idx="1"/>
          </p:nvPr>
        </p:nvSpPr>
        <p:spPr>
          <a:xfrm>
            <a:off x="900112" y="1864376"/>
            <a:ext cx="7345363" cy="4201145"/>
          </a:xfrm>
        </p:spPr>
        <p:txBody>
          <a:bodyPr/>
          <a:lstStyle/>
          <a:p>
            <a:r>
              <a:rPr lang="en-US" dirty="0" smtClean="0"/>
              <a:t>To see/act ethically involves a choice in which power is implicit. What do we do with that power? </a:t>
            </a:r>
          </a:p>
          <a:p>
            <a:r>
              <a:rPr lang="en-US" dirty="0" smtClean="0"/>
              <a:t>How can we continue to reevaluate our position and power as we proceed in our viewings and engagements?</a:t>
            </a:r>
          </a:p>
          <a:p>
            <a:r>
              <a:rPr lang="en-US" dirty="0" smtClean="0"/>
              <a:t>Know that understanding the ethical is huge, so as not to be overwhelmed. We need our students to also see ethical as something, which while </a:t>
            </a:r>
            <a:r>
              <a:rPr lang="en-US" dirty="0" err="1" smtClean="0"/>
              <a:t>problematized</a:t>
            </a:r>
            <a:r>
              <a:rPr lang="en-US" dirty="0" smtClean="0"/>
              <a:t>, is about engaging responsibility. </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556" cap="small" dirty="0" smtClean="0"/>
              <a:t/>
            </a:r>
            <a:br>
              <a:rPr lang="en-US" sz="3556" cap="small" dirty="0" smtClean="0"/>
            </a:br>
            <a:r>
              <a:rPr lang="en-US" sz="3556" cap="small" dirty="0" smtClean="0"/>
              <a:t>What are we seeing? </a:t>
            </a:r>
            <a:br>
              <a:rPr lang="en-US" sz="3556" cap="small" dirty="0" smtClean="0"/>
            </a:br>
            <a:r>
              <a:rPr lang="en-US" sz="3556" cap="small" dirty="0" smtClean="0"/>
              <a:t>What do we mean by image?</a:t>
            </a:r>
            <a:r>
              <a:rPr lang="en-US" dirty="0" smtClean="0"/>
              <a:t/>
            </a:r>
            <a:br>
              <a:rPr lang="en-US" dirty="0" smtClean="0"/>
            </a:br>
            <a:endParaRPr lang="en-US" dirty="0"/>
          </a:p>
        </p:txBody>
      </p:sp>
      <p:sp>
        <p:nvSpPr>
          <p:cNvPr id="3" name="Content Placeholder 2"/>
          <p:cNvSpPr>
            <a:spLocks noGrp="1"/>
          </p:cNvSpPr>
          <p:nvPr>
            <p:ph idx="1"/>
          </p:nvPr>
        </p:nvSpPr>
        <p:spPr/>
        <p:txBody>
          <a:bodyPr/>
          <a:lstStyle/>
          <a:p>
            <a:pPr>
              <a:buNone/>
            </a:pPr>
            <a:r>
              <a:rPr lang="en-US" dirty="0" smtClean="0"/>
              <a:t> 	• Text, Film, Ritual, Conflict, Performance, Relationships between people, Demographic Shifts, or Economic Trends.</a:t>
            </a:r>
          </a:p>
          <a:p>
            <a:pPr>
              <a:buNone/>
            </a:pPr>
            <a:r>
              <a:rPr lang="en-US" dirty="0" smtClean="0"/>
              <a:t>	• Not simply tagged objects of art, but also different environments, perspectives, life</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i="1" cap="small" dirty="0" smtClean="0"/>
              <a:t>Seeing and Being Seen</a:t>
            </a:r>
            <a:endParaRPr lang="en-US" sz="4400" i="1" cap="small" dirty="0"/>
          </a:p>
        </p:txBody>
      </p:sp>
      <p:sp>
        <p:nvSpPr>
          <p:cNvPr id="3" name="Subtitle 2"/>
          <p:cNvSpPr>
            <a:spLocks noGrp="1"/>
          </p:cNvSpPr>
          <p:nvPr>
            <p:ph type="subTitle" idx="1"/>
          </p:nvPr>
        </p:nvSpPr>
        <p:spPr/>
        <p:txBody>
          <a:bodyPr/>
          <a:lstStyle/>
          <a:p>
            <a:r>
              <a:rPr lang="en-US" dirty="0" smtClean="0"/>
              <a:t>Considering the Visual Ethics of Fieldwork</a:t>
            </a:r>
          </a:p>
          <a:p>
            <a:endParaRPr lang="en-US" dirty="0" smtClean="0"/>
          </a:p>
          <a:p>
            <a:r>
              <a:rPr lang="en-US" i="1" dirty="0" smtClean="0"/>
              <a:t>Shana Sippy</a:t>
            </a:r>
            <a:endParaRPr lang="en-US" i="1" dirty="0"/>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cap="small" dirty="0" smtClean="0"/>
              <a:t>Courses Involving </a:t>
            </a:r>
            <a:br>
              <a:rPr lang="en-US" sz="2800" cap="small" dirty="0" smtClean="0"/>
            </a:br>
            <a:r>
              <a:rPr lang="en-US" sz="2800" cap="small" dirty="0" smtClean="0"/>
              <a:t>ACE and Visual Ethics</a:t>
            </a:r>
            <a:endParaRPr lang="en-US" sz="2800" cap="small" dirty="0"/>
          </a:p>
        </p:txBody>
      </p:sp>
      <p:sp>
        <p:nvSpPr>
          <p:cNvPr id="3" name="Content Placeholder 2"/>
          <p:cNvSpPr>
            <a:spLocks noGrp="1"/>
          </p:cNvSpPr>
          <p:nvPr>
            <p:ph idx="1"/>
          </p:nvPr>
        </p:nvSpPr>
        <p:spPr/>
        <p:txBody>
          <a:bodyPr/>
          <a:lstStyle/>
          <a:p>
            <a:pPr>
              <a:buNone/>
            </a:pPr>
            <a:r>
              <a:rPr lang="en-US" dirty="0" smtClean="0"/>
              <a:t>• Modern Hinduism (Case Study-Public Scholarship)</a:t>
            </a:r>
          </a:p>
          <a:p>
            <a:pPr>
              <a:buNone/>
            </a:pPr>
            <a:r>
              <a:rPr lang="en-US" dirty="0" smtClean="0"/>
              <a:t>• Encountering Islam: Dialogue and Difference (Case Studies-Public Scholarship)</a:t>
            </a:r>
          </a:p>
          <a:p>
            <a:pPr>
              <a:buNone/>
            </a:pPr>
            <a:r>
              <a:rPr lang="en-US" dirty="0" smtClean="0"/>
              <a:t>• Global Religions in Minnesota (Documenting Landscape/ Public Scholarship through website)</a:t>
            </a:r>
          </a:p>
          <a:p>
            <a:pPr>
              <a:buNone/>
            </a:pPr>
            <a:r>
              <a:rPr lang="en-US" dirty="0" smtClean="0"/>
              <a:t>• Performing Tradition: Art, Religion &amp; Globalization (</a:t>
            </a:r>
            <a:r>
              <a:rPr lang="en-US" dirty="0" err="1" smtClean="0"/>
              <a:t>Ragamala</a:t>
            </a:r>
            <a:r>
              <a:rPr lang="en-US" dirty="0" smtClean="0"/>
              <a:t> Dance in residence, but also other artists, work with </a:t>
            </a:r>
            <a:r>
              <a:rPr lang="en-US" dirty="0" err="1" smtClean="0"/>
              <a:t>ArTech</a:t>
            </a:r>
            <a:r>
              <a:rPr lang="en-US" dirty="0" smtClean="0"/>
              <a:t>)</a:t>
            </a: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cap="small" dirty="0" smtClean="0"/>
              <a:t>Case Studies</a:t>
            </a:r>
            <a:endParaRPr lang="en-US" sz="4000" cap="small" dirty="0"/>
          </a:p>
        </p:txBody>
      </p:sp>
      <p:sp>
        <p:nvSpPr>
          <p:cNvPr id="3" name="Content Placeholder 2"/>
          <p:cNvSpPr>
            <a:spLocks noGrp="1"/>
          </p:cNvSpPr>
          <p:nvPr>
            <p:ph idx="1"/>
          </p:nvPr>
        </p:nvSpPr>
        <p:spPr/>
        <p:txBody>
          <a:bodyPr>
            <a:normAutofit fontScale="77500" lnSpcReduction="20000"/>
          </a:bodyPr>
          <a:lstStyle/>
          <a:p>
            <a:pPr marL="660400" indent="-660400">
              <a:lnSpc>
                <a:spcPct val="80000"/>
              </a:lnSpc>
              <a:buFont typeface="Arial" charset="0"/>
              <a:buAutoNum type="romanLcPeriod"/>
            </a:pPr>
            <a:r>
              <a:rPr lang="en-US" dirty="0" smtClean="0"/>
              <a:t>St. Cloud Cartoon Controversy, December 2009 and ongoing.</a:t>
            </a:r>
          </a:p>
          <a:p>
            <a:pPr marL="660400" indent="-660400">
              <a:lnSpc>
                <a:spcPct val="80000"/>
              </a:lnSpc>
              <a:buFont typeface="Arial" charset="0"/>
              <a:buAutoNum type="romanLcPeriod"/>
            </a:pPr>
            <a:r>
              <a:rPr lang="en-US" dirty="0" smtClean="0"/>
              <a:t>Minneapolis/St. Paul Muslim Taxi Drivers </a:t>
            </a:r>
          </a:p>
          <a:p>
            <a:pPr marL="660400" indent="-660400">
              <a:lnSpc>
                <a:spcPct val="80000"/>
              </a:lnSpc>
              <a:buFont typeface="Arial" charset="0"/>
              <a:buAutoNum type="romanLcPeriod"/>
            </a:pPr>
            <a:r>
              <a:rPr lang="en-US" dirty="0" smtClean="0"/>
              <a:t>Interfaith Dialogue between HMJDS &amp; MIMS  (Jewish and Muslim School) and tension that broke out on </a:t>
            </a:r>
            <a:r>
              <a:rPr lang="en-US" dirty="0" err="1" smtClean="0"/>
              <a:t>facebook</a:t>
            </a:r>
            <a:r>
              <a:rPr lang="en-US" dirty="0" smtClean="0"/>
              <a:t> with regard to the conflict Gaza. </a:t>
            </a:r>
          </a:p>
          <a:p>
            <a:pPr marL="660400" indent="-660400">
              <a:lnSpc>
                <a:spcPct val="80000"/>
              </a:lnSpc>
              <a:buFont typeface="Arial" charset="0"/>
              <a:buAutoNum type="romanLcPeriod"/>
            </a:pPr>
            <a:r>
              <a:rPr lang="en-US" dirty="0" smtClean="0"/>
              <a:t>Interfaith Dialogue between Muslims and Jewish Clergy, Dialogue as a Context of Inquiry</a:t>
            </a:r>
          </a:p>
          <a:p>
            <a:pPr marL="660400" indent="-660400">
              <a:lnSpc>
                <a:spcPct val="80000"/>
              </a:lnSpc>
              <a:buFont typeface="Arial" charset="0"/>
              <a:buAutoNum type="romanLcPeriod"/>
            </a:pPr>
            <a:r>
              <a:rPr lang="en-US" dirty="0" err="1" smtClean="0"/>
              <a:t>TiZA</a:t>
            </a:r>
            <a:r>
              <a:rPr lang="en-US" dirty="0" smtClean="0"/>
              <a:t> Charter School (Controversy over charter school’s relationship to Islamic Religion-ACLU suit, etc., school closing). </a:t>
            </a:r>
          </a:p>
          <a:p>
            <a:pPr marL="660400" indent="-660400">
              <a:lnSpc>
                <a:spcPct val="80000"/>
              </a:lnSpc>
              <a:buFont typeface="Arial" charset="0"/>
              <a:buAutoNum type="romanLcPeriod"/>
            </a:pPr>
            <a:r>
              <a:rPr lang="en-US" dirty="0" smtClean="0"/>
              <a:t>Vandalism at the Hindu </a:t>
            </a:r>
            <a:r>
              <a:rPr lang="en-US" dirty="0" err="1" smtClean="0"/>
              <a:t>Mandir</a:t>
            </a:r>
            <a:r>
              <a:rPr lang="en-US" dirty="0" smtClean="0"/>
              <a:t> MN &amp; its Aftermath (2006 and ongoing)</a:t>
            </a:r>
          </a:p>
          <a:p>
            <a:pPr marL="660400" indent="-660400">
              <a:lnSpc>
                <a:spcPct val="80000"/>
              </a:lnSpc>
              <a:buFont typeface="Arial" charset="0"/>
              <a:buAutoNum type="romanLcPeriod"/>
            </a:pPr>
            <a:r>
              <a:rPr lang="en-US" dirty="0" smtClean="0"/>
              <a:t>[May 2011 KKK vandalism in Rochester, MN]</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cap="small" dirty="0" smtClean="0"/>
              <a:t>Modes of </a:t>
            </a:r>
            <a:r>
              <a:rPr lang="en-US" sz="3600" cap="small" dirty="0" err="1" smtClean="0"/>
              <a:t>Visuality</a:t>
            </a:r>
            <a:endParaRPr lang="en-US" sz="3600" cap="small" dirty="0"/>
          </a:p>
        </p:txBody>
      </p:sp>
      <p:sp>
        <p:nvSpPr>
          <p:cNvPr id="3" name="Content Placeholder 2"/>
          <p:cNvSpPr>
            <a:spLocks noGrp="1"/>
          </p:cNvSpPr>
          <p:nvPr>
            <p:ph idx="1"/>
          </p:nvPr>
        </p:nvSpPr>
        <p:spPr/>
        <p:txBody>
          <a:bodyPr/>
          <a:lstStyle/>
          <a:p>
            <a:r>
              <a:rPr lang="en-US" dirty="0" smtClean="0"/>
              <a:t>Visual Production &amp; Representation (Self/Others)</a:t>
            </a:r>
          </a:p>
          <a:p>
            <a:r>
              <a:rPr lang="en-US" dirty="0" smtClean="0"/>
              <a:t>Visual Reception (Self/Others)</a:t>
            </a:r>
            <a:endParaRPr lang="en-US" dirty="0"/>
          </a:p>
        </p:txBody>
      </p:sp>
    </p:spTree>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 Id="rId3" Type="http://schemas.openxmlformats.org/officeDocument/2006/relationships/image" Target="../media/image3.jpeg"/></Relationships>
</file>

<file path=ppt/theme/theme1.xml><?xml version="1.0" encoding="utf-8"?>
<a:theme xmlns:a="http://schemas.openxmlformats.org/drawingml/2006/main" name="Capital">
  <a:themeElements>
    <a:clrScheme name="Capital">
      <a:dk1>
        <a:srgbClr val="FFFFFF"/>
      </a:dk1>
      <a:lt1>
        <a:srgbClr val="000000"/>
      </a:lt1>
      <a:dk2>
        <a:srgbClr val="7C8F97"/>
      </a:dk2>
      <a:lt2>
        <a:srgbClr val="D1D0C8"/>
      </a:lt2>
      <a:accent1>
        <a:srgbClr val="4B5A60"/>
      </a:accent1>
      <a:accent2>
        <a:srgbClr val="9C5238"/>
      </a:accent2>
      <a:accent3>
        <a:srgbClr val="504539"/>
      </a:accent3>
      <a:accent4>
        <a:srgbClr val="C1AD79"/>
      </a:accent4>
      <a:accent5>
        <a:srgbClr val="667559"/>
      </a:accent5>
      <a:accent6>
        <a:srgbClr val="BAD6AD"/>
      </a:accent6>
      <a:hlink>
        <a:srgbClr val="524A82"/>
      </a:hlink>
      <a:folHlink>
        <a:srgbClr val="8F9954"/>
      </a:folHlink>
    </a:clrScheme>
    <a:fontScheme name="Capital">
      <a:majorFont>
        <a:latin typeface="Calisto MT"/>
        <a:ea typeface=""/>
        <a:cs typeface=""/>
        <a:font script="Jpan" typeface="ＭＳ 明朝"/>
      </a:majorFont>
      <a:minorFont>
        <a:latin typeface="Calisto MT"/>
        <a:ea typeface=""/>
        <a:cs typeface=""/>
        <a:font script="Jpan" typeface="ＭＳ 明朝"/>
      </a:minorFont>
    </a:fontScheme>
    <a:fmtScheme name="Capital">
      <a:fillStyleLst>
        <a:solidFill>
          <a:schemeClr val="phClr"/>
        </a:solidFill>
        <a:blipFill rotWithShape="1">
          <a:blip xmlns:r="http://schemas.openxmlformats.org/officeDocument/2006/relationships" r:embed="rId1">
            <a:duotone>
              <a:schemeClr val="phClr">
                <a:satMod val="150000"/>
                <a:lumMod val="50000"/>
              </a:schemeClr>
              <a:schemeClr val="phClr">
                <a:satMod val="300000"/>
                <a:lumMod val="125000"/>
              </a:schemeClr>
            </a:duotone>
          </a:blip>
          <a:tile tx="0" ty="0" sx="100000" sy="100000" flip="none" algn="tl"/>
        </a:blipFill>
        <a:blipFill rotWithShape="1">
          <a:blip xmlns:r="http://schemas.openxmlformats.org/officeDocument/2006/relationships" r:embed="rId2">
            <a:duotone>
              <a:schemeClr val="phClr">
                <a:satMod val="135000"/>
                <a:lumMod val="80000"/>
              </a:schemeClr>
              <a:schemeClr val="phClr">
                <a:satMod val="250000"/>
                <a:lumMod val="150000"/>
              </a:schemeClr>
            </a:duotone>
          </a:blip>
          <a:stretch/>
        </a:blipFill>
      </a:fillStyleLst>
      <a:lnStyleLst>
        <a:ln w="12700" cap="flat" cmpd="sng" algn="ctr">
          <a:solidFill>
            <a:schemeClr val="phClr">
              <a:shade val="95000"/>
              <a:satMod val="105000"/>
            </a:schemeClr>
          </a:solidFill>
          <a:prstDash val="solid"/>
        </a:ln>
        <a:ln w="31750" cap="flat" cmpd="sng" algn="ctr">
          <a:solidFill>
            <a:schemeClr val="phClr">
              <a:shade val="90000"/>
            </a:schemeClr>
          </a:solidFill>
          <a:prstDash val="solid"/>
        </a:ln>
        <a:ln w="44450" cap="flat" cmpd="sng" algn="ctr">
          <a:solidFill>
            <a:schemeClr val="phClr">
              <a:shade val="85000"/>
            </a:schemeClr>
          </a:solidFill>
          <a:prstDash val="solid"/>
        </a:ln>
      </a:lnStyleLst>
      <a:effectStyleLst>
        <a:effectStyle>
          <a:effectLst/>
        </a:effectStyle>
        <a:effectStyle>
          <a:effectLst>
            <a:outerShdw blurRad="63500" sx="101000" sy="101000" algn="ctr" rotWithShape="0">
              <a:srgbClr val="000000">
                <a:alpha val="40000"/>
              </a:srgbClr>
            </a:outerShdw>
          </a:effectLst>
          <a:scene3d>
            <a:camera prst="perspectiveFront" fov="3000000"/>
            <a:lightRig rig="threePt" dir="tl"/>
          </a:scene3d>
          <a:sp3d>
            <a:bevelT w="0" h="0"/>
          </a:sp3d>
        </a:effectStyle>
        <a:effectStyle>
          <a:effectLst>
            <a:innerShdw blurRad="190500">
              <a:srgbClr val="000000">
                <a:alpha val="50000"/>
              </a:srgbClr>
            </a:innerShdw>
          </a:effectLst>
          <a:scene3d>
            <a:camera prst="perspectiveFront" fov="4800000"/>
            <a:lightRig rig="twoPt" dir="t">
              <a:rot lat="0" lon="0" rev="4800000"/>
            </a:lightRig>
          </a:scene3d>
          <a:sp3d>
            <a:bevelT w="0" h="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3">
            <a:duotone>
              <a:schemeClr val="phClr">
                <a:satMod val="150000"/>
                <a:lumMod val="50000"/>
              </a:schemeClr>
              <a:schemeClr val="phClr">
                <a:satMod val="400000"/>
                <a:lumMod val="16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Capital.thmx</Template>
  <TotalTime>1366</TotalTime>
  <Words>1139</Words>
  <Application>Microsoft Macintosh PowerPoint</Application>
  <PresentationFormat>On-screen Show (4:3)</PresentationFormat>
  <Paragraphs>127</Paragraphs>
  <Slides>30</Slides>
  <Notes>0</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Capital</vt:lpstr>
      <vt:lpstr>Framing our Conversation</vt:lpstr>
      <vt:lpstr>Meta-Questions</vt:lpstr>
      <vt:lpstr>PowerPoint Presentation</vt:lpstr>
      <vt:lpstr>What is Ethics?</vt:lpstr>
      <vt:lpstr> What are we seeing?  What do we mean by image? </vt:lpstr>
      <vt:lpstr>Seeing and Being Seen</vt:lpstr>
      <vt:lpstr>Courses Involving  ACE and Visual Ethics</vt:lpstr>
      <vt:lpstr>Case Studies</vt:lpstr>
      <vt:lpstr>Modes of Visuality</vt:lpstr>
      <vt:lpstr>Why See Others/Outside Self?</vt:lpstr>
      <vt:lpstr>On Being Seen</vt:lpstr>
      <vt:lpstr>How do we see others? </vt:lpstr>
      <vt:lpstr> </vt:lpstr>
      <vt:lpstr>PowerPoint Presentation</vt:lpstr>
      <vt:lpstr>Stages/Modes of Seeing</vt:lpstr>
      <vt:lpstr>How do we present/represent others?</vt:lpstr>
      <vt:lpstr>Global Religions in Minnesota</vt:lpstr>
      <vt:lpstr>Challenges in Representation</vt:lpstr>
      <vt:lpstr>PowerPoint Presentation</vt:lpstr>
      <vt:lpstr>PowerPoint Presentation</vt:lpstr>
      <vt:lpstr>PowerPoint Presentation</vt:lpstr>
      <vt:lpstr>Frames of Engagement Example</vt:lpstr>
      <vt:lpstr>Concrete Questions</vt:lpstr>
      <vt:lpstr>Exhibition Images</vt:lpstr>
      <vt:lpstr>PowerPoint Presentation</vt:lpstr>
      <vt:lpstr>PowerPoint Presentation</vt:lpstr>
      <vt:lpstr>PowerPoint Presentation</vt:lpstr>
      <vt:lpstr>PowerPoint Presentation</vt:lpstr>
      <vt:lpstr>PowerPoint Presentation</vt:lpstr>
      <vt:lpstr>Brainstorming Foundational Questions and/or Best Practices</vt:lpstr>
    </vt:vector>
  </TitlesOfParts>
  <Company>Carleton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Seeing and Being Seen</dc:title>
  <dc:creator>Shana Sippy</dc:creator>
  <cp:lastModifiedBy>Aisling Quigley</cp:lastModifiedBy>
  <cp:revision>18</cp:revision>
  <dcterms:created xsi:type="dcterms:W3CDTF">2011-12-09T00:27:39Z</dcterms:created>
  <dcterms:modified xsi:type="dcterms:W3CDTF">2012-12-13T19:09:05Z</dcterms:modified>
</cp:coreProperties>
</file>