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6" r:id="rId2"/>
    <p:sldId id="272" r:id="rId3"/>
    <p:sldId id="258" r:id="rId4"/>
    <p:sldId id="259" r:id="rId5"/>
    <p:sldId id="260" r:id="rId6"/>
    <p:sldId id="261" r:id="rId7"/>
    <p:sldId id="263" r:id="rId8"/>
    <p:sldId id="268" r:id="rId9"/>
    <p:sldId id="269" r:id="rId10"/>
    <p:sldId id="271" r:id="rId11"/>
    <p:sldId id="270" r:id="rId12"/>
    <p:sldId id="267" r:id="rId13"/>
    <p:sldId id="266" r:id="rId14"/>
    <p:sldId id="265" r:id="rId15"/>
    <p:sldId id="264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-16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6C84A-6C35-4D05-9360-255D9DD928DE}" type="datetimeFigureOut">
              <a:rPr lang="en-US" smtClean="0"/>
              <a:pPr/>
              <a:t>1/27/11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F483F-AFB5-40C2-ACA4-C10EAEDAF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RUBBER SOUL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Goodyear Museum of Rubber Objects</a:t>
            </a:r>
          </a:p>
          <a:p>
            <a:r>
              <a:rPr lang="en-US" dirty="0" smtClean="0"/>
              <a:t>Akron, Ohio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Squeezable Room Interactive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Food, Fake Food, Gum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38100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2895600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Utilitarian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00200"/>
            <a:ext cx="20955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914400"/>
            <a:ext cx="2286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4250" y="2481263"/>
            <a:ext cx="20955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191000"/>
            <a:ext cx="7162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and Prosthetic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752600"/>
            <a:ext cx="3200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0963" y="3033713"/>
            <a:ext cx="4567237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Fetish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7800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1447800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0" y="1524000"/>
            <a:ext cx="2857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Media Room 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52600"/>
            <a:ext cx="2933700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828800"/>
            <a:ext cx="2743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Should one start to appreciate rubber too much . . . 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885950"/>
            <a:ext cx="45720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museum will highlight the importance of rubber in everyday life</a:t>
            </a:r>
          </a:p>
          <a:p>
            <a:endParaRPr lang="en-US" dirty="0"/>
          </a:p>
          <a:p>
            <a:r>
              <a:rPr lang="en-US" dirty="0" smtClean="0"/>
              <a:t>Visitors will experience the ubiquity of rubber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Ball Rotunda Entrance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210" y="1600200"/>
            <a:ext cx="352558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culture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1" y="1295400"/>
            <a:ext cx="5867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Musical Figures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219200"/>
            <a:ext cx="662939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Rubber History and Industrial Production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24000"/>
            <a:ext cx="6705600" cy="472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Rubber Flora and Fauna Atrium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0" y="2077244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Temporary </a:t>
            </a:r>
            <a:r>
              <a:rPr lang="en-US" dirty="0" err="1" smtClean="0"/>
              <a:t>Exhbits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3150" y="2529681"/>
            <a:ext cx="44577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3150" y="2095500"/>
            <a:ext cx="44577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Balls, Toys, and Curios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7145" y="1600200"/>
            <a:ext cx="418971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82</Words>
  <Application>Microsoft Macintosh PowerPoint</Application>
  <PresentationFormat>On-screen Show (4:3)</PresentationFormat>
  <Paragraphs>21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RUBBER SOUL</vt:lpstr>
      <vt:lpstr>Mission</vt:lpstr>
      <vt:lpstr>Ball Rotunda Entrance </vt:lpstr>
      <vt:lpstr>Pop culture</vt:lpstr>
      <vt:lpstr>Musical Figures</vt:lpstr>
      <vt:lpstr>Rubber History and Industrial Production</vt:lpstr>
      <vt:lpstr>Rubber Flora and Fauna Atrium</vt:lpstr>
      <vt:lpstr>Temporary Exhbits</vt:lpstr>
      <vt:lpstr>Balls, Toys, and Curios</vt:lpstr>
      <vt:lpstr>Squeezable Room Interactive</vt:lpstr>
      <vt:lpstr>Food, Fake Food, Gum</vt:lpstr>
      <vt:lpstr>Utilitarian</vt:lpstr>
      <vt:lpstr>Medical and Prosthetic</vt:lpstr>
      <vt:lpstr>Fetish</vt:lpstr>
      <vt:lpstr>Media Room </vt:lpstr>
      <vt:lpstr>Should one start to appreciate rubber too much . . . </vt:lpstr>
    </vt:vector>
  </TitlesOfParts>
  <Company>Carleton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RUBBER SOUL</dc:title>
  <dc:creator>Information Technology Services</dc:creator>
  <cp:lastModifiedBy>Carleton College</cp:lastModifiedBy>
  <cp:revision>5</cp:revision>
  <dcterms:created xsi:type="dcterms:W3CDTF">2011-01-27T19:29:52Z</dcterms:created>
  <dcterms:modified xsi:type="dcterms:W3CDTF">2011-01-27T19:30:16Z</dcterms:modified>
</cp:coreProperties>
</file>