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8" r:id="rId9"/>
    <p:sldId id="269" r:id="rId10"/>
    <p:sldId id="271" r:id="rId11"/>
    <p:sldId id="270" r:id="rId12"/>
    <p:sldId id="267" r:id="rId13"/>
    <p:sldId id="266" r:id="rId14"/>
    <p:sldId id="265" r:id="rId15"/>
    <p:sldId id="26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C84A-6C35-4D05-9360-255D9DD928DE}" type="datetimeFigureOut">
              <a:rPr lang="en-US" smtClean="0"/>
              <a:pPr/>
              <a:t>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483F-AFB5-40C2-ACA4-C10EAEDAF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RUBBER SOUL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Goodyear Museum of Rubber Objects</a:t>
            </a:r>
          </a:p>
          <a:p>
            <a:r>
              <a:rPr lang="en-US" dirty="0" smtClean="0"/>
              <a:t>Akron, Ohio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Squeezable Room Interactive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Food, Fake Food, Gum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2481263"/>
            <a:ext cx="2095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and Prosthetic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963" y="3033713"/>
            <a:ext cx="456723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Fetish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1524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Room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933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one start to appreciate rubber too much . . .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85950"/>
            <a:ext cx="4572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museum will highlight the importance of rubber in everyday life</a:t>
            </a:r>
          </a:p>
          <a:p>
            <a:endParaRPr lang="en-US" dirty="0"/>
          </a:p>
          <a:p>
            <a:r>
              <a:rPr lang="en-US" dirty="0" smtClean="0"/>
              <a:t>Visitors will experience the ubiquity of rubber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Rotunda Entrance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210" y="1600200"/>
            <a:ext cx="35255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2954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Figures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6293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Rubber History and Industrial Production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7056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Flora and Fauna Atrium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</a:t>
            </a:r>
            <a:r>
              <a:rPr lang="en-US" dirty="0" err="1" smtClean="0"/>
              <a:t>Exhbits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529681"/>
            <a:ext cx="4457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2095500"/>
            <a:ext cx="4457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Balls, Toys, and Curios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145" y="1600200"/>
            <a:ext cx="41897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Macintosh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RUBBER SOUL</vt:lpstr>
      <vt:lpstr>Mission</vt:lpstr>
      <vt:lpstr>Ball Rotunda Entrance </vt:lpstr>
      <vt:lpstr>Pop culture</vt:lpstr>
      <vt:lpstr>Musical Figures</vt:lpstr>
      <vt:lpstr>Rubber History and Industrial Production</vt:lpstr>
      <vt:lpstr>Rubber Flora and Fauna Atrium</vt:lpstr>
      <vt:lpstr>Temporary Exhbits</vt:lpstr>
      <vt:lpstr>Balls, Toys, and Curios</vt:lpstr>
      <vt:lpstr>Squeezable Room Interactive</vt:lpstr>
      <vt:lpstr>Food, Fake Food, Gum</vt:lpstr>
      <vt:lpstr>Utilitarian</vt:lpstr>
      <vt:lpstr>Medical and Prosthetic</vt:lpstr>
      <vt:lpstr>Fetish</vt:lpstr>
      <vt:lpstr>Media Room </vt:lpstr>
      <vt:lpstr>Should one start to appreciate rubber too much . . . </vt:lpstr>
    </vt:vector>
  </TitlesOfParts>
  <Company>Carleton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RUBBER SOUL</dc:title>
  <dc:creator>Information Technology Services</dc:creator>
  <cp:lastModifiedBy>Carleton College</cp:lastModifiedBy>
  <cp:revision>5</cp:revision>
  <dcterms:created xsi:type="dcterms:W3CDTF">2011-01-27T19:29:52Z</dcterms:created>
  <dcterms:modified xsi:type="dcterms:W3CDTF">2011-01-27T19:30:16Z</dcterms:modified>
</cp:coreProperties>
</file>