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99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1112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5782D4DB-7073-9E47-8289-1597056D08D0}" type="datetimeFigureOut">
              <a:rPr lang="en-US" smtClean="0"/>
              <a:t>2/12/10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D4DB-7073-9E47-8289-1597056D08D0}" type="datetimeFigureOut">
              <a:rPr lang="en-US" smtClean="0"/>
              <a:t>2/12/10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BE48-4296-EB44-AF44-225A6BE07C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D4DB-7073-9E47-8289-1597056D08D0}" type="datetimeFigureOut">
              <a:rPr lang="en-US" smtClean="0"/>
              <a:t>2/12/10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BE48-4296-EB44-AF44-225A6BE07C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D4DB-7073-9E47-8289-1597056D08D0}" type="datetimeFigureOut">
              <a:rPr lang="en-US" smtClean="0"/>
              <a:t>2/12/10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BE48-4296-EB44-AF44-225A6BE07C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D4DB-7073-9E47-8289-1597056D08D0}" type="datetimeFigureOut">
              <a:rPr lang="en-US" smtClean="0"/>
              <a:t>2/12/10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BE48-4296-EB44-AF44-225A6BE07C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D4DB-7073-9E47-8289-1597056D08D0}" type="datetimeFigureOut">
              <a:rPr lang="en-US" smtClean="0"/>
              <a:t>2/12/10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D4DB-7073-9E47-8289-1597056D08D0}" type="datetimeFigureOut">
              <a:rPr lang="en-US" smtClean="0"/>
              <a:t>2/12/10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BE48-4296-EB44-AF44-225A6BE07C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D4DB-7073-9E47-8289-1597056D08D0}" type="datetimeFigureOut">
              <a:rPr lang="en-US" smtClean="0"/>
              <a:t>2/12/10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BE48-4296-EB44-AF44-225A6BE07C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D4DB-7073-9E47-8289-1597056D08D0}" type="datetimeFigureOut">
              <a:rPr lang="en-US" smtClean="0"/>
              <a:t>2/12/10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BE48-4296-EB44-AF44-225A6BE07C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D4DB-7073-9E47-8289-1597056D08D0}" type="datetimeFigureOut">
              <a:rPr lang="en-US" smtClean="0"/>
              <a:t>2/12/10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BE48-4296-EB44-AF44-225A6BE07C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D4DB-7073-9E47-8289-1597056D08D0}" type="datetimeFigureOut">
              <a:rPr lang="en-US" smtClean="0"/>
              <a:t>2/12/10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BE48-4296-EB44-AF44-225A6BE07C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D4DB-7073-9E47-8289-1597056D08D0}" type="datetimeFigureOut">
              <a:rPr lang="en-US" smtClean="0"/>
              <a:t>2/12/10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BE48-4296-EB44-AF44-225A6BE07C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82D4DB-7073-9E47-8289-1597056D08D0}" type="datetimeFigureOut">
              <a:rPr lang="en-US" smtClean="0"/>
              <a:t>2/12/10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26BE48-4296-EB44-AF44-225A6BE07C9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35878"/>
          <a:stretch>
            <a:fillRect/>
          </a:stretch>
        </p:blipFill>
        <p:spPr bwMode="auto">
          <a:xfrm>
            <a:off x="0" y="0"/>
            <a:ext cx="9144000" cy="78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IMPACTS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GROUP 3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Immediate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Networking which led to increased access to data providers, tool specialists, educators; to others expertise</a:t>
            </a:r>
          </a:p>
          <a:p>
            <a:r>
              <a:rPr lang="en-US" dirty="0" smtClean="0"/>
              <a:t>Rejuvenation in our own work through exposure from different perspectives</a:t>
            </a:r>
          </a:p>
          <a:p>
            <a:r>
              <a:rPr lang="en-US" dirty="0" smtClean="0"/>
              <a:t>Learning about new tools, and seeing it through another’s eyes.</a:t>
            </a:r>
          </a:p>
          <a:p>
            <a:pPr lvl="0"/>
            <a:r>
              <a:rPr lang="en-US" dirty="0" smtClean="0"/>
              <a:t>EET science content was improved through participation of  scientists (and their accompanying data) in the Data Access workshops</a:t>
            </a:r>
          </a:p>
          <a:p>
            <a:pPr lvl="0"/>
            <a:r>
              <a:rPr lang="en-US" dirty="0" smtClean="0"/>
              <a:t>Improving </a:t>
            </a:r>
            <a:r>
              <a:rPr lang="en-US" dirty="0" smtClean="0"/>
              <a:t>teaching through use of the chapter materials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5720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0"/>
            <a:ext cx="7272339" cy="1339009"/>
          </a:xfrm>
        </p:spPr>
        <p:txBody>
          <a:bodyPr/>
          <a:lstStyle/>
          <a:p>
            <a:r>
              <a:rPr lang="en-US" dirty="0" smtClean="0"/>
              <a:t>Long-term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4863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eachers learning about data-driven analysis</a:t>
            </a:r>
          </a:p>
          <a:p>
            <a:r>
              <a:rPr lang="en-US" dirty="0" smtClean="0"/>
              <a:t>New software development in response to better understanding of the needs of the community E.g.: RAMADDA</a:t>
            </a:r>
          </a:p>
          <a:p>
            <a:r>
              <a:rPr lang="en-US" dirty="0" smtClean="0"/>
              <a:t>Better understanding of what data formats were needed led to increased availability</a:t>
            </a:r>
          </a:p>
          <a:p>
            <a:r>
              <a:rPr lang="en-US" dirty="0" smtClean="0"/>
              <a:t>Learned the language of each role</a:t>
            </a:r>
          </a:p>
          <a:p>
            <a:r>
              <a:rPr lang="en-US" dirty="0" smtClean="0"/>
              <a:t>Led to teacher professional development workshops and additional grant funding (Carla’s trainings, NSF  ITEST)</a:t>
            </a:r>
          </a:p>
          <a:p>
            <a:r>
              <a:rPr lang="en-US" dirty="0" smtClean="0"/>
              <a:t>Building a community of teachers with ability </a:t>
            </a:r>
            <a:r>
              <a:rPr lang="en-US" dirty="0" smtClean="0"/>
              <a:t>to comfortably using a tool leads to ease of integration new data sets</a:t>
            </a:r>
          </a:p>
          <a:p>
            <a:r>
              <a:rPr lang="en-US" dirty="0" smtClean="0"/>
              <a:t>Increased geospatial understanding for learners</a:t>
            </a:r>
          </a:p>
          <a:p>
            <a:r>
              <a:rPr lang="en-US" dirty="0" smtClean="0"/>
              <a:t>Teams began coming to EET meetings with a tools, data, ideas in mind because of experiences at earlier conferences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-43609"/>
            <a:ext cx="7272339" cy="1339009"/>
          </a:xfrm>
        </p:spPr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7912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2452" dirty="0" smtClean="0"/>
              <a:t>Teachers need support for software installation.  Involvement of school administration early on could ease this challenge.</a:t>
            </a:r>
          </a:p>
          <a:p>
            <a:pPr lvl="0">
              <a:defRPr/>
            </a:pPr>
            <a:r>
              <a:rPr lang="en-US" sz="2452" dirty="0" smtClean="0"/>
              <a:t>Pre-preparation would increase effectiveness and efficiency of teams when creating chapters</a:t>
            </a:r>
            <a:endParaRPr lang="en-US" sz="2452" dirty="0" smtClean="0"/>
          </a:p>
          <a:p>
            <a:r>
              <a:rPr lang="en-US" dirty="0" smtClean="0"/>
              <a:t>Correlate EET chapters with topics in popular science text books (possible funding source)</a:t>
            </a:r>
          </a:p>
          <a:p>
            <a:r>
              <a:rPr lang="en-US" dirty="0" smtClean="0"/>
              <a:t>Complete in-progress chapters and ensure long-term website Maintenance, fix out of date tools, data, etc.</a:t>
            </a:r>
          </a:p>
          <a:p>
            <a:r>
              <a:rPr lang="en-US" dirty="0" smtClean="0"/>
              <a:t>Simplified methods for conversion of chapters to online format (new template)</a:t>
            </a:r>
          </a:p>
          <a:p>
            <a:r>
              <a:rPr lang="en-US" dirty="0" smtClean="0"/>
              <a:t>Less emphasis on data sheets, more on chapter content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Partnering with major science initiatives to highlight their research</a:t>
            </a:r>
          </a:p>
          <a:p>
            <a:r>
              <a:rPr lang="en-US" dirty="0" smtClean="0"/>
              <a:t>Conduct Needs/gaps analysis before creation of new chapters   Design/recruit teams based on needs/gap analysis</a:t>
            </a:r>
          </a:p>
          <a:p>
            <a:r>
              <a:rPr lang="en-US" dirty="0" smtClean="0"/>
              <a:t>Difficulty maintaining contact with experts (data providers, tool specialists) Need enhanced long-term communication</a:t>
            </a:r>
          </a:p>
          <a:p>
            <a:r>
              <a:rPr lang="en-US" dirty="0" smtClean="0"/>
              <a:t>All EET participants should use existing contacts for distribution of EET chapters</a:t>
            </a:r>
          </a:p>
          <a:p>
            <a:r>
              <a:rPr lang="en-US" dirty="0" smtClean="0"/>
              <a:t>Finding the balance between too many and too few tools. Standardization leads to greater adoption and integration.</a:t>
            </a:r>
          </a:p>
          <a:p>
            <a:r>
              <a:rPr lang="en-US" dirty="0" smtClean="0"/>
              <a:t>Scientists need to be involved up-front and with follow-through.   Their input with the development of the case study, data interpretation, is essential</a:t>
            </a:r>
          </a:p>
          <a:p>
            <a:r>
              <a:rPr lang="en-US" dirty="0" smtClean="0"/>
              <a:t>Listserv with all Data Access participants, database of experts to increase collaboration</a:t>
            </a:r>
          </a:p>
          <a:p>
            <a:r>
              <a:rPr lang="en-US" dirty="0" smtClean="0"/>
              <a:t>Integrate pre-service teachers and faculty in chapter creation – may lead to use of chapter in science-</a:t>
            </a:r>
            <a:r>
              <a:rPr lang="en-US" dirty="0" err="1" smtClean="0"/>
              <a:t>ed</a:t>
            </a:r>
            <a:r>
              <a:rPr lang="en-US" dirty="0" smtClean="0"/>
              <a:t> courses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FFFFFF"/>
      </a:dk1>
      <a:lt1>
        <a:srgbClr val="000000"/>
      </a:lt1>
      <a:dk2>
        <a:srgbClr val="D28E11"/>
      </a:dk2>
      <a:lt2>
        <a:srgbClr val="F2E2AB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80</TotalTime>
  <Words>419</Words>
  <Application>Microsoft Macintosh PowerPoint</Application>
  <PresentationFormat>On-screen Show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Tradition</vt:lpstr>
      <vt:lpstr>IMPACTS</vt:lpstr>
      <vt:lpstr>Immediate Impacts</vt:lpstr>
      <vt:lpstr>Long-term Impacts</vt:lpstr>
      <vt:lpstr>Sustainability</vt:lpstr>
      <vt:lpstr>Sustainability</vt:lpstr>
    </vt:vector>
  </TitlesOfParts>
  <Company>Fairmont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IMPACTS</dc:title>
  <dc:creator>Todd Ensign</dc:creator>
  <cp:lastModifiedBy>Todd Ensign</cp:lastModifiedBy>
  <cp:revision>6</cp:revision>
  <dcterms:created xsi:type="dcterms:W3CDTF">2010-02-12T15:33:00Z</dcterms:created>
  <dcterms:modified xsi:type="dcterms:W3CDTF">2010-02-12T16:53:15Z</dcterms:modified>
</cp:coreProperties>
</file>