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6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6818-CD24-45B1-914F-C864963C827A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994D-E58D-471A-BEDC-79DFDFB80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6818-CD24-45B1-914F-C864963C827A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994D-E58D-471A-BEDC-79DFDFB80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6818-CD24-45B1-914F-C864963C827A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994D-E58D-471A-BEDC-79DFDFB80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6818-CD24-45B1-914F-C864963C827A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994D-E58D-471A-BEDC-79DFDFB80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6818-CD24-45B1-914F-C864963C827A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994D-E58D-471A-BEDC-79DFDFB80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6818-CD24-45B1-914F-C864963C827A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994D-E58D-471A-BEDC-79DFDFB80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6818-CD24-45B1-914F-C864963C827A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994D-E58D-471A-BEDC-79DFDFB80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6818-CD24-45B1-914F-C864963C827A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994D-E58D-471A-BEDC-79DFDFB80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6818-CD24-45B1-914F-C864963C827A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994D-E58D-471A-BEDC-79DFDFB80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6818-CD24-45B1-914F-C864963C827A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994D-E58D-471A-BEDC-79DFDFB80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6818-CD24-45B1-914F-C864963C827A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3994D-E58D-471A-BEDC-79DFDFB80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76818-CD24-45B1-914F-C864963C827A}" type="datetimeFigureOut">
              <a:rPr lang="en-US" smtClean="0"/>
              <a:pPr/>
              <a:t>2/12/2010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3994D-E58D-471A-BEDC-79DFDFB800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2: Short Term Impacts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Learning to do a workshop right</a:t>
            </a:r>
          </a:p>
          <a:p>
            <a:r>
              <a:rPr lang="en-US" dirty="0" smtClean="0"/>
              <a:t>Collect data right away – Daily evaluations is a good idea</a:t>
            </a:r>
          </a:p>
          <a:p>
            <a:r>
              <a:rPr lang="en-US" dirty="0" smtClean="0"/>
              <a:t>Networking across areas of expertise</a:t>
            </a:r>
          </a:p>
          <a:p>
            <a:pPr lvl="1"/>
            <a:r>
              <a:rPr lang="en-US" dirty="0" smtClean="0"/>
              <a:t>Making data available to the educational community</a:t>
            </a:r>
          </a:p>
          <a:p>
            <a:pPr lvl="1"/>
            <a:r>
              <a:rPr lang="en-US" dirty="0" smtClean="0"/>
              <a:t>Exposure &amp; appreciate of of new tools and data for use in education</a:t>
            </a:r>
          </a:p>
          <a:p>
            <a:r>
              <a:rPr lang="en-US" dirty="0" smtClean="0"/>
              <a:t>Invitation to form teams – got to know the groups at home institution better</a:t>
            </a:r>
          </a:p>
          <a:p>
            <a:r>
              <a:rPr lang="en-US" dirty="0" smtClean="0"/>
              <a:t>Trickle down from educators at workshop to other educators and to students</a:t>
            </a:r>
          </a:p>
          <a:p>
            <a:r>
              <a:rPr lang="en-US" dirty="0" smtClean="0"/>
              <a:t>Continued collaboration with team after workshop.</a:t>
            </a:r>
          </a:p>
          <a:p>
            <a:r>
              <a:rPr lang="en-US" dirty="0" smtClean="0"/>
              <a:t>First time some educators treated as an equal with those in the scientific/technological community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Group 2: Long Term Impacts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5943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Changed software development at </a:t>
            </a:r>
            <a:r>
              <a:rPr lang="en-US" sz="2400" dirty="0" err="1" smtClean="0"/>
              <a:t>Unidata</a:t>
            </a:r>
            <a:r>
              <a:rPr lang="en-US" sz="2400" dirty="0" smtClean="0"/>
              <a:t> to allow data analysis without having to install software – developed RAMADDA viewer</a:t>
            </a:r>
          </a:p>
          <a:p>
            <a:r>
              <a:rPr lang="en-US" sz="2400" dirty="0" smtClean="0"/>
              <a:t>Educators: significantly broadening the approach to curriculum to more inquiry driven, student centered, problem solving</a:t>
            </a:r>
          </a:p>
          <a:p>
            <a:r>
              <a:rPr lang="en-US" sz="2400" dirty="0" smtClean="0"/>
              <a:t>Increased awareness of technology staff at school of software  and hardware needs</a:t>
            </a:r>
          </a:p>
          <a:p>
            <a:r>
              <a:rPr lang="en-US" sz="2400" dirty="0" smtClean="0"/>
              <a:t>For participants – increased technological and science literacy – being more familiar with online interfaces  - fluency in terminology</a:t>
            </a:r>
          </a:p>
          <a:p>
            <a:r>
              <a:rPr lang="en-US" sz="2400" dirty="0" smtClean="0"/>
              <a:t>Use of wiki’s at this meeting is effective at capturing and facilitating discussion and facilitating collaboration.</a:t>
            </a:r>
          </a:p>
          <a:p>
            <a:r>
              <a:rPr lang="en-US" sz="2400" dirty="0" smtClean="0"/>
              <a:t>Long term networking with people in other fields of expertise</a:t>
            </a:r>
          </a:p>
          <a:p>
            <a:r>
              <a:rPr lang="en-US" sz="2400" dirty="0" smtClean="0"/>
              <a:t>From educators point of view – people from science and technology communities are role models for their field – bridging the scientific and educational communities.</a:t>
            </a:r>
          </a:p>
          <a:p>
            <a:r>
              <a:rPr lang="en-US" sz="2400" dirty="0" smtClean="0"/>
              <a:t>Awareness of the technology used by educators had impact on how software development proceeded.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Group 2: Sustainability part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6248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Two types of sustainability</a:t>
            </a:r>
          </a:p>
          <a:p>
            <a:pPr lvl="1"/>
            <a:r>
              <a:rPr lang="en-US" dirty="0" smtClean="0"/>
              <a:t>Logistical (implementation and effective use)</a:t>
            </a:r>
          </a:p>
          <a:p>
            <a:pPr lvl="2"/>
            <a:r>
              <a:rPr lang="en-US" dirty="0" smtClean="0"/>
              <a:t>Integration into ESIP meetings – one per year</a:t>
            </a:r>
          </a:p>
          <a:p>
            <a:pPr lvl="2"/>
            <a:r>
              <a:rPr lang="en-US" dirty="0" smtClean="0"/>
              <a:t>Graduate students at GIFT program at AGU</a:t>
            </a:r>
          </a:p>
          <a:p>
            <a:pPr lvl="2"/>
            <a:r>
              <a:rPr lang="en-US" dirty="0" smtClean="0"/>
              <a:t>Educators and Curriculum Developers visit science/technical institutions (</a:t>
            </a:r>
            <a:r>
              <a:rPr lang="en-US" dirty="0" err="1" smtClean="0"/>
              <a:t>ie</a:t>
            </a:r>
            <a:r>
              <a:rPr lang="en-US" dirty="0" smtClean="0"/>
              <a:t> </a:t>
            </a:r>
            <a:r>
              <a:rPr lang="en-US" dirty="0" err="1" smtClean="0"/>
              <a:t>Unidata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Leveraging existing professional meetings (</a:t>
            </a:r>
            <a:r>
              <a:rPr lang="en-US" dirty="0" err="1" smtClean="0"/>
              <a:t>eg</a:t>
            </a:r>
            <a:r>
              <a:rPr lang="en-US" dirty="0" smtClean="0"/>
              <a:t> NSTA, GSA)</a:t>
            </a:r>
          </a:p>
          <a:p>
            <a:pPr lvl="2"/>
            <a:r>
              <a:rPr lang="en-US" dirty="0" smtClean="0"/>
              <a:t>Cross reference with other programs (</a:t>
            </a:r>
            <a:r>
              <a:rPr lang="en-US" dirty="0" err="1" smtClean="0"/>
              <a:t>ie</a:t>
            </a:r>
            <a:r>
              <a:rPr lang="en-US" dirty="0" smtClean="0"/>
              <a:t>  NOAA’s Data in the Classroom, My NASA Data, Repository for Archiving, Managing and Accessing Diverse Data RAMADDA)</a:t>
            </a:r>
          </a:p>
          <a:p>
            <a:pPr lvl="1"/>
            <a:r>
              <a:rPr lang="en-US" dirty="0" smtClean="0"/>
              <a:t>Financial</a:t>
            </a:r>
          </a:p>
          <a:p>
            <a:pPr lvl="2"/>
            <a:r>
              <a:rPr lang="en-US" dirty="0" smtClean="0"/>
              <a:t>Integrate into ongoing funding at organizations (ESIP Fed)</a:t>
            </a:r>
          </a:p>
          <a:p>
            <a:pPr lvl="2"/>
            <a:r>
              <a:rPr lang="en-US" dirty="0" smtClean="0"/>
              <a:t>Integrate into large scale research programs – as broader impacts</a:t>
            </a:r>
          </a:p>
          <a:p>
            <a:pPr lvl="2"/>
            <a:r>
              <a:rPr lang="en-US" dirty="0" smtClean="0"/>
              <a:t>Communicating  Research to Public Audiences – supplement funding to NSF research grants (75K)</a:t>
            </a:r>
          </a:p>
          <a:p>
            <a:pPr lvl="1"/>
            <a:r>
              <a:rPr lang="en-US" dirty="0" smtClean="0"/>
              <a:t>Leaving a legacy – point to </a:t>
            </a:r>
            <a:r>
              <a:rPr lang="en-US" dirty="0" smtClean="0"/>
              <a:t>exemplar </a:t>
            </a:r>
            <a:r>
              <a:rPr lang="en-US" dirty="0" smtClean="0"/>
              <a:t>websites for access to data/data  portals  and  tools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2: Sustainability 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Completion of EET chapters</a:t>
            </a:r>
          </a:p>
          <a:p>
            <a:pPr lvl="1"/>
            <a:r>
              <a:rPr lang="en-US" dirty="0" smtClean="0"/>
              <a:t>Incentive to complete – pay something to participate</a:t>
            </a:r>
          </a:p>
          <a:p>
            <a:pPr lvl="1"/>
            <a:r>
              <a:rPr lang="en-US" dirty="0" smtClean="0"/>
              <a:t>Require presentation of completed EET chapter at NSTA meeting – incentive to complete – pay CD/</a:t>
            </a:r>
            <a:r>
              <a:rPr lang="en-US" dirty="0" err="1" smtClean="0"/>
              <a:t>Edu</a:t>
            </a:r>
            <a:r>
              <a:rPr lang="en-US" dirty="0" smtClean="0"/>
              <a:t> way to the NSTA meeting</a:t>
            </a:r>
          </a:p>
          <a:p>
            <a:pPr lvl="1"/>
            <a:r>
              <a:rPr lang="en-US" dirty="0" smtClean="0"/>
              <a:t>Map to standards –  consider and address gaps in content  when creating new chapter</a:t>
            </a:r>
          </a:p>
          <a:p>
            <a:pPr lvl="1"/>
            <a:r>
              <a:rPr lang="en-US" dirty="0" smtClean="0"/>
              <a:t>Checklist of formatting items that need to be addressed to complete a chapter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434</Words>
  <Application>Microsoft Office PowerPoint</Application>
  <PresentationFormat>On-screen Show (4:3)</PresentationFormat>
  <Paragraphs>38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Group 2: Short Term Impacts</vt:lpstr>
      <vt:lpstr>Group 2: Long Term Impacts</vt:lpstr>
      <vt:lpstr>Group 2: Sustainability part 1</vt:lpstr>
      <vt:lpstr>Group 2: Sustainability part 2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Valued Acer Customer</dc:creator>
  <cp:lastModifiedBy>Valued Acer Customer</cp:lastModifiedBy>
  <cp:revision>12</cp:revision>
  <dcterms:created xsi:type="dcterms:W3CDTF">2010-02-12T15:01:55Z</dcterms:created>
  <dcterms:modified xsi:type="dcterms:W3CDTF">2010-02-12T18:14:58Z</dcterms:modified>
</cp:coreProperties>
</file>