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9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6B7A0-EDEA-9147-AB5D-D768482BD96E}" type="datetimeFigureOut">
              <a:rPr lang="en-US" smtClean="0"/>
              <a:t>2/12/10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A1F3C-8A18-4A43-B00C-B8E82F228A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Short-Term Impacts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435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What do we as participants take away from the workshop</a:t>
            </a:r>
            <a:r>
              <a:rPr lang="en-US" dirty="0" smtClean="0"/>
              <a:t>?</a:t>
            </a:r>
          </a:p>
          <a:p>
            <a:r>
              <a:rPr lang="en-US" dirty="0" smtClean="0"/>
              <a:t>For </a:t>
            </a:r>
            <a:r>
              <a:rPr lang="en-US" dirty="0"/>
              <a:t>everyone..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Awareness </a:t>
            </a:r>
            <a:r>
              <a:rPr lang="en-US" dirty="0"/>
              <a:t>of needs of different </a:t>
            </a:r>
            <a:r>
              <a:rPr lang="en-US" dirty="0" smtClean="0"/>
              <a:t>audiences</a:t>
            </a:r>
          </a:p>
          <a:p>
            <a:pPr lvl="1"/>
            <a:r>
              <a:rPr lang="en-US" dirty="0" smtClean="0"/>
              <a:t>Language </a:t>
            </a:r>
            <a:r>
              <a:rPr lang="en-US" dirty="0"/>
              <a:t>- achieving middle ground of </a:t>
            </a:r>
            <a:r>
              <a:rPr lang="en-US" dirty="0" smtClean="0"/>
              <a:t>familiarity</a:t>
            </a:r>
          </a:p>
          <a:p>
            <a:pPr lvl="1"/>
            <a:r>
              <a:rPr lang="en-US" dirty="0" smtClean="0"/>
              <a:t>Empathy</a:t>
            </a:r>
            <a:r>
              <a:rPr lang="en-US" dirty="0"/>
              <a:t>..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Mechanics </a:t>
            </a:r>
            <a:r>
              <a:rPr lang="en-US" dirty="0"/>
              <a:t>of </a:t>
            </a:r>
            <a:r>
              <a:rPr lang="en-US" dirty="0" smtClean="0"/>
              <a:t>communication</a:t>
            </a:r>
          </a:p>
          <a:p>
            <a:r>
              <a:rPr lang="en-US" dirty="0" smtClean="0"/>
              <a:t>For educators</a:t>
            </a:r>
          </a:p>
          <a:p>
            <a:pPr lvl="1"/>
            <a:r>
              <a:rPr lang="en-US" dirty="0" smtClean="0"/>
              <a:t>Usable </a:t>
            </a:r>
            <a:r>
              <a:rPr lang="en-US" dirty="0"/>
              <a:t>tools that gets access to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Lower </a:t>
            </a:r>
            <a:r>
              <a:rPr lang="en-US" dirty="0"/>
              <a:t>activation energy for </a:t>
            </a:r>
            <a:r>
              <a:rPr lang="en-US" dirty="0" smtClean="0"/>
              <a:t>use</a:t>
            </a:r>
          </a:p>
          <a:p>
            <a:r>
              <a:rPr lang="en-US" dirty="0" smtClean="0"/>
              <a:t>For Scientists</a:t>
            </a:r>
          </a:p>
          <a:p>
            <a:pPr lvl="1"/>
            <a:r>
              <a:rPr lang="en-US" dirty="0" smtClean="0"/>
              <a:t>Benefits </a:t>
            </a:r>
            <a:r>
              <a:rPr lang="en-US" dirty="0"/>
              <a:t>of data simplification and </a:t>
            </a:r>
            <a:r>
              <a:rPr lang="en-US" dirty="0" smtClean="0"/>
              <a:t>accessibility</a:t>
            </a:r>
          </a:p>
          <a:p>
            <a:r>
              <a:rPr lang="en-US" dirty="0" smtClean="0"/>
              <a:t>For </a:t>
            </a:r>
            <a:r>
              <a:rPr lang="en-US" dirty="0"/>
              <a:t>Curriculum </a:t>
            </a:r>
            <a:r>
              <a:rPr lang="en-US" dirty="0" smtClean="0"/>
              <a:t>developers</a:t>
            </a:r>
          </a:p>
          <a:p>
            <a:pPr lvl="1"/>
            <a:r>
              <a:rPr lang="en-US" dirty="0" smtClean="0"/>
              <a:t>Data </a:t>
            </a:r>
            <a:r>
              <a:rPr lang="en-US" dirty="0"/>
              <a:t>that can be used with existing </a:t>
            </a:r>
            <a:r>
              <a:rPr lang="en-US" dirty="0" smtClean="0"/>
              <a:t>tools</a:t>
            </a:r>
          </a:p>
          <a:p>
            <a:pPr lvl="1"/>
            <a:r>
              <a:rPr lang="en-US" dirty="0" smtClean="0"/>
              <a:t>Direct </a:t>
            </a:r>
            <a:r>
              <a:rPr lang="en-US" dirty="0"/>
              <a:t>access to authentic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Improved </a:t>
            </a:r>
            <a:r>
              <a:rPr lang="en-US" dirty="0"/>
              <a:t>ability to serve as the </a:t>
            </a:r>
            <a:r>
              <a:rPr lang="en-US" dirty="0" smtClean="0"/>
              <a:t>translator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Tool </a:t>
            </a:r>
            <a:r>
              <a:rPr lang="en-US" dirty="0" smtClean="0"/>
              <a:t>Developers</a:t>
            </a:r>
          </a:p>
          <a:p>
            <a:pPr lvl="1"/>
            <a:r>
              <a:rPr lang="en-US" dirty="0" smtClean="0"/>
              <a:t>Sustained </a:t>
            </a:r>
            <a:r>
              <a:rPr lang="en-US" dirty="0"/>
              <a:t>involvement in the development cycle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Long-Term Impacts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Improved accessibility to data for </a:t>
            </a:r>
            <a:r>
              <a:rPr lang="en-US" dirty="0" smtClean="0"/>
              <a:t>all</a:t>
            </a:r>
          </a:p>
          <a:p>
            <a:r>
              <a:rPr lang="en-US" dirty="0" smtClean="0"/>
              <a:t>Data </a:t>
            </a:r>
            <a:r>
              <a:rPr lang="en-US" dirty="0"/>
              <a:t>diplomats - able to engage in cross-community dialog (created a cadre </a:t>
            </a:r>
            <a:r>
              <a:rPr lang="en-US" dirty="0" smtClean="0"/>
              <a:t>)</a:t>
            </a:r>
          </a:p>
          <a:p>
            <a:r>
              <a:rPr lang="en-US" dirty="0" smtClean="0"/>
              <a:t>EET </a:t>
            </a:r>
            <a:r>
              <a:rPr lang="en-US" dirty="0"/>
              <a:t>Chapters serve as a "translation" between communities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Important to do a SWOT analysis (Internal) Strengths, Weaknesses; (External) Opportunity, and </a:t>
            </a:r>
            <a:r>
              <a:rPr lang="en-US" dirty="0" smtClean="0"/>
              <a:t>Threats</a:t>
            </a:r>
          </a:p>
          <a:p>
            <a:r>
              <a:rPr lang="en-US" dirty="0" smtClean="0"/>
              <a:t>Sustain</a:t>
            </a:r>
            <a:r>
              <a:rPr lang="en-US" dirty="0"/>
              <a:t>/continue already developed relationships with large, long-term </a:t>
            </a:r>
            <a:r>
              <a:rPr lang="en-US" dirty="0" smtClean="0"/>
              <a:t>programs below agency, </a:t>
            </a:r>
            <a:r>
              <a:rPr lang="en-US" smtClean="0"/>
              <a:t>but above PI </a:t>
            </a:r>
            <a:r>
              <a:rPr lang="en-US" dirty="0"/>
              <a:t>(e.g. RIDGE2000, ESIP, NEON) - to position AccessData participants are in a position of offering the expertise</a:t>
            </a:r>
            <a:r>
              <a:rPr lang="en-US" dirty="0" smtClean="0"/>
              <a:t>/people that </a:t>
            </a:r>
            <a:r>
              <a:rPr lang="en-US" dirty="0"/>
              <a:t>the AccessData Model provides</a:t>
            </a:r>
            <a:r>
              <a:rPr lang="en-US" dirty="0" smtClean="0"/>
              <a:t> </a:t>
            </a:r>
          </a:p>
          <a:p>
            <a:r>
              <a:rPr lang="en-US" dirty="0" smtClean="0"/>
              <a:t>Not </a:t>
            </a:r>
            <a:r>
              <a:rPr lang="en-US" dirty="0"/>
              <a:t>good enough to just publish the Model; Utilize the existing </a:t>
            </a:r>
            <a:r>
              <a:rPr lang="en-US" dirty="0" smtClean="0"/>
              <a:t>competencies</a:t>
            </a:r>
          </a:p>
          <a:p>
            <a:r>
              <a:rPr lang="en-US" dirty="0" smtClean="0"/>
              <a:t>Include </a:t>
            </a:r>
            <a:r>
              <a:rPr lang="en-US" dirty="0"/>
              <a:t>EET Chapter usage as part of the SWOT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225</Words>
  <Application>Microsoft Macintosh PowerPoint</Application>
  <PresentationFormat>On-screen Show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Short-Term Impacts</vt:lpstr>
      <vt:lpstr>Long-Term Impacts</vt:lpstr>
      <vt:lpstr>Sustainability</vt:lpstr>
    </vt:vector>
  </TitlesOfParts>
  <Company>Colorado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Short-Term Impacts</dc:title>
  <dc:creator>Michael  Taber</dc:creator>
  <cp:lastModifiedBy>Michael  Taber</cp:lastModifiedBy>
  <cp:revision>5</cp:revision>
  <dcterms:created xsi:type="dcterms:W3CDTF">2010-02-12T15:19:31Z</dcterms:created>
  <dcterms:modified xsi:type="dcterms:W3CDTF">2010-02-12T16:39:38Z</dcterms:modified>
</cp:coreProperties>
</file>