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6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Tamara%20S%20Ledley\Desktop\NEW%20020810\EET\EET%20workshop%20live%20chapters%20021010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Sheet1!$H$1</c:f>
              <c:strCache>
                <c:ptCount val="1"/>
                <c:pt idx="0">
                  <c:v>Teams</c:v>
                </c:pt>
              </c:strCache>
            </c:strRef>
          </c:tx>
          <c:cat>
            <c:strRef>
              <c:f>Sheet1!$G$2:$G$9</c:f>
              <c:strCache>
                <c:ptCount val="8"/>
                <c:pt idx="0">
                  <c:v>EET Team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Earthscope</c:v>
                </c:pt>
              </c:strCache>
            </c:strRef>
          </c:cat>
          <c:val>
            <c:numRef>
              <c:f>Sheet1!$H$2:$H$9</c:f>
              <c:numCache>
                <c:formatCode>General</c:formatCode>
                <c:ptCount val="8"/>
                <c:pt idx="1">
                  <c:v>10</c:v>
                </c:pt>
                <c:pt idx="2">
                  <c:v>12</c:v>
                </c:pt>
                <c:pt idx="3">
                  <c:v>11</c:v>
                </c:pt>
                <c:pt idx="4">
                  <c:v>11</c:v>
                </c:pt>
                <c:pt idx="5">
                  <c:v>9</c:v>
                </c:pt>
                <c:pt idx="6">
                  <c:v>8</c:v>
                </c:pt>
                <c:pt idx="7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Sheet1!$I$1</c:f>
              <c:strCache>
                <c:ptCount val="1"/>
                <c:pt idx="0">
                  <c:v>Chapters</c:v>
                </c:pt>
              </c:strCache>
            </c:strRef>
          </c:tx>
          <c:cat>
            <c:strRef>
              <c:f>Sheet1!$G$2:$G$9</c:f>
              <c:strCache>
                <c:ptCount val="8"/>
                <c:pt idx="0">
                  <c:v>EET Team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Earthscope</c:v>
                </c:pt>
              </c:strCache>
            </c:strRef>
          </c:cat>
          <c:val>
            <c:numRef>
              <c:f>Sheet1!$I$2:$I$9</c:f>
              <c:numCache>
                <c:formatCode>General</c:formatCode>
                <c:ptCount val="8"/>
                <c:pt idx="0">
                  <c:v>10</c:v>
                </c:pt>
                <c:pt idx="1">
                  <c:v>7</c:v>
                </c:pt>
                <c:pt idx="2">
                  <c:v>0</c:v>
                </c:pt>
                <c:pt idx="3">
                  <c:v>1</c:v>
                </c:pt>
                <c:pt idx="4">
                  <c:v>5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</c:ser>
        <c:axId val="89832832"/>
        <c:axId val="89847296"/>
      </c:barChart>
      <c:catAx>
        <c:axId val="89832832"/>
        <c:scaling>
          <c:orientation val="minMax"/>
        </c:scaling>
        <c:axPos val="b"/>
        <c:tickLblPos val="nextTo"/>
        <c:crossAx val="89847296"/>
        <c:crosses val="autoZero"/>
        <c:auto val="1"/>
        <c:lblAlgn val="ctr"/>
        <c:lblOffset val="100"/>
      </c:catAx>
      <c:valAx>
        <c:axId val="89847296"/>
        <c:scaling>
          <c:orientation val="minMax"/>
        </c:scaling>
        <c:axPos val="l"/>
        <c:majorGridlines/>
        <c:numFmt formatCode="General" sourceLinked="1"/>
        <c:tickLblPos val="nextTo"/>
        <c:crossAx val="89832832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217E6-9716-419B-B3F3-1C3E84CC48C2}" type="datetimeFigureOut">
              <a:rPr lang="en-US" smtClean="0"/>
              <a:pPr/>
              <a:t>2/11/2010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C022-8672-4B7D-8BA9-F6A6202A9F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217E6-9716-419B-B3F3-1C3E84CC48C2}" type="datetimeFigureOut">
              <a:rPr lang="en-US" smtClean="0"/>
              <a:pPr/>
              <a:t>2/11/2010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C022-8672-4B7D-8BA9-F6A6202A9F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217E6-9716-419B-B3F3-1C3E84CC48C2}" type="datetimeFigureOut">
              <a:rPr lang="en-US" smtClean="0"/>
              <a:pPr/>
              <a:t>2/11/2010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C022-8672-4B7D-8BA9-F6A6202A9F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217E6-9716-419B-B3F3-1C3E84CC48C2}" type="datetimeFigureOut">
              <a:rPr lang="en-US" smtClean="0"/>
              <a:pPr/>
              <a:t>2/11/2010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C022-8672-4B7D-8BA9-F6A6202A9F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217E6-9716-419B-B3F3-1C3E84CC48C2}" type="datetimeFigureOut">
              <a:rPr lang="en-US" smtClean="0"/>
              <a:pPr/>
              <a:t>2/11/2010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C022-8672-4B7D-8BA9-F6A6202A9F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217E6-9716-419B-B3F3-1C3E84CC48C2}" type="datetimeFigureOut">
              <a:rPr lang="en-US" smtClean="0"/>
              <a:pPr/>
              <a:t>2/11/2010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C022-8672-4B7D-8BA9-F6A6202A9F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217E6-9716-419B-B3F3-1C3E84CC48C2}" type="datetimeFigureOut">
              <a:rPr lang="en-US" smtClean="0"/>
              <a:pPr/>
              <a:t>2/11/2010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C022-8672-4B7D-8BA9-F6A6202A9F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217E6-9716-419B-B3F3-1C3E84CC48C2}" type="datetimeFigureOut">
              <a:rPr lang="en-US" smtClean="0"/>
              <a:pPr/>
              <a:t>2/11/2010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C022-8672-4B7D-8BA9-F6A6202A9F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217E6-9716-419B-B3F3-1C3E84CC48C2}" type="datetimeFigureOut">
              <a:rPr lang="en-US" smtClean="0"/>
              <a:pPr/>
              <a:t>2/11/2010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C022-8672-4B7D-8BA9-F6A6202A9F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217E6-9716-419B-B3F3-1C3E84CC48C2}" type="datetimeFigureOut">
              <a:rPr lang="en-US" smtClean="0"/>
              <a:pPr/>
              <a:t>2/11/2010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C022-8672-4B7D-8BA9-F6A6202A9F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217E6-9716-419B-B3F3-1C3E84CC48C2}" type="datetimeFigureOut">
              <a:rPr lang="en-US" smtClean="0"/>
              <a:pPr/>
              <a:t>2/11/2010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C022-8672-4B7D-8BA9-F6A6202A9F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217E6-9716-419B-B3F3-1C3E84CC48C2}" type="datetimeFigureOut">
              <a:rPr lang="en-US" smtClean="0"/>
              <a:pPr/>
              <a:t>2/11/2010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1C022-8672-4B7D-8BA9-F6A6202A9F9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72000"/>
            <a:ext cx="6400800" cy="1752600"/>
          </a:xfrm>
        </p:spPr>
        <p:txBody>
          <a:bodyPr>
            <a:normAutofit/>
          </a:bodyPr>
          <a:lstStyle/>
          <a:p>
            <a:r>
              <a:rPr lang="en-US" sz="96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Impacts</a:t>
            </a:r>
            <a:endParaRPr lang="en-US" sz="96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AccessData 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097487"/>
            <a:ext cx="7239000" cy="35507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Workshop Goals</a:t>
            </a:r>
            <a:endParaRPr lang="en-US" sz="6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bg1"/>
                </a:solidFill>
              </a:rPr>
              <a:t>What are the short and long term impacts of the Data Services/ </a:t>
            </a:r>
            <a:r>
              <a:rPr lang="en-US" sz="4400" dirty="0" err="1" smtClean="0">
                <a:solidFill>
                  <a:schemeClr val="bg1"/>
                </a:solidFill>
              </a:rPr>
              <a:t>AccessData</a:t>
            </a:r>
            <a:r>
              <a:rPr lang="en-US" sz="4400" dirty="0" smtClean="0">
                <a:solidFill>
                  <a:schemeClr val="bg1"/>
                </a:solidFill>
              </a:rPr>
              <a:t> Workshops</a:t>
            </a:r>
          </a:p>
          <a:p>
            <a:endParaRPr lang="en-US" sz="1600" dirty="0" smtClean="0">
              <a:solidFill>
                <a:schemeClr val="bg1"/>
              </a:solidFill>
            </a:endParaRPr>
          </a:p>
          <a:p>
            <a:r>
              <a:rPr lang="en-US" sz="4400" dirty="0" smtClean="0">
                <a:solidFill>
                  <a:schemeClr val="bg1"/>
                </a:solidFill>
              </a:rPr>
              <a:t>Flesh out ideas for evolving the effective aspects of the workshop into  a sustainable model(s)</a:t>
            </a:r>
            <a:endParaRPr lang="en-US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 1</a:t>
            </a:r>
            <a:endParaRPr lang="en-US" sz="5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Immediate Impacts 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the W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orkshops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were the advantages of the workshop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Immediate changes in the way you conducted your job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 you integrated logistics of the workshop into your activities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 the workshop help you create new partnerships</a:t>
            </a:r>
            <a:endParaRPr 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 2</a:t>
            </a:r>
            <a:endParaRPr lang="en-US" sz="5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4525963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Long-term Impacts of the Workshops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Has the </a:t>
            </a: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workshop(s) impacted the way you have used/prepared </a:t>
            </a:r>
            <a:r>
              <a:rPr lang="en-US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geoscience</a:t>
            </a: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data or tools in/for education? </a:t>
            </a:r>
            <a:endParaRPr lang="en-US" sz="3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lvl="1"/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Has </a:t>
            </a:r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the </a:t>
            </a: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workshop(s) helped you overcome barriers (identify them</a:t>
            </a:r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)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Has your participation helped you more effectively engage with the other community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Was participation in multiple workshops beneficial</a:t>
            </a:r>
          </a:p>
          <a:p>
            <a:endParaRPr lang="en-US" dirty="0">
              <a:latin typeface="Calibri (Body)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 3</a:t>
            </a:r>
            <a:endParaRPr lang="en-US" sz="5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Long-term Sustainability for Data Access and Educational Use 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Have you utilized the DDS/</a:t>
            </a:r>
            <a:r>
              <a:rPr lang="en-US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AccessData</a:t>
            </a: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Workshop model (or elements of the model) in your professional activities? </a:t>
            </a:r>
            <a:endParaRPr lang="en-US" sz="3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methods/venues/activities can you suggest as sustainable methods for continuing Workshop model?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914400" y="685800"/>
          <a:ext cx="74676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171</Words>
  <Application>Microsoft Office PowerPoint</Application>
  <PresentationFormat>On-screen Show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Workshop Goals</vt:lpstr>
      <vt:lpstr>Question 1</vt:lpstr>
      <vt:lpstr>Question 2</vt:lpstr>
      <vt:lpstr>Question 3</vt:lpstr>
      <vt:lpstr>Slide 6</vt:lpstr>
      <vt:lpstr>Slide 7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Valued Acer Customer</dc:creator>
  <cp:lastModifiedBy>Valued Acer Customer</cp:lastModifiedBy>
  <cp:revision>12</cp:revision>
  <dcterms:created xsi:type="dcterms:W3CDTF">2010-02-11T03:55:14Z</dcterms:created>
  <dcterms:modified xsi:type="dcterms:W3CDTF">2010-02-11T15:49:42Z</dcterms:modified>
</cp:coreProperties>
</file>