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7" d="100"/>
          <a:sy n="77" d="100"/>
        </p:scale>
        <p:origin x="-12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30D26-D436-374B-AFEF-EEE57795152E}" type="datetimeFigureOut">
              <a:rPr lang="en-US" smtClean="0"/>
              <a:t>7/16/09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27C09-686C-334E-9C5E-36B3C27B4C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Wording Assessments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It’s hard!  You really need to validate the instrument based on responses of experts through novices, and qualitative data about what respondents meant by their answers.</a:t>
            </a:r>
          </a:p>
          <a:p>
            <a:r>
              <a:rPr lang="en-US" dirty="0" smtClean="0"/>
              <a:t>Some questions need to bring out “shades of grey” thinking, rather than forcing students into B/W categories.</a:t>
            </a:r>
          </a:p>
          <a:p>
            <a:r>
              <a:rPr lang="en-US" dirty="0" smtClean="0"/>
              <a:t>Next steps:  Group will provide detailed comments and revise </a:t>
            </a:r>
            <a:r>
              <a:rPr lang="en-US" smtClean="0"/>
              <a:t>and share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66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Wording Assessments</vt:lpstr>
    </vt:vector>
  </TitlesOfParts>
  <Company>Brigham Young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Wording Assessments</dc:title>
  <dc:creator>Barry Bickmore</dc:creator>
  <cp:lastModifiedBy>Barry Bickmore</cp:lastModifiedBy>
  <cp:revision>2</cp:revision>
  <dcterms:created xsi:type="dcterms:W3CDTF">2009-07-16T17:01:58Z</dcterms:created>
  <dcterms:modified xsi:type="dcterms:W3CDTF">2009-07-16T17:10:57Z</dcterms:modified>
</cp:coreProperties>
</file>