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CAD7E2-6347-4430-969B-FFDE832AED8A}" type="datetimeFigureOut">
              <a:rPr lang="en-US" smtClean="0"/>
              <a:t>7/15/2009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9A2A7B-60FC-4B62-91B4-C55908F5BD8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Reflection/</a:t>
            </a:r>
            <a:r>
              <a:rPr lang="en-US" dirty="0" err="1" smtClean="0"/>
              <a:t>Metacognition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When providing opportunities for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metacognitive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work when teaching the process of science, consider the following:</a:t>
            </a: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Revisit opportunities throughout course or activity to discuss, </a:t>
            </a:r>
            <a:r>
              <a:rPr lang="en-US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write reflections,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evaluate peer work or self-evaluate</a:t>
            </a: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Have students present work to others - f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ree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students of laboratory format and allow to choose style of presentation</a:t>
            </a:r>
          </a:p>
          <a:p>
            <a:pPr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or use programs such as Illuminate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share work online in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synchronous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chat rooms or VNOS A,B,C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Teach POS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 e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mbedded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 curriculum</a:t>
            </a:r>
          </a:p>
          <a:p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Use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visual images of natural places for imaginative work, such as: to focus on analogies or take on perspective of what events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occurred, or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 the purpose of identifying an emotional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response to engage students on a personal level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54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Reflection/Metacognition</vt:lpstr>
    </vt:vector>
  </TitlesOfParts>
  <Company>Carleton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 Services</dc:creator>
  <cp:lastModifiedBy>Information Technology Services</cp:lastModifiedBy>
  <cp:revision>4</cp:revision>
  <dcterms:created xsi:type="dcterms:W3CDTF">2009-07-15T18:52:33Z</dcterms:created>
  <dcterms:modified xsi:type="dcterms:W3CDTF">2009-07-15T20:00:25Z</dcterms:modified>
</cp:coreProperties>
</file>