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2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37EB3-2FD1-4993-8F04-4C10B4ED7E09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77CA4-8540-42BE-ACBF-6114B09209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040D60-E5DB-400D-9D8C-D13D5B303A2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843DE-F98A-44E7-97DA-B5BB94FA1A5F}" type="datetimeFigureOut">
              <a:rPr lang="en-US" smtClean="0"/>
              <a:pPr/>
              <a:t>2/24/2010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01793-EF8A-40DB-896A-B1CA06EBD4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Just-In-Time-Teaching  activity for introduction to the role of coenzymes in Cellular respiration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For this activity insert 2 slides: one that depicts the oxidation reduction cycle of NAD</a:t>
            </a:r>
            <a:r>
              <a:rPr lang="en-US" sz="4000" baseline="30000" dirty="0" smtClean="0"/>
              <a:t>+ </a:t>
            </a:r>
            <a:r>
              <a:rPr lang="en-US" sz="4000" dirty="0" smtClean="0"/>
              <a:t>and another that shows an overview of the three main steps of cellular respiration. These slides are included with most biology textbooks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Assign the questions on the next slide as a pre lecture assignment.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12813" eaLnBrk="1" hangingPunct="1"/>
            <a:r>
              <a:rPr lang="en-US" dirty="0" smtClean="0"/>
              <a:t>1. Describe the major role of </a:t>
            </a:r>
            <a:r>
              <a:rPr lang="en-US" dirty="0" smtClean="0"/>
              <a:t>NAD</a:t>
            </a:r>
            <a:r>
              <a:rPr lang="en-US" dirty="0" smtClean="0"/>
              <a:t>H</a:t>
            </a:r>
            <a:r>
              <a:rPr lang="en-US" dirty="0" smtClean="0"/>
              <a:t> </a:t>
            </a:r>
            <a:r>
              <a:rPr lang="en-US" dirty="0" smtClean="0"/>
              <a:t>in </a:t>
            </a:r>
            <a:r>
              <a:rPr lang="en-US" dirty="0" smtClean="0"/>
              <a:t>cellular respiration</a:t>
            </a:r>
            <a:r>
              <a:rPr lang="en-US" dirty="0" smtClean="0"/>
              <a:t>.</a:t>
            </a:r>
            <a:endParaRPr lang="en-US" dirty="0" smtClean="0"/>
          </a:p>
          <a:p>
            <a:pPr defTabSz="912813" eaLnBrk="1" hangingPunct="1"/>
            <a:r>
              <a:rPr lang="en-US" dirty="0" smtClean="0"/>
              <a:t>2. Is NADH in an oxidized or reduced state? Explain how you know.</a:t>
            </a:r>
          </a:p>
          <a:p>
            <a:pPr defTabSz="912813" eaLnBrk="1" hangingPunct="1"/>
            <a:r>
              <a:rPr lang="en-US" dirty="0" smtClean="0"/>
              <a:t>3. How many electrons and hydrogen ions are added to NAD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 smtClean="0"/>
              <a:t>as</a:t>
            </a:r>
            <a:r>
              <a:rPr lang="en-US" dirty="0" smtClean="0"/>
              <a:t> </a:t>
            </a:r>
            <a:r>
              <a:rPr lang="en-US" dirty="0" smtClean="0"/>
              <a:t>it becomes reduced?</a:t>
            </a:r>
          </a:p>
          <a:p>
            <a:pPr defTabSz="912813" eaLnBrk="1" hangingPunct="1"/>
            <a:r>
              <a:rPr lang="en-US" dirty="0" smtClean="0"/>
              <a:t>4. What is the source of the electrons and H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>from question #3.?</a:t>
            </a:r>
          </a:p>
          <a:p>
            <a:pPr defTabSz="912813"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CH 9 JITT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135</Words>
  <Application>Microsoft Office PowerPoint</Application>
  <PresentationFormat>On-screen Show (4:3)</PresentationFormat>
  <Paragraphs>10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Just-In-Time-Teaching  activity for introduction to the role of coenzymes in Cellular respiration</vt:lpstr>
      <vt:lpstr>Directions</vt:lpstr>
      <vt:lpstr>CH 9 JITT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Fritzie</dc:creator>
  <cp:lastModifiedBy>MCTC</cp:lastModifiedBy>
  <cp:revision>7</cp:revision>
  <dcterms:created xsi:type="dcterms:W3CDTF">2009-04-05T15:42:28Z</dcterms:created>
  <dcterms:modified xsi:type="dcterms:W3CDTF">2010-02-24T22:32:48Z</dcterms:modified>
</cp:coreProperties>
</file>