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0" r:id="rId3"/>
    <p:sldId id="261" r:id="rId4"/>
    <p:sldId id="258" r:id="rId5"/>
    <p:sldId id="259" r:id="rId6"/>
    <p:sldId id="257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AE9FDFD-92E4-43BC-8A8F-D3F6604ABB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58052-4CB9-48B2-A694-7DDCE49503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E1DB9-B3EE-434A-B4F0-8CD57FE0DC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34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385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EE78574-85FF-410C-882F-C4EABCE879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3400" y="473075"/>
            <a:ext cx="8153400" cy="5394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334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385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6011EDF-1419-4911-ACFC-0B6C6EFA87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3B1E0-5B2C-4ED1-BABF-66C81739B5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4A769-96D6-4EA9-89DD-71935DCAA9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08C7C-FE34-4B88-A207-F21AB309EB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31848-1D4D-4755-8EC4-106FDD0962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867884-F9CC-4AE3-96B3-9C7B8BD959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7727B-AE52-494D-B92A-0DDDCB6DDA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0AE84-9238-4280-A25A-72E0A3758B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C258B-5D4D-4465-B44E-B8A2C3FF16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670152E8-9903-43FA-ABBE-CABBA2F9007C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1752600"/>
          </a:xfrm>
        </p:spPr>
        <p:txBody>
          <a:bodyPr/>
          <a:lstStyle/>
          <a:p>
            <a:r>
              <a:rPr lang="en-US" dirty="0"/>
              <a:t>Is He Blind? </a:t>
            </a:r>
            <a:br>
              <a:rPr lang="en-US" dirty="0"/>
            </a:br>
            <a:r>
              <a:rPr lang="en-US" dirty="0" smtClean="0"/>
              <a:t>Pre / Post Questions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pic>
        <p:nvPicPr>
          <p:cNvPr id="2052" name="Picture 4" descr="ey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3200400"/>
            <a:ext cx="2362200" cy="773113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447800" y="4572000"/>
            <a:ext cx="6629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/>
              <a:t>By Eric Ribbens</a:t>
            </a:r>
          </a:p>
          <a:p>
            <a:pPr algn="ctr"/>
            <a:r>
              <a:rPr lang="en-US" sz="2800"/>
              <a:t>Western Illinois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CQ1: Genetic diseases are: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A: Inherited from your mother</a:t>
            </a:r>
          </a:p>
          <a:p>
            <a:r>
              <a:rPr lang="en-US" dirty="0" smtClean="0"/>
              <a:t>B: Caused by damage to your chromosomes</a:t>
            </a:r>
          </a:p>
          <a:p>
            <a:r>
              <a:rPr lang="en-US" dirty="0" smtClean="0"/>
              <a:t>C: Fatal</a:t>
            </a:r>
          </a:p>
          <a:p>
            <a:r>
              <a:rPr lang="en-US" dirty="0" smtClean="0"/>
              <a:t>D: Effects occur in childhood</a:t>
            </a:r>
          </a:p>
          <a:p>
            <a:r>
              <a:rPr lang="en-US" dirty="0" smtClean="0"/>
              <a:t>E: </a:t>
            </a:r>
            <a:r>
              <a:rPr lang="en-US" b="1" dirty="0" smtClean="0"/>
              <a:t>Driven by coding in your DNA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CQ2: The only way you can have a recessive genetic disease is if: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A: You inherit a gene for the disease from your mother and another one from your father</a:t>
            </a:r>
          </a:p>
          <a:p>
            <a:r>
              <a:rPr lang="en-US" dirty="0" smtClean="0"/>
              <a:t>B: If you get two copies of the gene from one of your parents</a:t>
            </a:r>
          </a:p>
          <a:p>
            <a:r>
              <a:rPr lang="en-US" dirty="0" smtClean="0"/>
              <a:t>C: If you are mentally retarded</a:t>
            </a:r>
          </a:p>
          <a:p>
            <a:r>
              <a:rPr lang="en-US" dirty="0" smtClean="0"/>
              <a:t>D: None of the above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74"/>
            <a:ext cx="8229600" cy="1736725"/>
          </a:xfrm>
        </p:spPr>
        <p:txBody>
          <a:bodyPr/>
          <a:lstStyle/>
          <a:p>
            <a:r>
              <a:rPr lang="en-US" dirty="0" smtClean="0"/>
              <a:t>CQ3: John and Amy are both carriers for a genetic disease. This means: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0"/>
            <a:ext cx="8153400" cy="3657600"/>
          </a:xfrm>
        </p:spPr>
        <p:txBody>
          <a:bodyPr/>
          <a:lstStyle/>
          <a:p>
            <a:r>
              <a:rPr lang="en-US" dirty="0" smtClean="0"/>
              <a:t>A: They don’t have the disease</a:t>
            </a:r>
          </a:p>
          <a:p>
            <a:r>
              <a:rPr lang="en-US" dirty="0" smtClean="0"/>
              <a:t>B: Some of their children might have it</a:t>
            </a:r>
          </a:p>
          <a:p>
            <a:r>
              <a:rPr lang="en-US" dirty="0" smtClean="0"/>
              <a:t>C: The disease is recessive</a:t>
            </a:r>
          </a:p>
          <a:p>
            <a:r>
              <a:rPr lang="en-US" dirty="0" smtClean="0"/>
              <a:t>D: Some of their children might not have it</a:t>
            </a:r>
          </a:p>
          <a:p>
            <a:r>
              <a:rPr lang="en-US" b="1" dirty="0" smtClean="0"/>
              <a:t>E: All of the above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73074"/>
            <a:ext cx="8305800" cy="2803526"/>
          </a:xfrm>
        </p:spPr>
        <p:txBody>
          <a:bodyPr/>
          <a:lstStyle/>
          <a:p>
            <a:r>
              <a:rPr lang="en-US" dirty="0" smtClean="0"/>
              <a:t>CQ4: George has a dominant genetic disease. His mother is </a:t>
            </a:r>
            <a:r>
              <a:rPr lang="en-US" dirty="0" smtClean="0"/>
              <a:t>normal, and his brother Max is normal. </a:t>
            </a:r>
            <a:r>
              <a:rPr lang="en-US" dirty="0" smtClean="0"/>
              <a:t>The chances that George’s sister Sarah has the disease is: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00400"/>
            <a:ext cx="8382000" cy="2819400"/>
          </a:xfrm>
        </p:spPr>
        <p:txBody>
          <a:bodyPr/>
          <a:lstStyle/>
          <a:p>
            <a:r>
              <a:rPr lang="en-US" dirty="0" smtClean="0"/>
              <a:t>A: 0% </a:t>
            </a:r>
          </a:p>
          <a:p>
            <a:r>
              <a:rPr lang="en-US" dirty="0" smtClean="0"/>
              <a:t>B: 25%</a:t>
            </a:r>
          </a:p>
          <a:p>
            <a:r>
              <a:rPr lang="en-US" b="1" dirty="0" smtClean="0"/>
              <a:t>C: 50%</a:t>
            </a:r>
          </a:p>
          <a:p>
            <a:r>
              <a:rPr lang="en-US" dirty="0" smtClean="0"/>
              <a:t>D: 75%</a:t>
            </a:r>
          </a:p>
          <a:p>
            <a:r>
              <a:rPr lang="en-US" dirty="0" smtClean="0"/>
              <a:t>E: 100%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74"/>
            <a:ext cx="8229600" cy="2651126"/>
          </a:xfrm>
        </p:spPr>
        <p:txBody>
          <a:bodyPr/>
          <a:lstStyle/>
          <a:p>
            <a:r>
              <a:rPr lang="en-US" dirty="0" smtClean="0"/>
              <a:t>CQ5: If Jeff has a recessive genetic disease, and he marries Bev, whose family has no history of the disease, the chances their child has the disease is: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2743200"/>
          </a:xfrm>
        </p:spPr>
        <p:txBody>
          <a:bodyPr/>
          <a:lstStyle/>
          <a:p>
            <a:r>
              <a:rPr lang="en-US" dirty="0" smtClean="0"/>
              <a:t>A: 0%</a:t>
            </a:r>
          </a:p>
          <a:p>
            <a:r>
              <a:rPr lang="en-US" dirty="0" smtClean="0"/>
              <a:t>B: 25%</a:t>
            </a:r>
          </a:p>
          <a:p>
            <a:r>
              <a:rPr lang="en-US" dirty="0" smtClean="0"/>
              <a:t>C: 50%</a:t>
            </a:r>
          </a:p>
          <a:p>
            <a:r>
              <a:rPr lang="en-US" b="1" dirty="0" smtClean="0"/>
              <a:t>D: It depends on how likely it is that Bev is a carrier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73075"/>
            <a:ext cx="8305800" cy="1812925"/>
          </a:xfrm>
        </p:spPr>
        <p:txBody>
          <a:bodyPr/>
          <a:lstStyle/>
          <a:p>
            <a:r>
              <a:rPr lang="en-US" dirty="0" smtClean="0"/>
              <a:t>Transfer Question: Peter is normal, but his sister has a recessive genetic disease. Peter’s children have: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581400"/>
          </a:xfrm>
        </p:spPr>
        <p:txBody>
          <a:bodyPr/>
          <a:lstStyle/>
          <a:p>
            <a:r>
              <a:rPr lang="en-US" dirty="0" smtClean="0"/>
              <a:t>A: no chance of the disease</a:t>
            </a:r>
          </a:p>
          <a:p>
            <a:r>
              <a:rPr lang="en-US" dirty="0" smtClean="0"/>
              <a:t>B: the same chance as everyone else</a:t>
            </a:r>
          </a:p>
          <a:p>
            <a:r>
              <a:rPr lang="en-US" b="1" dirty="0" smtClean="0"/>
              <a:t>C: a higher chance of the disease</a:t>
            </a:r>
          </a:p>
          <a:p>
            <a:r>
              <a:rPr lang="en-US" dirty="0" smtClean="0"/>
              <a:t>D: there is no way to tell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144</TotalTime>
  <Words>325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Refined</vt:lpstr>
      <vt:lpstr>Is He Blind?  Pre / Post Questions</vt:lpstr>
      <vt:lpstr>CQ1: Genetic diseases are:</vt:lpstr>
      <vt:lpstr>CQ2: The only way you can have a recessive genetic disease is if:</vt:lpstr>
      <vt:lpstr>CQ3: John and Amy are both carriers for a genetic disease. This means:</vt:lpstr>
      <vt:lpstr>CQ4: George has a dominant genetic disease. His mother is normal, and his brother Max is normal. The chances that George’s sister Sarah has the disease is: </vt:lpstr>
      <vt:lpstr>CQ5: If Jeff has a recessive genetic disease, and he marries Bev, whose family has no history of the disease, the chances their child has the disease is: </vt:lpstr>
      <vt:lpstr>Transfer Question: Peter is normal, but his sister has a recessive genetic disease. Peter’s children have:</vt:lpstr>
    </vt:vector>
  </TitlesOfParts>
  <Company>Western Illinois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He Blind?  A Visual Case</dc:title>
  <dc:creator>WIU User</dc:creator>
  <cp:lastModifiedBy>mfer1</cp:lastModifiedBy>
  <cp:revision>14</cp:revision>
  <dcterms:created xsi:type="dcterms:W3CDTF">2006-07-20T02:09:29Z</dcterms:created>
  <dcterms:modified xsi:type="dcterms:W3CDTF">2007-09-13T18:11:21Z</dcterms:modified>
</cp:coreProperties>
</file>