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080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271A5-C8F9-4CD5-950A-D90FD8E76335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BEB3-E929-43E7-A965-2974058A5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271A5-C8F9-4CD5-950A-D90FD8E76335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BEB3-E929-43E7-A965-2974058A5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271A5-C8F9-4CD5-950A-D90FD8E76335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BEB3-E929-43E7-A965-2974058A5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271A5-C8F9-4CD5-950A-D90FD8E76335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BEB3-E929-43E7-A965-2974058A5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271A5-C8F9-4CD5-950A-D90FD8E76335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BEB3-E929-43E7-A965-2974058A5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271A5-C8F9-4CD5-950A-D90FD8E76335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BEB3-E929-43E7-A965-2974058A5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271A5-C8F9-4CD5-950A-D90FD8E76335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BEB3-E929-43E7-A965-2974058A5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271A5-C8F9-4CD5-950A-D90FD8E76335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BEB3-E929-43E7-A965-2974058A5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271A5-C8F9-4CD5-950A-D90FD8E76335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BEB3-E929-43E7-A965-2974058A5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271A5-C8F9-4CD5-950A-D90FD8E76335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BEB3-E929-43E7-A965-2974058A5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1271A5-C8F9-4CD5-950A-D90FD8E76335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EBEB3-E929-43E7-A965-2974058A55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271A5-C8F9-4CD5-950A-D90FD8E76335}" type="datetimeFigureOut">
              <a:rPr lang="en-US" smtClean="0"/>
              <a:t>7/19/2012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EBEB3-E929-43E7-A965-2974058A55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3437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What’s the activity, action, program?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are the goals, and in what specific ways does that prepare the students (for workforce or transfer)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How would it be implemented to achieve the goals?  </a:t>
            </a:r>
          </a:p>
          <a:p>
            <a:endParaRPr lang="en-US" dirty="0"/>
          </a:p>
          <a:p>
            <a:r>
              <a:rPr lang="en-US" dirty="0" smtClean="0"/>
              <a:t>Repeat for another activity, action, program. 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76200" y="152400"/>
            <a:ext cx="8915400" cy="1752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Preparing students in and out of the classroom 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(for workforce and/or transfer)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dirty="0" smtClean="0">
                <a:solidFill>
                  <a:srgbClr val="7030A0"/>
                </a:solidFill>
                <a:latin typeface="+mj-lt"/>
                <a:ea typeface="+mj-ea"/>
                <a:cs typeface="+mj-cs"/>
              </a:rPr>
              <a:t>In the classroom/curriculum                 	beyond</a:t>
            </a: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56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Information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 students in and out of the classroom</dc:title>
  <dc:creator>rhmacd</dc:creator>
  <cp:lastModifiedBy>rhmacd</cp:lastModifiedBy>
  <cp:revision>4</cp:revision>
  <dcterms:created xsi:type="dcterms:W3CDTF">2012-07-19T20:01:51Z</dcterms:created>
  <dcterms:modified xsi:type="dcterms:W3CDTF">2012-07-19T20:38:46Z</dcterms:modified>
</cp:coreProperties>
</file>