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33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D13B1-1578-4AE8-A9B5-B33F0B9840B7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7EE8E0-322B-4AF3-8ABE-531CA9DA57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D13B1-1578-4AE8-A9B5-B33F0B9840B7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7EE8E0-322B-4AF3-8ABE-531CA9DA57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D13B1-1578-4AE8-A9B5-B33F0B9840B7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7EE8E0-322B-4AF3-8ABE-531CA9DA57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D13B1-1578-4AE8-A9B5-B33F0B9840B7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7EE8E0-322B-4AF3-8ABE-531CA9DA57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D13B1-1578-4AE8-A9B5-B33F0B9840B7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7EE8E0-322B-4AF3-8ABE-531CA9DA57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D13B1-1578-4AE8-A9B5-B33F0B9840B7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7EE8E0-322B-4AF3-8ABE-531CA9DA57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D13B1-1578-4AE8-A9B5-B33F0B9840B7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7EE8E0-322B-4AF3-8ABE-531CA9DA57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D13B1-1578-4AE8-A9B5-B33F0B9840B7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7EE8E0-322B-4AF3-8ABE-531CA9DA57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D13B1-1578-4AE8-A9B5-B33F0B9840B7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7EE8E0-322B-4AF3-8ABE-531CA9DA571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D13B1-1578-4AE8-A9B5-B33F0B9840B7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7EE8E0-322B-4AF3-8ABE-531CA9DA57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D13B1-1578-4AE8-A9B5-B33F0B9840B7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7EE8E0-322B-4AF3-8ABE-531CA9DA57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8D13B1-1578-4AE8-A9B5-B33F0B9840B7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97EE8E0-322B-4AF3-8ABE-531CA9DA571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b="1" dirty="0" smtClean="0"/>
              <a:t>Non-profit federation of 50 </a:t>
            </a:r>
            <a:r>
              <a:rPr lang="en-US" b="1" dirty="0" err="1" smtClean="0"/>
              <a:t>geoscientific</a:t>
            </a:r>
            <a:r>
              <a:rPr lang="en-US" b="1" dirty="0" smtClean="0"/>
              <a:t> and professional associations.</a:t>
            </a:r>
          </a:p>
          <a:p>
            <a:pPr lvl="1">
              <a:defRPr/>
            </a:pPr>
            <a:r>
              <a:rPr lang="en-US" dirty="0" smtClean="0"/>
              <a:t>Founded in 1948</a:t>
            </a:r>
          </a:p>
          <a:p>
            <a:pPr lvl="1">
              <a:defRPr/>
            </a:pPr>
            <a:r>
              <a:rPr lang="en-US" dirty="0" smtClean="0"/>
              <a:t>Over 250,000 geoscientists represented.</a:t>
            </a:r>
          </a:p>
          <a:p>
            <a:pPr>
              <a:defRPr/>
            </a:pPr>
            <a:r>
              <a:rPr lang="en-US" b="1" dirty="0" smtClean="0"/>
              <a:t>Main purpose:</a:t>
            </a:r>
          </a:p>
          <a:p>
            <a:pPr lvl="1">
              <a:defRPr/>
            </a:pPr>
            <a:r>
              <a:rPr lang="en-US" dirty="0" smtClean="0"/>
              <a:t>Provide information services.</a:t>
            </a:r>
          </a:p>
          <a:p>
            <a:pPr lvl="1">
              <a:defRPr/>
            </a:pPr>
            <a:r>
              <a:rPr lang="en-US" dirty="0" smtClean="0"/>
              <a:t>Strengthen geoscience education.</a:t>
            </a:r>
          </a:p>
          <a:p>
            <a:pPr lvl="1">
              <a:defRPr/>
            </a:pPr>
            <a:r>
              <a:rPr lang="en-US" dirty="0" smtClean="0"/>
              <a:t>Increase public understanding of the role of the geosciences in society.</a:t>
            </a:r>
          </a:p>
          <a:p>
            <a:pPr>
              <a:defRPr/>
            </a:pPr>
            <a:r>
              <a:rPr lang="en-US" b="1" dirty="0" smtClean="0"/>
              <a:t>Focus areas:</a:t>
            </a:r>
          </a:p>
          <a:p>
            <a:pPr lvl="1">
              <a:defRPr/>
            </a:pPr>
            <a:r>
              <a:rPr lang="en-US" dirty="0" smtClean="0"/>
              <a:t>Education</a:t>
            </a:r>
          </a:p>
          <a:p>
            <a:pPr lvl="1">
              <a:defRPr/>
            </a:pPr>
            <a:r>
              <a:rPr lang="en-US" dirty="0" smtClean="0"/>
              <a:t>Outreach</a:t>
            </a:r>
          </a:p>
          <a:p>
            <a:pPr lvl="1">
              <a:defRPr/>
            </a:pPr>
            <a:r>
              <a:rPr lang="en-US" dirty="0" smtClean="0"/>
              <a:t>Information Services</a:t>
            </a:r>
          </a:p>
          <a:p>
            <a:pPr lvl="1">
              <a:defRPr/>
            </a:pPr>
            <a:r>
              <a:rPr lang="en-US" dirty="0" smtClean="0"/>
              <a:t>Communications</a:t>
            </a:r>
          </a:p>
          <a:p>
            <a:pPr lvl="1">
              <a:defRPr/>
            </a:pPr>
            <a:r>
              <a:rPr lang="en-US" dirty="0" smtClean="0"/>
              <a:t>Workforce</a:t>
            </a:r>
          </a:p>
          <a:p>
            <a:pPr lvl="1">
              <a:defRPr/>
            </a:pPr>
            <a:r>
              <a:rPr lang="en-US" dirty="0" smtClean="0"/>
              <a:t>Government Affairs</a:t>
            </a:r>
          </a:p>
          <a:p>
            <a:pPr lvl="1">
              <a:defRPr/>
            </a:pPr>
            <a:r>
              <a:rPr lang="en-US" dirty="0" smtClean="0"/>
              <a:t>Environmental Affairs</a:t>
            </a:r>
          </a:p>
        </p:txBody>
      </p:sp>
      <p:sp>
        <p:nvSpPr>
          <p:cNvPr id="3076" name="Rectangle 20"/>
          <p:cNvSpPr>
            <a:spLocks noChangeArrowheads="1"/>
          </p:cNvSpPr>
          <p:nvPr/>
        </p:nvSpPr>
        <p:spPr bwMode="auto">
          <a:xfrm>
            <a:off x="0" y="152400"/>
            <a:ext cx="8991600" cy="914400"/>
          </a:xfrm>
          <a:prstGeom prst="rect">
            <a:avLst/>
          </a:prstGeom>
          <a:solidFill>
            <a:schemeClr val="bg2">
              <a:lumMod val="25000"/>
            </a:schemeClr>
          </a:solidFill>
          <a:ln w="38100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839200" cy="7429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</a:rPr>
              <a:t>The American Geosciences Institute</a:t>
            </a:r>
            <a:endParaRPr lang="en-US" sz="3600" b="1" dirty="0">
              <a:solidFill>
                <a:schemeClr val="accent2">
                  <a:lumMod val="20000"/>
                  <a:lumOff val="80000"/>
                </a:schemeClr>
              </a:solidFill>
              <a:effectLst/>
            </a:endParaRPr>
          </a:p>
        </p:txBody>
      </p:sp>
      <p:pic>
        <p:nvPicPr>
          <p:cNvPr id="6" name="Picture 5" descr="AGI-Logo-Digit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2800" y="6248400"/>
            <a:ext cx="1820058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277</TotalTime>
  <Words>57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Solstice</vt:lpstr>
      <vt:lpstr>The American Geosciences Institute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Current Trends in the Geoscience Workforce</dc:title>
  <dc:creator>Heather Houlton</dc:creator>
  <cp:lastModifiedBy>John McDaris</cp:lastModifiedBy>
  <cp:revision>30</cp:revision>
  <dcterms:created xsi:type="dcterms:W3CDTF">2012-07-16T13:41:47Z</dcterms:created>
  <dcterms:modified xsi:type="dcterms:W3CDTF">2012-07-19T18:33:07Z</dcterms:modified>
</cp:coreProperties>
</file>