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6"/>
  </p:notesMasterIdLst>
  <p:sldIdLst>
    <p:sldId id="382" r:id="rId2"/>
    <p:sldId id="383" r:id="rId3"/>
    <p:sldId id="374" r:id="rId4"/>
    <p:sldId id="381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CC9900"/>
    <a:srgbClr val="333300"/>
    <a:srgbClr val="000000"/>
    <a:srgbClr val="FFCC99"/>
    <a:srgbClr val="FFCCCC"/>
    <a:srgbClr val="D002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6" autoAdjust="0"/>
    <p:restoredTop sz="94575" autoAdjust="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0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0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70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97DB38D-5A9B-42C3-B4E8-FB05AD45C2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8494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6EC8ED5-6D43-47A0-A02F-B22B68D520A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2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duotone>
              <a:schemeClr val="bg1"/>
              <a:srgbClr val="FFFFFF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BD26AD54-AC3F-4C36-BCED-C27D831D0CA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Rectangle 7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2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atrujillo@palomar.edu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atrujillo@palomar.edu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hyperlink" Target="http://www2.palomar.edu/users/atrujillo/" TargetMode="External"/><Relationship Id="rId4" Type="http://schemas.openxmlformats.org/officeDocument/2006/relationships/hyperlink" Target="http://www2.palomar.edu/stem/center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-30050" y="1066800"/>
            <a:ext cx="91440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</a:pPr>
            <a:r>
              <a:rPr lang="en-US" dirty="0" smtClean="0">
                <a:solidFill>
                  <a:schemeClr val="tx2"/>
                </a:solidFill>
                <a:latin typeface="Tahoma" pitchFamily="34" charset="0"/>
              </a:rPr>
              <a:t>by Al Trujillo  </a:t>
            </a:r>
            <a:r>
              <a:rPr lang="en-US" dirty="0" smtClean="0">
                <a:solidFill>
                  <a:schemeClr val="tx2"/>
                </a:solidFill>
                <a:latin typeface="Tahoma" pitchFamily="34" charset="0"/>
                <a:hlinkClick r:id="rId2"/>
              </a:rPr>
              <a:t>atrujillo@palomar.edu</a:t>
            </a:r>
            <a:r>
              <a:rPr lang="en-US" dirty="0" smtClean="0">
                <a:solidFill>
                  <a:schemeClr val="tx2"/>
                </a:solidFill>
                <a:latin typeface="Tahoma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</a:pPr>
            <a:r>
              <a:rPr lang="en-US" sz="2800" dirty="0" smtClean="0">
                <a:solidFill>
                  <a:schemeClr val="tx2"/>
                </a:solidFill>
                <a:latin typeface="Tahoma" pitchFamily="34" charset="0"/>
              </a:rPr>
              <a:t>Dept. Earth Sciences Palomar College San Marcos, CA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7620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dirty="0" smtClean="0"/>
              <a:t>Palomar College STEM Grants</a:t>
            </a:r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19200" y="1950920"/>
            <a:ext cx="2384425" cy="162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3630665"/>
            <a:ext cx="9137561" cy="309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</a:pPr>
            <a:r>
              <a:rPr lang="en-US" kern="0" dirty="0" smtClean="0">
                <a:latin typeface="Tahoma" pitchFamily="34" charset="0"/>
              </a:rPr>
              <a:t>US Dept. of Education Title V/HSI STEM Grant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</a:pPr>
            <a:r>
              <a:rPr lang="en-US" kern="0" dirty="0" smtClean="0">
                <a:latin typeface="Tahoma" pitchFamily="34" charset="0"/>
              </a:rPr>
              <a:t>($3.75 million – 5 years) &amp;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</a:pPr>
            <a:r>
              <a:rPr lang="en-US" kern="0" dirty="0" smtClean="0">
                <a:latin typeface="Tahoma" pitchFamily="34" charset="0"/>
              </a:rPr>
              <a:t>NSF-STEP Grant ($1.96 million – 5 years)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</a:pPr>
            <a:endParaRPr lang="en-US" kern="0" dirty="0">
              <a:latin typeface="Tahoma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</a:pPr>
            <a:r>
              <a:rPr lang="en-US" sz="3000" kern="0" dirty="0" smtClean="0">
                <a:solidFill>
                  <a:srgbClr val="FFC000"/>
                </a:solidFill>
                <a:latin typeface="Tahoma" pitchFamily="34" charset="0"/>
              </a:rPr>
              <a:t>Mission: </a:t>
            </a:r>
            <a:r>
              <a:rPr lang="en-US" sz="3000" kern="0" dirty="0" smtClean="0">
                <a:solidFill>
                  <a:schemeClr val="tx2"/>
                </a:solidFill>
                <a:latin typeface="Tahoma" pitchFamily="34" charset="0"/>
              </a:rPr>
              <a:t>Increase low-income and under-represented student participation in STEM programs and strengthen the STEM transfer pathway</a:t>
            </a:r>
          </a:p>
        </p:txBody>
      </p:sp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17759" y="2009375"/>
            <a:ext cx="3667125" cy="150551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5922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5" name="Rectangle 5"/>
          <p:cNvSpPr>
            <a:spLocks noChangeArrowheads="1"/>
          </p:cNvSpPr>
          <p:nvPr/>
        </p:nvSpPr>
        <p:spPr bwMode="auto">
          <a:xfrm>
            <a:off x="228600" y="1828800"/>
            <a:ext cx="3352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Includes:</a:t>
            </a:r>
          </a:p>
          <a:p>
            <a:pPr marL="533400" indent="-533400" eaLnBrk="1" hangingPunct="1"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</a:pP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STEM counseling and transfer advising</a:t>
            </a:r>
          </a:p>
          <a:p>
            <a:pPr marL="533400" indent="-533400" eaLnBrk="1" hangingPunct="1"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</a:pP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Mentoring</a:t>
            </a:r>
          </a:p>
          <a:p>
            <a:pPr marL="533400" indent="-533400" eaLnBrk="1" hangingPunct="1"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</a:pP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Outreach</a:t>
            </a:r>
          </a:p>
          <a:p>
            <a:pPr marL="533400" indent="-533400" eaLnBrk="1" hangingPunct="1"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</a:pP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Service learning</a:t>
            </a: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-114300" y="76200"/>
            <a:ext cx="9258300" cy="14478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dirty="0" smtClean="0"/>
              <a:t>Creation of an On-Campus STEM Center</a:t>
            </a:r>
          </a:p>
        </p:txBody>
      </p:sp>
      <p:pic>
        <p:nvPicPr>
          <p:cNvPr id="51202" name="Picture 2" descr="H:\DCIM\100D5000\DSC_0164.JPG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200400" y="2055656"/>
            <a:ext cx="5733210" cy="43451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3290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5" name="Rectangle 5"/>
          <p:cNvSpPr>
            <a:spLocks noChangeArrowheads="1"/>
          </p:cNvSpPr>
          <p:nvPr/>
        </p:nvSpPr>
        <p:spPr bwMode="auto">
          <a:xfrm>
            <a:off x="5694285" y="1631272"/>
            <a:ext cx="3429000" cy="4845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</a:pP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Student group/work/ study space</a:t>
            </a:r>
          </a:p>
          <a:p>
            <a:pPr marL="533400" indent="-533400" eaLnBrk="1" hangingPunct="1"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</a:pP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Tutoring in 13 disciplines</a:t>
            </a:r>
          </a:p>
          <a:p>
            <a:pPr marL="533400" indent="-533400" eaLnBrk="1" hangingPunct="1"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</a:pP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Computer and laptop use</a:t>
            </a:r>
          </a:p>
          <a:p>
            <a:pPr marL="533400" indent="-533400" eaLnBrk="1" hangingPunct="1"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</a:pP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Student workshops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ctrTitle"/>
          </p:nvPr>
        </p:nvSpPr>
        <p:spPr>
          <a:xfrm>
            <a:off x="-114300" y="76200"/>
            <a:ext cx="9258300" cy="14478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dirty="0" smtClean="0"/>
              <a:t>Specialized Student Support Services</a:t>
            </a:r>
          </a:p>
        </p:txBody>
      </p:sp>
      <p:pic>
        <p:nvPicPr>
          <p:cNvPr id="52226" name="Picture 2" descr="H:\DCIM\100D5000\DSC_0160.JPG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3594" y="1524000"/>
            <a:ext cx="4849574" cy="294246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27" name="Picture 3" descr="H:\DCIM\100D5000\DSC_0149.JPG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28"/>
          <a:stretch/>
        </p:blipFill>
        <p:spPr bwMode="auto">
          <a:xfrm>
            <a:off x="685801" y="3810000"/>
            <a:ext cx="5105399" cy="2971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-30332" y="1148179"/>
            <a:ext cx="91440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</a:pPr>
            <a:r>
              <a:rPr lang="en-US" dirty="0" smtClean="0">
                <a:solidFill>
                  <a:schemeClr val="tx2"/>
                </a:solidFill>
                <a:latin typeface="Tahoma" pitchFamily="34" charset="0"/>
              </a:rPr>
              <a:t>by Al Trujillo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</a:pPr>
            <a:r>
              <a:rPr lang="en-US" sz="2800" dirty="0" smtClean="0">
                <a:solidFill>
                  <a:schemeClr val="tx2"/>
                </a:solidFill>
                <a:latin typeface="Tahoma" pitchFamily="34" charset="0"/>
              </a:rPr>
              <a:t>Dept. Earth Sciences Palomar College San Marcos, CA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</a:pPr>
            <a:r>
              <a:rPr lang="en-US" sz="2800" dirty="0" smtClean="0">
                <a:solidFill>
                  <a:schemeClr val="tx2"/>
                </a:solidFill>
                <a:latin typeface="Tahoma" pitchFamily="34" charset="0"/>
                <a:hlinkClick r:id="rId2"/>
              </a:rPr>
              <a:t>atrujillo@palomar.edu</a:t>
            </a:r>
            <a:r>
              <a:rPr lang="en-US" sz="2800" dirty="0">
                <a:solidFill>
                  <a:schemeClr val="tx2"/>
                </a:solidFill>
                <a:latin typeface="Tahoma" pitchFamily="34" charset="0"/>
              </a:rPr>
              <a:t> </a:t>
            </a:r>
            <a:endParaRPr lang="en-US" sz="2800" dirty="0" smtClean="0">
              <a:solidFill>
                <a:schemeClr val="tx2"/>
              </a:solidFill>
              <a:latin typeface="Tahoma" pitchFamily="34" charset="0"/>
            </a:endParaRP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-114300" y="7620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dirty="0" smtClean="0"/>
              <a:t>Palomar College STEM Grants</a:t>
            </a:r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8995" y="2590800"/>
            <a:ext cx="2384425" cy="162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14300" y="447537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</a:pPr>
            <a:r>
              <a:rPr lang="en-US" kern="0" dirty="0" smtClean="0">
                <a:solidFill>
                  <a:schemeClr val="tx2"/>
                </a:solidFill>
                <a:latin typeface="Tahoma" pitchFamily="34" charset="0"/>
              </a:rPr>
              <a:t>More details at: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</a:pPr>
            <a:r>
              <a:rPr lang="en-US" sz="2800" kern="0" dirty="0">
                <a:solidFill>
                  <a:schemeClr val="tx2"/>
                </a:solidFill>
                <a:latin typeface="Tahoma" pitchFamily="34" charset="0"/>
                <a:hlinkClick r:id="rId4"/>
              </a:rPr>
              <a:t>http://</a:t>
            </a:r>
            <a:r>
              <a:rPr lang="en-US" sz="2800" kern="0" dirty="0" smtClean="0">
                <a:solidFill>
                  <a:schemeClr val="tx2"/>
                </a:solidFill>
                <a:latin typeface="Tahoma" pitchFamily="34" charset="0"/>
                <a:hlinkClick r:id="rId4"/>
              </a:rPr>
              <a:t>www2.palomar.edu/stem/center.htm</a:t>
            </a:r>
            <a:r>
              <a:rPr lang="en-US" sz="2800" kern="0" dirty="0" smtClean="0">
                <a:solidFill>
                  <a:schemeClr val="tx2"/>
                </a:solidFill>
                <a:latin typeface="Tahoma" pitchFamily="34" charset="0"/>
              </a:rPr>
              <a:t> 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5711301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</a:pPr>
            <a:r>
              <a:rPr lang="en-US" kern="0" dirty="0" smtClean="0">
                <a:solidFill>
                  <a:schemeClr val="tx2"/>
                </a:solidFill>
                <a:latin typeface="Tahoma" pitchFamily="34" charset="0"/>
              </a:rPr>
              <a:t>This presentation available online at: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</a:pPr>
            <a:r>
              <a:rPr lang="en-US" sz="2800" kern="0" dirty="0">
                <a:solidFill>
                  <a:schemeClr val="tx2"/>
                </a:solidFill>
                <a:latin typeface="Tahoma" pitchFamily="34" charset="0"/>
                <a:hlinkClick r:id="rId5"/>
              </a:rPr>
              <a:t>http://www2.palomar.edu/users/atrujillo</a:t>
            </a:r>
            <a:r>
              <a:rPr lang="en-US" sz="2800" kern="0" dirty="0" smtClean="0">
                <a:solidFill>
                  <a:schemeClr val="tx2"/>
                </a:solidFill>
                <a:latin typeface="Tahoma" pitchFamily="34" charset="0"/>
                <a:hlinkClick r:id="rId5"/>
              </a:rPr>
              <a:t>/</a:t>
            </a:r>
            <a:r>
              <a:rPr lang="en-US" sz="2800" kern="0" dirty="0" smtClean="0">
                <a:solidFill>
                  <a:schemeClr val="tx2"/>
                </a:solidFill>
                <a:latin typeface="Tahoma" pitchFamily="34" charset="0"/>
              </a:rPr>
              <a:t> </a:t>
            </a:r>
          </a:p>
        </p:txBody>
      </p:sp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22323" y="2623351"/>
            <a:ext cx="3706813" cy="303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2_Ocea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2992</TotalTime>
  <Words>132</Words>
  <Application>Microsoft Office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2_Ocean</vt:lpstr>
      <vt:lpstr>Palomar College STEM Grants</vt:lpstr>
      <vt:lpstr>Creation of an On-Campus STEM Center</vt:lpstr>
      <vt:lpstr>Specialized Student Support Services</vt:lpstr>
      <vt:lpstr>Palomar College STEM Grants</vt:lpstr>
    </vt:vector>
  </TitlesOfParts>
  <Company>Palomar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STEM Center ASLO</dc:title>
  <dc:creator>Al Trujillo</dc:creator>
  <cp:lastModifiedBy>hodder</cp:lastModifiedBy>
  <cp:revision>189</cp:revision>
  <dcterms:created xsi:type="dcterms:W3CDTF">2004-07-26T18:22:56Z</dcterms:created>
  <dcterms:modified xsi:type="dcterms:W3CDTF">2013-02-22T18:24:15Z</dcterms:modified>
</cp:coreProperties>
</file>