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"/>
  </p:notesMasterIdLst>
  <p:sldIdLst>
    <p:sldId id="272" r:id="rId2"/>
    <p:sldId id="275" r:id="rId3"/>
    <p:sldId id="276" r:id="rId4"/>
    <p:sldId id="274" r:id="rId5"/>
  </p:sldIdLst>
  <p:sldSz cx="10160000" cy="7620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5pPr>
    <a:lvl6pPr marL="2286000" algn="l" defTabSz="914400" rtl="0" eaLnBrk="1" latinLnBrk="0" hangingPunct="1"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6pPr>
    <a:lvl7pPr marL="2743200" algn="l" defTabSz="914400" rtl="0" eaLnBrk="1" latinLnBrk="0" hangingPunct="1"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7pPr>
    <a:lvl8pPr marL="3200400" algn="l" defTabSz="914400" rtl="0" eaLnBrk="1" latinLnBrk="0" hangingPunct="1"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8pPr>
    <a:lvl9pPr marL="3657600" algn="l" defTabSz="914400" rtl="0" eaLnBrk="1" latinLnBrk="0" hangingPunct="1">
      <a:defRPr sz="3200" kern="1200">
        <a:solidFill>
          <a:srgbClr val="000000"/>
        </a:solidFill>
        <a:latin typeface="Gill Sans" pitchFamily="1" charset="0"/>
        <a:ea typeface="ヒラギノ角ゴ Pro W3" pitchFamily="1" charset="-128"/>
        <a:cs typeface="+mn-cs"/>
        <a:sym typeface="Gill Sans" pitchFamily="1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35" autoAdjust="0"/>
    <p:restoredTop sz="90929"/>
  </p:normalViewPr>
  <p:slideViewPr>
    <p:cSldViewPr>
      <p:cViewPr varScale="1">
        <p:scale>
          <a:sx n="94" d="100"/>
          <a:sy n="94" d="100"/>
        </p:scale>
        <p:origin x="-1740" y="-66"/>
      </p:cViewPr>
      <p:guideLst>
        <p:guide orient="horz" pos="24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9265F2-64BA-4BC8-98B3-963E66AE1F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66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050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260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5400" y="-317500"/>
            <a:ext cx="2565400" cy="909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50800" y="-317500"/>
            <a:ext cx="7543800" cy="909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623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46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251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3543300"/>
            <a:ext cx="2063750" cy="523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4150" y="3543300"/>
            <a:ext cx="2063750" cy="523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506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131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76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6985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2002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8494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3543300"/>
            <a:ext cx="42799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Minion Display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Minion Display" pitchFamily="1" charset="0"/>
              </a:rPr>
              <a:t>Second level</a:t>
            </a:r>
          </a:p>
          <a:p>
            <a:pPr lvl="2"/>
            <a:r>
              <a:rPr lang="en-US" smtClean="0">
                <a:sym typeface="Minion Display" pitchFamily="1" charset="0"/>
              </a:rPr>
              <a:t>Third level</a:t>
            </a:r>
          </a:p>
          <a:p>
            <a:pPr lvl="3"/>
            <a:r>
              <a:rPr lang="en-US" smtClean="0">
                <a:sym typeface="Minion Display" pitchFamily="1" charset="0"/>
              </a:rPr>
              <a:t>Fourth level</a:t>
            </a:r>
          </a:p>
          <a:p>
            <a:pPr lvl="4"/>
            <a:r>
              <a:rPr lang="en-US" smtClean="0">
                <a:sym typeface="Minion Display" pitchFamily="1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-50800" y="-317500"/>
            <a:ext cx="10261600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rutiger LT Std 65 Bold" pitchFamily="1" charset="0"/>
              </a:rPr>
              <a:t>Click to edit Master title style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588"/>
            <a:ext cx="1016000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400" y="3352800"/>
            <a:ext cx="1300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400" y="3352800"/>
            <a:ext cx="1300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8800" y="5626100"/>
            <a:ext cx="1300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+mj-lt"/>
          <a:ea typeface="+mj-ea"/>
          <a:cs typeface="+mj-cs"/>
          <a:sym typeface="Frutiger LT Std 65 Bold" pitchFamily="1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Frutiger LT Std 65 Bold" pitchFamily="1" charset="0"/>
          <a:ea typeface="ヒラギノ角ゴ Pro W6" pitchFamily="1" charset="-128"/>
          <a:sym typeface="Frutiger LT Std 65 Bold" pitchFamily="1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Frutiger LT Std 65 Bold" pitchFamily="1" charset="0"/>
          <a:ea typeface="ヒラギノ角ゴ Pro W6" pitchFamily="1" charset="-128"/>
          <a:sym typeface="Frutiger LT Std 65 Bold" pitchFamily="1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Frutiger LT Std 65 Bold" pitchFamily="1" charset="0"/>
          <a:ea typeface="ヒラギノ角ゴ Pro W6" pitchFamily="1" charset="-128"/>
          <a:sym typeface="Frutiger LT Std 65 Bold" pitchFamily="1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Frutiger LT Std 65 Bold" pitchFamily="1" charset="0"/>
          <a:ea typeface="ヒラギノ角ゴ Pro W6" pitchFamily="1" charset="-128"/>
          <a:sym typeface="Frutiger LT Std 65 Bold" pitchFamily="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Frutiger LT Std 65 Bold" pitchFamily="1" charset="0"/>
          <a:ea typeface="ヒラギノ角ゴ Pro W6" pitchFamily="1" charset="-128"/>
          <a:sym typeface="Frutiger LT Std 65 Bold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Frutiger LT Std 65 Bold" pitchFamily="1" charset="0"/>
          <a:ea typeface="ヒラギノ角ゴ Pro W6" pitchFamily="1" charset="-128"/>
          <a:sym typeface="Frutiger LT Std 65 Bold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Frutiger LT Std 65 Bold" pitchFamily="1" charset="0"/>
          <a:ea typeface="ヒラギノ角ゴ Pro W6" pitchFamily="1" charset="-128"/>
          <a:sym typeface="Frutiger LT Std 65 Bold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1C09A1"/>
          </a:solidFill>
          <a:latin typeface="Frutiger LT Std 65 Bold" pitchFamily="1" charset="0"/>
          <a:ea typeface="ヒラギノ角ゴ Pro W6" pitchFamily="1" charset="-128"/>
          <a:sym typeface="Frutiger LT Std 65 Bold" pitchFamily="1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Minion Display" pitchFamily="1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Minion Display" pitchFamily="1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Minion Display" pitchFamily="1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Minion Display" pitchFamily="1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Minion Display" pitchFamily="1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Minion Display" pitchFamily="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Minion Display" pitchFamily="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Minion Display" pitchFamily="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sym typeface="Minion Display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2200" y="5257800"/>
            <a:ext cx="2704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Ian Miller</a:t>
            </a:r>
          </a:p>
          <a:p>
            <a:pPr algn="r"/>
            <a:r>
              <a:rPr lang="en-US" sz="1600" dirty="0" smtClean="0"/>
              <a:t>Coastal Hazards Specialist</a:t>
            </a:r>
          </a:p>
          <a:p>
            <a:pPr algn="r"/>
            <a:r>
              <a:rPr lang="en-US" sz="1600" dirty="0" smtClean="0"/>
              <a:t>Washington Sea Grant</a:t>
            </a:r>
          </a:p>
          <a:p>
            <a:pPr algn="r"/>
            <a:r>
              <a:rPr lang="en-US" sz="1600" dirty="0" smtClean="0"/>
              <a:t>&amp;</a:t>
            </a:r>
          </a:p>
          <a:p>
            <a:pPr algn="r"/>
            <a:r>
              <a:rPr lang="en-US" sz="1600" dirty="0" smtClean="0"/>
              <a:t>Adjunct Faculty</a:t>
            </a:r>
            <a:br>
              <a:rPr lang="en-US" sz="1600" dirty="0" smtClean="0"/>
            </a:br>
            <a:r>
              <a:rPr lang="en-US" sz="1600" dirty="0" smtClean="0"/>
              <a:t>Peninsula College</a:t>
            </a:r>
          </a:p>
          <a:p>
            <a:pPr algn="r"/>
            <a:endParaRPr lang="en-US" sz="1600" dirty="0" smtClean="0"/>
          </a:p>
          <a:p>
            <a:pPr algn="r"/>
            <a:r>
              <a:rPr lang="en-US" sz="1600" dirty="0" smtClean="0"/>
              <a:t>immiller@u.washington.edu</a:t>
            </a:r>
          </a:p>
          <a:p>
            <a:pPr algn="r"/>
            <a:r>
              <a:rPr lang="en-US" sz="1600" dirty="0" smtClean="0"/>
              <a:t>360 417 6460</a:t>
            </a:r>
            <a:endParaRPr lang="en-US" sz="1600" dirty="0"/>
          </a:p>
        </p:txBody>
      </p:sp>
      <p:pic>
        <p:nvPicPr>
          <p:cNvPr id="19463" name="Picture 7" descr="C:\Users\Ian Miller\SkyDrive\ASLO_2012\DSCN1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" y="1209674"/>
            <a:ext cx="4279418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:\Users\Ian Miller\SkyDrive\ASLO_2012\DSCN1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14" y="4800600"/>
            <a:ext cx="3669886" cy="2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Ian Miller\SkyDrive\ASLO_2012\DSCN1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" y="4800601"/>
            <a:ext cx="3669886" cy="2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C:\Users\Ian Miller\SkyDrive\ASLO_2012\DSCN1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27" y="609600"/>
            <a:ext cx="3143606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5400" y="533400"/>
            <a:ext cx="695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Ocean Observing Moorings 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800" y="4343400"/>
            <a:ext cx="397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HOBOs by Onset…cheap, robust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8432800" y="63608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Deployment!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6489" y="7219890"/>
            <a:ext cx="4474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Mooring engineering and construction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252741" y="1162615"/>
            <a:ext cx="28084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arenR"/>
            </a:pPr>
            <a:r>
              <a:rPr lang="en-US" sz="2000" dirty="0" smtClean="0"/>
              <a:t>Motivate students</a:t>
            </a:r>
          </a:p>
          <a:p>
            <a:pPr marL="514350" indent="-514350" algn="l">
              <a:buAutoNum type="arabicParenR"/>
            </a:pPr>
            <a:r>
              <a:rPr lang="en-US" sz="2000" dirty="0" smtClean="0"/>
              <a:t>Promote consideration</a:t>
            </a:r>
          </a:p>
          <a:p>
            <a:pPr marL="514350" indent="-514350" algn="l">
              <a:buAutoNum type="arabicParenR"/>
            </a:pPr>
            <a:r>
              <a:rPr lang="en-US" sz="2000" dirty="0" smtClean="0"/>
              <a:t>Teamwork, Excel</a:t>
            </a:r>
          </a:p>
          <a:p>
            <a:pPr marL="514350" indent="-514350" algn="l">
              <a:buAutoNum type="arabicParenR"/>
            </a:pPr>
            <a:r>
              <a:rPr lang="en-US" sz="2000" dirty="0" smtClean="0"/>
              <a:t>TS analysis, ocean measurement</a:t>
            </a:r>
            <a:endParaRPr lang="en-US" sz="20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2200" y="5257800"/>
            <a:ext cx="2704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Ian Miller</a:t>
            </a:r>
          </a:p>
          <a:p>
            <a:pPr algn="r"/>
            <a:r>
              <a:rPr lang="en-US" sz="1600" dirty="0" smtClean="0"/>
              <a:t>Coastal Hazards Specialist</a:t>
            </a:r>
          </a:p>
          <a:p>
            <a:pPr algn="r"/>
            <a:r>
              <a:rPr lang="en-US" sz="1600" dirty="0" smtClean="0"/>
              <a:t>Washington Sea Grant</a:t>
            </a:r>
          </a:p>
          <a:p>
            <a:pPr algn="r"/>
            <a:r>
              <a:rPr lang="en-US" sz="1600" dirty="0" smtClean="0"/>
              <a:t>&amp;</a:t>
            </a:r>
          </a:p>
          <a:p>
            <a:pPr algn="r"/>
            <a:r>
              <a:rPr lang="en-US" sz="1600" dirty="0" smtClean="0"/>
              <a:t>Adjunct Faculty</a:t>
            </a:r>
            <a:br>
              <a:rPr lang="en-US" sz="1600" dirty="0" smtClean="0"/>
            </a:br>
            <a:r>
              <a:rPr lang="en-US" sz="1600" dirty="0" smtClean="0"/>
              <a:t>Peninsula College</a:t>
            </a:r>
          </a:p>
          <a:p>
            <a:pPr algn="r"/>
            <a:endParaRPr lang="en-US" sz="1600" dirty="0" smtClean="0"/>
          </a:p>
          <a:p>
            <a:pPr algn="r"/>
            <a:r>
              <a:rPr lang="en-US" sz="1600" dirty="0" smtClean="0"/>
              <a:t>immiller@u.washington.edu</a:t>
            </a:r>
          </a:p>
          <a:p>
            <a:pPr algn="r"/>
            <a:r>
              <a:rPr lang="en-US" sz="1600" dirty="0" smtClean="0"/>
              <a:t>360 417 6460</a:t>
            </a:r>
            <a:endParaRPr lang="en-US" sz="1600" dirty="0"/>
          </a:p>
        </p:txBody>
      </p:sp>
      <p:pic>
        <p:nvPicPr>
          <p:cNvPr id="23554" name="Picture 2" descr="C:\Users\Ian Miller\SkyDrive\ASLO_2012\DSCN1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85800"/>
            <a:ext cx="1905784" cy="25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Coursework\2012_13\Oceanography_PC_Fall2012\ClassPhotos\DSCN1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99" y="685800"/>
            <a:ext cx="3387295" cy="25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276600"/>
            <a:ext cx="8001000" cy="4321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0" y="609600"/>
            <a:ext cx="4331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Recovery and Analysis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044" y="1194137"/>
            <a:ext cx="4318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/>
              <a:t>Data integrated into assignment, and reinforced lessons on tides, mixing, heat flux….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096372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2200" y="5257800"/>
            <a:ext cx="2704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Ian Miller</a:t>
            </a:r>
          </a:p>
          <a:p>
            <a:pPr algn="r"/>
            <a:r>
              <a:rPr lang="en-US" sz="1600" dirty="0" smtClean="0"/>
              <a:t>Coastal Hazards Specialist</a:t>
            </a:r>
          </a:p>
          <a:p>
            <a:pPr algn="r"/>
            <a:r>
              <a:rPr lang="en-US" sz="1600" dirty="0" smtClean="0"/>
              <a:t>Washington Sea Grant</a:t>
            </a:r>
          </a:p>
          <a:p>
            <a:pPr algn="r"/>
            <a:r>
              <a:rPr lang="en-US" sz="1600" dirty="0" smtClean="0"/>
              <a:t>&amp;</a:t>
            </a:r>
          </a:p>
          <a:p>
            <a:pPr algn="r"/>
            <a:r>
              <a:rPr lang="en-US" sz="1600" dirty="0" smtClean="0"/>
              <a:t>Adjunct Faculty</a:t>
            </a:r>
            <a:br>
              <a:rPr lang="en-US" sz="1600" dirty="0" smtClean="0"/>
            </a:br>
            <a:r>
              <a:rPr lang="en-US" sz="1600" dirty="0" smtClean="0"/>
              <a:t>Peninsula College</a:t>
            </a:r>
          </a:p>
          <a:p>
            <a:pPr algn="r"/>
            <a:endParaRPr lang="en-US" sz="1600" dirty="0" smtClean="0"/>
          </a:p>
          <a:p>
            <a:pPr algn="r"/>
            <a:r>
              <a:rPr lang="en-US" sz="1600" dirty="0" smtClean="0"/>
              <a:t>immiller@u.washington.edu</a:t>
            </a:r>
          </a:p>
          <a:p>
            <a:pPr algn="r"/>
            <a:r>
              <a:rPr lang="en-US" sz="1600" dirty="0" smtClean="0"/>
              <a:t>360 417 6460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574800" y="1524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mooring_v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1447800"/>
            <a:ext cx="67056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3200" y="819925"/>
            <a:ext cx="171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At: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2600" y="1967567"/>
            <a:ext cx="33141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“Fun With HOBOS” at the </a:t>
            </a:r>
            <a:r>
              <a:rPr lang="en-US" sz="2000" i="1" dirty="0" err="1" smtClean="0"/>
              <a:t>CoastNerd</a:t>
            </a:r>
            <a:r>
              <a:rPr lang="en-US" sz="2000" i="1" dirty="0" smtClean="0"/>
              <a:t> Gazette  </a:t>
            </a:r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smtClean="0"/>
              <a:t>coastnerd.blogspot.com/2012/10/fun-with-hobos.html</a:t>
            </a:r>
          </a:p>
          <a:p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A forthcoming article with student Eliza Dawson in the Onset newsletter </a:t>
            </a:r>
            <a:r>
              <a:rPr lang="en-US" sz="1600" dirty="0" smtClean="0"/>
              <a:t>www.onsetcomp.com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96372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746500"/>
            <a:ext cx="44577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588"/>
            <a:ext cx="1016000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ea GrantPP">
  <a:themeElements>
    <a:clrScheme name="">
      <a:dk1>
        <a:srgbClr val="000000"/>
      </a:dk1>
      <a:lt1>
        <a:srgbClr val="FFFFFF"/>
      </a:lt1>
      <a:dk2>
        <a:srgbClr val="000000"/>
      </a:dk2>
      <a:lt2>
        <a:srgbClr val="171C25"/>
      </a:lt2>
      <a:accent1>
        <a:srgbClr val="3B28C7"/>
      </a:accent1>
      <a:accent2>
        <a:srgbClr val="333399"/>
      </a:accent2>
      <a:accent3>
        <a:srgbClr val="FFFFFF"/>
      </a:accent3>
      <a:accent4>
        <a:srgbClr val="000000"/>
      </a:accent4>
      <a:accent5>
        <a:srgbClr val="AFACE0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Frutiger LT Std 65 Bold"/>
        <a:ea typeface="ヒラギノ角ゴ Pro W6"/>
        <a:cs typeface=""/>
      </a:majorFont>
      <a:minorFont>
        <a:latin typeface="Minion Display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 W3" pitchFamily="1" charset="-128"/>
            <a:sym typeface="Gill Sans" pitchFamily="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 GrantPP</Template>
  <TotalTime>48</TotalTime>
  <Pages>0</Pages>
  <Words>105</Words>
  <Characters>0</Characters>
  <Application>Microsoft Office PowerPoint</Application>
  <PresentationFormat>Custom</PresentationFormat>
  <Lines>0</Lines>
  <Paragraphs>38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Sea GrantPP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Miller</dc:creator>
  <cp:lastModifiedBy>hodder</cp:lastModifiedBy>
  <cp:revision>9</cp:revision>
  <dcterms:created xsi:type="dcterms:W3CDTF">2013-02-17T05:06:45Z</dcterms:created>
  <dcterms:modified xsi:type="dcterms:W3CDTF">2013-02-22T17:46:05Z</dcterms:modified>
</cp:coreProperties>
</file>