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8" r:id="rId3"/>
    <p:sldId id="257" r:id="rId4"/>
    <p:sldId id="260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B134B-AD09-40CB-8AEF-FB4CFE374655}" type="datetimeFigureOut">
              <a:rPr lang="en-US" smtClean="0"/>
              <a:t>2/14/2013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4B1E9-CE9F-4BD8-A806-758445F6EB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91050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B134B-AD09-40CB-8AEF-FB4CFE374655}" type="datetimeFigureOut">
              <a:rPr lang="en-US" smtClean="0"/>
              <a:t>2/14/2013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4B1E9-CE9F-4BD8-A806-758445F6EB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102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B134B-AD09-40CB-8AEF-FB4CFE374655}" type="datetimeFigureOut">
              <a:rPr lang="en-US" smtClean="0"/>
              <a:t>2/14/2013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4B1E9-CE9F-4BD8-A806-758445F6EB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07000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B134B-AD09-40CB-8AEF-FB4CFE374655}" type="datetimeFigureOut">
              <a:rPr lang="en-US" smtClean="0"/>
              <a:t>2/14/2013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4B1E9-CE9F-4BD8-A806-758445F6EB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7716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B134B-AD09-40CB-8AEF-FB4CFE374655}" type="datetimeFigureOut">
              <a:rPr lang="en-US" smtClean="0"/>
              <a:t>2/14/2013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4B1E9-CE9F-4BD8-A806-758445F6EB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454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B134B-AD09-40CB-8AEF-FB4CFE374655}" type="datetimeFigureOut">
              <a:rPr lang="en-US" smtClean="0"/>
              <a:t>2/14/2013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4B1E9-CE9F-4BD8-A806-758445F6EB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514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B134B-AD09-40CB-8AEF-FB4CFE374655}" type="datetimeFigureOut">
              <a:rPr lang="en-US" smtClean="0"/>
              <a:t>2/14/2013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4B1E9-CE9F-4BD8-A806-758445F6EB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0276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B134B-AD09-40CB-8AEF-FB4CFE374655}" type="datetimeFigureOut">
              <a:rPr lang="en-US" smtClean="0"/>
              <a:t>2/14/2013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4B1E9-CE9F-4BD8-A806-758445F6EB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5817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B134B-AD09-40CB-8AEF-FB4CFE374655}" type="datetimeFigureOut">
              <a:rPr lang="en-US" smtClean="0"/>
              <a:t>2/14/2013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4B1E9-CE9F-4BD8-A806-758445F6EB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024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B134B-AD09-40CB-8AEF-FB4CFE374655}" type="datetimeFigureOut">
              <a:rPr lang="en-US" smtClean="0"/>
              <a:t>2/14/2013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4B1E9-CE9F-4BD8-A806-758445F6EB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462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7B134B-AD09-40CB-8AEF-FB4CFE374655}" type="datetimeFigureOut">
              <a:rPr lang="en-US" smtClean="0"/>
              <a:t>2/14/2013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44B1E9-CE9F-4BD8-A806-758445F6EB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748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7B134B-AD09-40CB-8AEF-FB4CFE374655}" type="datetimeFigureOut">
              <a:rPr lang="en-US" smtClean="0"/>
              <a:t>2/14/2013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44B1E9-CE9F-4BD8-A806-758445F6EB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841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60560" y="457200"/>
            <a:ext cx="804457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0070C0"/>
                </a:solidFill>
              </a:rPr>
              <a:t>PREPARING STUDENTS FOR THE OCEAN SCIENCE WORKFORCE</a:t>
            </a:r>
            <a:endParaRPr lang="en-US" sz="2400" b="1" dirty="0">
              <a:solidFill>
                <a:srgbClr val="0070C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953000" y="4191000"/>
            <a:ext cx="402336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This workshop is supported by NSF Grant OCE-0929167 to Allison Beauregard and NSF Grants </a:t>
            </a:r>
            <a:r>
              <a:rPr lang="en-US" dirty="0" err="1">
                <a:solidFill>
                  <a:srgbClr val="0070C0"/>
                </a:solidFill>
              </a:rPr>
              <a:t>OCE</a:t>
            </a:r>
            <a:r>
              <a:rPr lang="en-US" dirty="0">
                <a:solidFill>
                  <a:srgbClr val="0070C0"/>
                </a:solidFill>
              </a:rPr>
              <a:t>- 0731338 and DUE-1122640 to Jan Hodder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18146" y="1371600"/>
            <a:ext cx="7410344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0070C0"/>
                </a:solidFill>
              </a:rPr>
              <a:t>A WORKSHOP FOR COMMUNITY COLLEGE FACULTY AT THE </a:t>
            </a:r>
          </a:p>
          <a:p>
            <a:pPr algn="ctr"/>
            <a:r>
              <a:rPr lang="en-US" sz="2000" b="1" dirty="0" smtClean="0">
                <a:solidFill>
                  <a:srgbClr val="0070C0"/>
                </a:solidFill>
              </a:rPr>
              <a:t>2013 </a:t>
            </a:r>
            <a:r>
              <a:rPr lang="en-US" sz="2000" b="1" dirty="0" err="1" smtClean="0">
                <a:solidFill>
                  <a:srgbClr val="0070C0"/>
                </a:solidFill>
              </a:rPr>
              <a:t>ASLO</a:t>
            </a:r>
            <a:r>
              <a:rPr lang="en-US" sz="2000" b="1" dirty="0" smtClean="0">
                <a:solidFill>
                  <a:srgbClr val="0070C0"/>
                </a:solidFill>
              </a:rPr>
              <a:t> MEETING</a:t>
            </a:r>
          </a:p>
          <a:p>
            <a:pPr algn="ctr"/>
            <a:r>
              <a:rPr lang="en-US" b="1" dirty="0" smtClean="0">
                <a:solidFill>
                  <a:srgbClr val="0070C0"/>
                </a:solidFill>
              </a:rPr>
              <a:t>Conveners: Allison </a:t>
            </a:r>
            <a:r>
              <a:rPr lang="en-US" b="1" dirty="0">
                <a:solidFill>
                  <a:srgbClr val="0070C0"/>
                </a:solidFill>
              </a:rPr>
              <a:t>Beauregard, Northwest Florida State </a:t>
            </a:r>
            <a:r>
              <a:rPr lang="en-US" b="1" dirty="0" smtClean="0">
                <a:solidFill>
                  <a:srgbClr val="0070C0"/>
                </a:solidFill>
              </a:rPr>
              <a:t>College</a:t>
            </a:r>
          </a:p>
          <a:p>
            <a:pPr algn="ctr"/>
            <a:r>
              <a:rPr lang="en-US" b="1" dirty="0">
                <a:solidFill>
                  <a:srgbClr val="0070C0"/>
                </a:solidFill>
              </a:rPr>
              <a:t> </a:t>
            </a:r>
            <a:r>
              <a:rPr lang="en-US" b="1" dirty="0" smtClean="0">
                <a:solidFill>
                  <a:srgbClr val="0070C0"/>
                </a:solidFill>
              </a:rPr>
              <a:t>and Jan Hodder, Oregon Institute of Marine Biology, University of Oregon </a:t>
            </a:r>
            <a:endParaRPr lang="en-US" b="1" dirty="0">
              <a:solidFill>
                <a:srgbClr val="0070C0"/>
              </a:solidFill>
            </a:endParaRPr>
          </a:p>
        </p:txBody>
      </p:sp>
      <p:pic>
        <p:nvPicPr>
          <p:cNvPr id="5" name="Picture 3" descr="C:\Users\hodder\AppData\Local\Temp\COSEEPP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3508" y="4343400"/>
            <a:ext cx="4421688" cy="1216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SAGE 2YC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523" y="5694701"/>
            <a:ext cx="8248650" cy="1143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732076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81000"/>
            <a:ext cx="8229600" cy="548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3" name="Straight Connector 2"/>
          <p:cNvCxnSpPr/>
          <p:nvPr/>
        </p:nvCxnSpPr>
        <p:spPr>
          <a:xfrm>
            <a:off x="5181600" y="5029200"/>
            <a:ext cx="91440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152400"/>
            <a:ext cx="7696200" cy="62464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57200" y="6338207"/>
            <a:ext cx="845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From: </a:t>
            </a:r>
            <a:r>
              <a:rPr lang="en-US" dirty="0" err="1" smtClean="0"/>
              <a:t>AGI’s</a:t>
            </a:r>
            <a:r>
              <a:rPr lang="en-US" dirty="0" smtClean="0"/>
              <a:t> National Geoscience Student Exit Survey, Spring 2012 Decision Points</a:t>
            </a:r>
            <a:endParaRPr lang="en-US" dirty="0"/>
          </a:p>
        </p:txBody>
      </p:sp>
      <p:sp>
        <p:nvSpPr>
          <p:cNvPr id="3" name="Oval 2"/>
          <p:cNvSpPr/>
          <p:nvPr/>
        </p:nvSpPr>
        <p:spPr>
          <a:xfrm>
            <a:off x="381000" y="2514600"/>
            <a:ext cx="2286000" cy="1371600"/>
          </a:xfrm>
          <a:prstGeom prst="ellipse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288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57200" y="1143000"/>
            <a:ext cx="8097025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rgbClr val="0070C0"/>
                </a:solidFill>
              </a:rPr>
              <a:t>WHY IS THIS TOPIC IMPORTANT TO US AND THE PROFESSION?</a:t>
            </a:r>
          </a:p>
          <a:p>
            <a:endParaRPr lang="en-US" sz="2400" b="1" dirty="0">
              <a:solidFill>
                <a:srgbClr val="0070C0"/>
              </a:solidFill>
            </a:endParaRPr>
          </a:p>
          <a:p>
            <a:pPr lvl="0"/>
            <a:r>
              <a:rPr lang="en-US" sz="2400" b="1" dirty="0" smtClean="0">
                <a:solidFill>
                  <a:srgbClr val="0070C0"/>
                </a:solidFill>
              </a:rPr>
              <a:t>WHAT ARE THE CHALLENGES TO IMPROVING CAREER </a:t>
            </a:r>
          </a:p>
          <a:p>
            <a:pPr lvl="0"/>
            <a:r>
              <a:rPr lang="en-US" sz="2400" b="1" dirty="0" smtClean="0">
                <a:solidFill>
                  <a:srgbClr val="0070C0"/>
                </a:solidFill>
              </a:rPr>
              <a:t>PREPARATION ON YOUR CAMPUS? </a:t>
            </a:r>
          </a:p>
          <a:p>
            <a:endParaRPr lang="en-US" sz="2400" b="1" dirty="0">
              <a:solidFill>
                <a:srgbClr val="0070C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14600" y="4267200"/>
            <a:ext cx="3517694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 smtClean="0"/>
              <a:t>Groups of 4 discuss for ~10 </a:t>
            </a:r>
            <a:r>
              <a:rPr lang="en-US" sz="2000" i="1" dirty="0" err="1" smtClean="0"/>
              <a:t>mins</a:t>
            </a:r>
            <a:endParaRPr lang="en-US" sz="2000" i="1" dirty="0" smtClean="0"/>
          </a:p>
          <a:p>
            <a:r>
              <a:rPr lang="en-US" sz="2000" i="1" dirty="0" smtClean="0"/>
              <a:t>Appoint note taker</a:t>
            </a:r>
          </a:p>
          <a:p>
            <a:r>
              <a:rPr lang="en-US" sz="2000" i="1" dirty="0" smtClean="0"/>
              <a:t>Report out top two thoughts</a:t>
            </a:r>
          </a:p>
          <a:p>
            <a:r>
              <a:rPr lang="en-US" sz="2000" i="1" dirty="0" smtClean="0"/>
              <a:t>Provide notes to conveners</a:t>
            </a:r>
            <a:endParaRPr lang="en-US" sz="2000" i="1" dirty="0"/>
          </a:p>
        </p:txBody>
      </p:sp>
    </p:spTree>
    <p:extLst>
      <p:ext uri="{BB962C8B-B14F-4D97-AF65-F5344CB8AC3E}">
        <p14:creationId xmlns:p14="http://schemas.microsoft.com/office/powerpoint/2010/main" val="312916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821</TotalTime>
  <Words>118</Words>
  <Application>Microsoft Office PowerPoint</Application>
  <PresentationFormat>On-screen Show (4:3)</PresentationFormat>
  <Paragraphs>15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hodder</dc:creator>
  <cp:lastModifiedBy>hodder</cp:lastModifiedBy>
  <cp:revision>7</cp:revision>
  <dcterms:created xsi:type="dcterms:W3CDTF">2013-02-11T17:50:13Z</dcterms:created>
  <dcterms:modified xsi:type="dcterms:W3CDTF">2013-02-14T23:12:20Z</dcterms:modified>
</cp:coreProperties>
</file>