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E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5F27F-BEAC-4408-AA0A-105202F1ED8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16507-FB05-48B1-8071-4E834D09C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2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 smtClean="0"/>
              <a:t>Educating Tomorrow’s Workforce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Shelley </a:t>
            </a:r>
            <a:r>
              <a:rPr lang="en-US" dirty="0" err="1" smtClean="0">
                <a:solidFill>
                  <a:schemeClr val="tx1"/>
                </a:solidFill>
              </a:rPr>
              <a:t>Jaye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Instructor of Geology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514600"/>
            <a:ext cx="643853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50" y="809625"/>
            <a:ext cx="8801100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304800"/>
            <a:ext cx="7162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Teaching advanced </a:t>
            </a:r>
            <a:r>
              <a:rPr lang="en-US" sz="3200" b="1" dirty="0" err="1" smtClean="0"/>
              <a:t>geoscience</a:t>
            </a:r>
            <a:r>
              <a:rPr lang="en-US" sz="3200" b="1" dirty="0" smtClean="0"/>
              <a:t> courses at NOVA has led to a new partnership and degree program </a:t>
            </a:r>
            <a:endParaRPr lang="en-US" sz="3200" b="1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0" y="21793200"/>
            <a:ext cx="6248400" cy="1324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286000" y="2438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514600"/>
            <a:ext cx="416610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http://www.personal.psu.edu/set5099/blogs/irg/usgs-logo-col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2514600"/>
            <a:ext cx="2729626" cy="928248"/>
          </a:xfrm>
          <a:prstGeom prst="rect">
            <a:avLst/>
          </a:prstGeom>
          <a:noFill/>
        </p:spPr>
      </p:pic>
      <p:sp>
        <p:nvSpPr>
          <p:cNvPr id="11" name="Plus 10"/>
          <p:cNvSpPr/>
          <p:nvPr/>
        </p:nvSpPr>
        <p:spPr>
          <a:xfrm>
            <a:off x="4419600" y="2667000"/>
            <a:ext cx="685800" cy="685800"/>
          </a:xfrm>
          <a:prstGeom prst="mathPlus">
            <a:avLst/>
          </a:prstGeom>
          <a:solidFill>
            <a:srgbClr val="005C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190" tIns="10095" rIns="20190" bIns="10095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4114800"/>
            <a:ext cx="4400943" cy="1128383"/>
          </a:xfrm>
          <a:prstGeom prst="rect">
            <a:avLst/>
          </a:prstGeom>
        </p:spPr>
        <p:txBody>
          <a:bodyPr wrap="none" lIns="20190" tIns="10095" rIns="20190" bIns="10095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5C2A"/>
                </a:solidFill>
              </a:rPr>
              <a:t>Internships and </a:t>
            </a:r>
          </a:p>
          <a:p>
            <a:pPr algn="ctr"/>
            <a:r>
              <a:rPr lang="en-US" sz="3600" b="1" dirty="0" smtClean="0">
                <a:solidFill>
                  <a:srgbClr val="005C2A"/>
                </a:solidFill>
              </a:rPr>
              <a:t>Part-time employment</a:t>
            </a:r>
            <a:endParaRPr lang="en-US" sz="3600" b="1" dirty="0">
              <a:solidFill>
                <a:srgbClr val="005C2A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3962400" y="4343400"/>
            <a:ext cx="1066800" cy="337457"/>
          </a:xfrm>
          <a:prstGeom prst="rightArrow">
            <a:avLst/>
          </a:prstGeom>
          <a:solidFill>
            <a:srgbClr val="005C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190" tIns="10095" rIns="20190" bIns="10095" rtlCol="0" anchor="ctr"/>
          <a:lstStyle/>
          <a:p>
            <a:pPr algn="ctr"/>
            <a:endParaRPr lang="en-US">
              <a:ln>
                <a:solidFill>
                  <a:srgbClr val="00B050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81600" y="4114800"/>
            <a:ext cx="3109371" cy="1128383"/>
          </a:xfrm>
          <a:prstGeom prst="rect">
            <a:avLst/>
          </a:prstGeom>
          <a:noFill/>
        </p:spPr>
        <p:txBody>
          <a:bodyPr wrap="none" lIns="20190" tIns="10095" rIns="20190" bIns="10095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5C2A"/>
                </a:solidFill>
              </a:rPr>
              <a:t>Physical Science</a:t>
            </a:r>
          </a:p>
          <a:p>
            <a:pPr algn="ctr"/>
            <a:r>
              <a:rPr lang="en-US" sz="3600" b="1" dirty="0" smtClean="0">
                <a:solidFill>
                  <a:srgbClr val="005C2A"/>
                </a:solidFill>
              </a:rPr>
              <a:t>Technicians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0"/>
            <a:ext cx="7315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61406">
              <a:spcBef>
                <a:spcPct val="0"/>
              </a:spcBef>
              <a:defRPr/>
            </a:pPr>
            <a:r>
              <a:rPr lang="en-US" sz="3600" b="1" dirty="0"/>
              <a:t>PHYSICAL SCIENCE TECHNOLOGY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Associate of Applied Science Degree</a:t>
            </a:r>
          </a:p>
          <a:p>
            <a:pPr algn="ctr" defTabSz="1061406">
              <a:spcBef>
                <a:spcPct val="0"/>
              </a:spcBef>
              <a:defRPr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752600" y="1219200"/>
          <a:ext cx="4534421" cy="5081775"/>
        </p:xfrm>
        <a:graphic>
          <a:graphicData uri="http://schemas.openxmlformats.org/presentationml/2006/ole">
            <p:oleObj spid="_x0000_s1026" name="Document" r:id="rId3" imgW="5940848" imgH="6983197" progId="Word.Document.12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800600" y="1219200"/>
          <a:ext cx="4579750" cy="5334000"/>
        </p:xfrm>
        <a:graphic>
          <a:graphicData uri="http://schemas.openxmlformats.org/presentationml/2006/ole">
            <p:oleObj spid="_x0000_s1028" name="Document" r:id="rId4" imgW="5940848" imgH="7284228" progId="Word.Document.12">
              <p:embed/>
            </p:oleObj>
          </a:graphicData>
        </a:graphic>
      </p:graphicFrame>
      <p:sp>
        <p:nvSpPr>
          <p:cNvPr id="6" name="Right Arrow 5"/>
          <p:cNvSpPr/>
          <p:nvPr/>
        </p:nvSpPr>
        <p:spPr>
          <a:xfrm>
            <a:off x="990600" y="5257800"/>
            <a:ext cx="609600" cy="256032"/>
          </a:xfrm>
          <a:prstGeom prst="rightArrow">
            <a:avLst/>
          </a:prstGeom>
          <a:solidFill>
            <a:srgbClr val="043E1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0800000">
            <a:off x="7239000" y="1828800"/>
            <a:ext cx="609600" cy="256032"/>
          </a:xfrm>
          <a:prstGeom prst="rightArrow">
            <a:avLst/>
          </a:prstGeom>
          <a:solidFill>
            <a:srgbClr val="043E1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10800000">
            <a:off x="7239000" y="2438400"/>
            <a:ext cx="609600" cy="256032"/>
          </a:xfrm>
          <a:prstGeom prst="rightArrow">
            <a:avLst/>
          </a:prstGeom>
          <a:solidFill>
            <a:srgbClr val="043E1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0800000">
            <a:off x="7162800" y="5943600"/>
            <a:ext cx="609600" cy="256032"/>
          </a:xfrm>
          <a:prstGeom prst="rightArrow">
            <a:avLst/>
          </a:prstGeom>
          <a:solidFill>
            <a:srgbClr val="043E1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304800"/>
            <a:ext cx="716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/>
              <a:t>Summer 2012</a:t>
            </a:r>
            <a:endParaRPr lang="en-US" sz="4800" b="1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0" y="21793200"/>
            <a:ext cx="6248400" cy="1324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286000" y="2438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416610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http://www.personal.psu.edu/set5099/blogs/irg/usgs-logo-col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447800"/>
            <a:ext cx="2729626" cy="928248"/>
          </a:xfrm>
          <a:prstGeom prst="rect">
            <a:avLst/>
          </a:prstGeom>
          <a:noFill/>
        </p:spPr>
      </p:pic>
      <p:sp>
        <p:nvSpPr>
          <p:cNvPr id="11" name="Plus 10"/>
          <p:cNvSpPr/>
          <p:nvPr/>
        </p:nvSpPr>
        <p:spPr>
          <a:xfrm>
            <a:off x="4419600" y="1524000"/>
            <a:ext cx="685800" cy="685800"/>
          </a:xfrm>
          <a:prstGeom prst="mathPlus">
            <a:avLst/>
          </a:prstGeom>
          <a:solidFill>
            <a:srgbClr val="005C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190" tIns="10095" rIns="20190" bIns="10095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4114800"/>
            <a:ext cx="4400943" cy="1128383"/>
          </a:xfrm>
          <a:prstGeom prst="rect">
            <a:avLst/>
          </a:prstGeom>
        </p:spPr>
        <p:txBody>
          <a:bodyPr wrap="none" lIns="20190" tIns="10095" rIns="20190" bIns="10095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5C2A"/>
                </a:solidFill>
              </a:rPr>
              <a:t>Internships and </a:t>
            </a:r>
          </a:p>
          <a:p>
            <a:pPr algn="ctr"/>
            <a:r>
              <a:rPr lang="en-US" sz="3600" b="1" dirty="0" smtClean="0">
                <a:solidFill>
                  <a:srgbClr val="005C2A"/>
                </a:solidFill>
              </a:rPr>
              <a:t>Part-time employment</a:t>
            </a:r>
            <a:endParaRPr lang="en-US" sz="3600" b="1" dirty="0">
              <a:solidFill>
                <a:srgbClr val="005C2A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3962400" y="4343400"/>
            <a:ext cx="1066800" cy="337457"/>
          </a:xfrm>
          <a:prstGeom prst="rightArrow">
            <a:avLst/>
          </a:prstGeom>
          <a:solidFill>
            <a:srgbClr val="005C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190" tIns="10095" rIns="20190" bIns="10095" rtlCol="0" anchor="ctr"/>
          <a:lstStyle/>
          <a:p>
            <a:pPr algn="ctr"/>
            <a:endParaRPr lang="en-US">
              <a:ln>
                <a:solidFill>
                  <a:srgbClr val="00B050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81600" y="4114800"/>
            <a:ext cx="3109371" cy="1128383"/>
          </a:xfrm>
          <a:prstGeom prst="rect">
            <a:avLst/>
          </a:prstGeom>
          <a:noFill/>
        </p:spPr>
        <p:txBody>
          <a:bodyPr wrap="none" lIns="20190" tIns="10095" rIns="20190" bIns="10095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5C2A"/>
                </a:solidFill>
              </a:rPr>
              <a:t>Physical Science</a:t>
            </a:r>
          </a:p>
          <a:p>
            <a:pPr algn="ctr"/>
            <a:r>
              <a:rPr lang="en-US" sz="3600" b="1" dirty="0" smtClean="0">
                <a:solidFill>
                  <a:srgbClr val="005C2A"/>
                </a:solidFill>
              </a:rPr>
              <a:t>Technicians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28800" y="2514600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9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43E1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7</a:t>
            </a:r>
            <a:endParaRPr lang="en-US" sz="9600" b="1" cap="none" spc="0" dirty="0">
              <a:ln/>
              <a:solidFill>
                <a:srgbClr val="043E12"/>
              </a:solidFill>
              <a:effectLst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953000" y="2514600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43E1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</a:t>
            </a:r>
            <a:endParaRPr lang="en-US" sz="5400" b="1" cap="none" spc="0" dirty="0">
              <a:ln/>
              <a:solidFill>
                <a:srgbClr val="043E12"/>
              </a:solidFill>
              <a:effectLst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91200" y="2895600"/>
            <a:ext cx="28281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Remain part-time </a:t>
            </a:r>
          </a:p>
          <a:p>
            <a:pPr algn="ctr"/>
            <a:r>
              <a:rPr lang="en-US" sz="2800" dirty="0" smtClean="0"/>
              <a:t>employees</a:t>
            </a:r>
            <a:endParaRPr lang="en-US" sz="2800" dirty="0"/>
          </a:p>
        </p:txBody>
      </p:sp>
      <p:sp>
        <p:nvSpPr>
          <p:cNvPr id="19" name="Plus 18"/>
          <p:cNvSpPr/>
          <p:nvPr/>
        </p:nvSpPr>
        <p:spPr>
          <a:xfrm>
            <a:off x="1828800" y="5638800"/>
            <a:ext cx="914400" cy="914400"/>
          </a:xfrm>
          <a:prstGeom prst="mathPlus">
            <a:avLst/>
          </a:prstGeom>
          <a:solidFill>
            <a:srgbClr val="043E1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971800" y="5486400"/>
            <a:ext cx="49201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43E12"/>
                </a:solidFill>
              </a:rPr>
              <a:t>Undergraduate Research </a:t>
            </a:r>
          </a:p>
          <a:p>
            <a:r>
              <a:rPr lang="en-US" sz="3600" dirty="0" smtClean="0">
                <a:solidFill>
                  <a:srgbClr val="043E12"/>
                </a:solidFill>
              </a:rPr>
              <a:t>Opportunities at NOVA</a:t>
            </a:r>
            <a:endParaRPr lang="en-US" sz="3600" dirty="0">
              <a:solidFill>
                <a:srgbClr val="043E1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Future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NSF Proposal submitted to write the curriculum plan for the AAS in PST</a:t>
            </a:r>
          </a:p>
          <a:p>
            <a:pPr lvl="1"/>
            <a:r>
              <a:rPr lang="en-US" dirty="0" smtClean="0"/>
              <a:t>W</a:t>
            </a:r>
            <a:r>
              <a:rPr lang="en-US" dirty="0" smtClean="0"/>
              <a:t>ill be written/developed regardless</a:t>
            </a:r>
          </a:p>
          <a:p>
            <a:pPr lvl="1"/>
            <a:r>
              <a:rPr lang="en-US" dirty="0" smtClean="0"/>
              <a:t>Outreach to local/state/country-wide geotechnical companies </a:t>
            </a:r>
          </a:p>
          <a:p>
            <a:pPr lvl="2"/>
            <a:r>
              <a:rPr lang="en-US" dirty="0" smtClean="0"/>
              <a:t>Inform them about new AAS in PST</a:t>
            </a:r>
          </a:p>
          <a:p>
            <a:pPr lvl="2"/>
            <a:r>
              <a:rPr lang="en-US" dirty="0" smtClean="0"/>
              <a:t>Troll for</a:t>
            </a:r>
          </a:p>
          <a:p>
            <a:pPr lvl="3"/>
            <a:r>
              <a:rPr lang="en-US" dirty="0" smtClean="0"/>
              <a:t>Internships</a:t>
            </a:r>
          </a:p>
          <a:p>
            <a:pPr lvl="3"/>
            <a:r>
              <a:rPr lang="en-US" dirty="0" smtClean="0"/>
              <a:t>Jobs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86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Document</vt:lpstr>
      <vt:lpstr>Educating Tomorrow’s Workforce</vt:lpstr>
      <vt:lpstr>Slide 2</vt:lpstr>
      <vt:lpstr>Slide 3</vt:lpstr>
      <vt:lpstr>Slide 4</vt:lpstr>
      <vt:lpstr>Slide 5</vt:lpstr>
      <vt:lpstr>Future</vt:lpstr>
    </vt:vector>
  </TitlesOfParts>
  <Company>Franklin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Educating Tomorrow’s Workforce</dc:title>
  <dc:creator>Shelley</dc:creator>
  <cp:lastModifiedBy>sjaye</cp:lastModifiedBy>
  <cp:revision>2</cp:revision>
  <dcterms:created xsi:type="dcterms:W3CDTF">2012-11-02T03:07:06Z</dcterms:created>
  <dcterms:modified xsi:type="dcterms:W3CDTF">2012-11-03T13:28:24Z</dcterms:modified>
</cp:coreProperties>
</file>