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ACE5-EBA0-4A67-8FE1-2CF235A013A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B020-0A36-4AD3-9FB8-8A98256B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Hydrologic Technicians are involved</a:t>
            </a:r>
            <a:r>
              <a:rPr lang="en-US" baseline="0" dirty="0" smtClean="0"/>
              <a:t> in number of sampling activities……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B020-0A36-4AD3-9FB8-8A98256BE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think this type of job</a:t>
            </a:r>
            <a:r>
              <a:rPr lang="en-US" baseline="0" dirty="0" smtClean="0"/>
              <a:t> is for you… having a degree in a related science field is a must…. Other important characteristics are being a self-starter, motivated, dedicated, ….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… it helps to seek out internship opportunities as a student and for all employment opportunities including student internships enroll at </a:t>
            </a:r>
            <a:r>
              <a:rPr lang="en-US" baseline="0" smtClean="0"/>
              <a:t>USA jobs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B020-0A36-4AD3-9FB8-8A98256BE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9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1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0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U.S. Department of the Interior</a:t>
            </a:r>
          </a:p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U.S. Geological Survey</a:t>
            </a:r>
          </a:p>
        </p:txBody>
      </p:sp>
      <p:pic>
        <p:nvPicPr>
          <p:cNvPr id="5" name="Picture 9" descr="ident_4_onscreen_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425956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0430"/>
      </p:ext>
    </p:extLst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242057"/>
      </p:ext>
    </p:extLst>
  </p:cSld>
  <p:clrMapOvr>
    <a:masterClrMapping/>
  </p:clrMapOvr>
  <p:transition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0922"/>
      </p:ext>
    </p:extLst>
  </p:cSld>
  <p:clrMapOvr>
    <a:masterClrMapping/>
  </p:clrMapOvr>
  <p:transition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943"/>
      </p:ext>
    </p:extLst>
  </p:cSld>
  <p:clrMapOvr>
    <a:masterClrMapping/>
  </p:clrMapOvr>
  <p:transition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7219"/>
      </p:ext>
    </p:extLst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395086"/>
      </p:ext>
    </p:extLst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093741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4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643684"/>
      </p:ext>
    </p:extLst>
  </p:cSld>
  <p:clrMapOvr>
    <a:masterClrMapping/>
  </p:clrMapOvr>
  <p:transition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4401"/>
      </p:ext>
    </p:extLst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3451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3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AC7F-5EA2-41F9-AE71-5C2204BAFA5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F542-4064-4614-8A12-DAE8E66B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ident-small_4_onscreen_png"/>
          <p:cNvPicPr>
            <a:picLocks noChangeAspect="1" noChangeArrowheads="1"/>
          </p:cNvPicPr>
          <p:nvPr/>
        </p:nvPicPr>
        <p:blipFill>
          <a:blip r:embed="rId1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jobs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457200"/>
            <a:ext cx="5410200" cy="1752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</a:rPr>
              <a:t>USGS</a:t>
            </a:r>
            <a:endParaRPr lang="en-US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8961" y="1705832"/>
            <a:ext cx="5240867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Hydrologic Technician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Fieldwork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3185" y="1208314"/>
            <a:ext cx="3886200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Surface Water Sampling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3471" y="1208314"/>
            <a:ext cx="394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Biological Sampling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73" y="1730828"/>
            <a:ext cx="19319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45" y="1730829"/>
            <a:ext cx="19319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3462323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Groundwater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</a:t>
            </a:r>
          </a:p>
          <a:p>
            <a:pPr algn="ctr"/>
            <a:endParaRPr lang="en-US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098434"/>
            <a:ext cx="19272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2434" y="3462323"/>
            <a:ext cx="289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Phytoplankton Sampling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(Albemarle Sound)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73" y="4151313"/>
            <a:ext cx="19272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88" y="4151313"/>
            <a:ext cx="1908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5" b="14862"/>
          <a:stretch/>
        </p:blipFill>
        <p:spPr>
          <a:xfrm>
            <a:off x="2433230" y="4098434"/>
            <a:ext cx="1879554" cy="14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 descr="0208735012_01"/>
          <p:cNvPicPr>
            <a:picLocks noChangeAspect="1" noChangeArrowheads="1"/>
          </p:cNvPicPr>
          <p:nvPr/>
        </p:nvPicPr>
        <p:blipFill rotWithShape="1">
          <a:blip r:embed="rId9" cstate="print"/>
          <a:srcRect t="4328" b="28581"/>
          <a:stretch/>
        </p:blipFill>
        <p:spPr bwMode="auto">
          <a:xfrm>
            <a:off x="531812" y="1589314"/>
            <a:ext cx="1676400" cy="168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5679" b="12857"/>
          <a:stretch/>
        </p:blipFill>
        <p:spPr>
          <a:xfrm>
            <a:off x="2607738" y="1572268"/>
            <a:ext cx="1530538" cy="17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05010"/>
      </p:ext>
    </p:extLst>
  </p:cSld>
  <p:clrMapOvr>
    <a:masterClrMapping/>
  </p:clrMapOvr>
  <p:transition advClick="0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Interested???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Bachelors or Associates in Environmental Field (Geology, Biology, Environmental Sciences)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Self-starter, motivated, dedicated, ability and desire to work as part of a team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Seek out internship opportunities as a student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Enroll </a:t>
            </a:r>
            <a:r>
              <a:rPr lang="en-US" sz="2400" dirty="0" smtClean="0">
                <a:hlinkClick r:id="rId3"/>
              </a:rPr>
              <a:t>www.usajobs.gov</a:t>
            </a:r>
            <a:r>
              <a:rPr lang="en-US" sz="2400" dirty="0" smtClean="0"/>
              <a:t> – post resume and set up email notification of employment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38686"/>
      </p:ext>
    </p:extLst>
  </p:cSld>
  <p:clrMapOvr>
    <a:masterClrMapping/>
  </p:clrMapOvr>
  <p:transition advClick="0" advTm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kto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142</Words>
  <Application>Microsoft Office PowerPoint</Application>
  <PresentationFormat>On-screen Show (4:3)</PresentationFormat>
  <Paragraphs>17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Desktop</vt:lpstr>
      <vt:lpstr>USGS</vt:lpstr>
      <vt:lpstr>Fieldwork</vt:lpstr>
      <vt:lpstr>Interested???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Weyers, Holly S.</dc:creator>
  <cp:lastModifiedBy>Weyers, Holly S.</cp:lastModifiedBy>
  <cp:revision>10</cp:revision>
  <dcterms:created xsi:type="dcterms:W3CDTF">2012-11-02T13:15:52Z</dcterms:created>
  <dcterms:modified xsi:type="dcterms:W3CDTF">2012-11-02T14:01:33Z</dcterms:modified>
</cp:coreProperties>
</file>