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6"/>
  </p:notesMasterIdLst>
  <p:handoutMasterIdLst>
    <p:handoutMasterId r:id="rId7"/>
  </p:handoutMasterIdLst>
  <p:sldIdLst>
    <p:sldId id="256" r:id="rId2"/>
    <p:sldId id="285" r:id="rId3"/>
    <p:sldId id="259" r:id="rId4"/>
    <p:sldId id="28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272CBB-D8AA-4C37-8E2D-73FDC9CF1CBF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4C25945-14FD-4DD9-8879-F50B4984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9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75903A-2540-41B0-AE89-0951575C9B33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CA4791-86C4-4131-9425-03253F18D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0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A4791-86C4-4131-9425-03253F18D44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7299D1A-45F1-4A2A-8896-FF01C0A2C0B7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56A209-4021-449E-869A-CA7AC392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8229600" cy="6858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TMYN Implementation at wake tech community college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err="1" smtClean="0">
                <a:solidFill>
                  <a:srgbClr val="002060"/>
                </a:solidFill>
              </a:rPr>
              <a:t>raleigh</a:t>
            </a:r>
            <a:r>
              <a:rPr lang="en-US" dirty="0" smtClean="0">
                <a:solidFill>
                  <a:srgbClr val="002060"/>
                </a:solidFill>
              </a:rPr>
              <a:t>, NC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Gretchen Miller</a:t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>
            <a:lum contrast="-10000"/>
          </a:blip>
          <a:srcRect/>
          <a:stretch>
            <a:fillRect/>
          </a:stretch>
        </p:blipFill>
        <p:spPr bwMode="auto">
          <a:xfrm>
            <a:off x="3886200" y="2514600"/>
            <a:ext cx="1447800" cy="1454263"/>
          </a:xfrm>
          <a:prstGeom prst="rect">
            <a:avLst/>
          </a:prstGeom>
          <a:blipFill>
            <a:blip r:embed="rId4" cstate="print">
              <a:lum contrast="-10000"/>
            </a:blip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287962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2060"/>
                </a:solidFill>
              </a:rPr>
              <a:t>CHALLENGE:</a:t>
            </a:r>
            <a:br>
              <a:rPr lang="en-US" sz="6600" dirty="0" smtClean="0">
                <a:solidFill>
                  <a:srgbClr val="002060"/>
                </a:solidFill>
              </a:rPr>
            </a:br>
            <a:r>
              <a:rPr lang="en-US" sz="6600" dirty="0">
                <a:solidFill>
                  <a:srgbClr val="002060"/>
                </a:solidFill>
              </a:rPr>
              <a:t/>
            </a:r>
            <a:br>
              <a:rPr lang="en-US" sz="6600" dirty="0">
                <a:solidFill>
                  <a:srgbClr val="002060"/>
                </a:solidFill>
              </a:rPr>
            </a:br>
            <a:r>
              <a:rPr lang="en-US" sz="6600" dirty="0" smtClean="0">
                <a:solidFill>
                  <a:srgbClr val="002060"/>
                </a:solidFill>
              </a:rPr>
              <a:t>Many Students are Afraid of Math</a:t>
            </a:r>
            <a:endParaRPr lang="en-US" sz="6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02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GEL </a:t>
            </a:r>
            <a:r>
              <a:rPr lang="en-US" sz="3600" dirty="0">
                <a:solidFill>
                  <a:srgbClr val="002060"/>
                </a:solidFill>
              </a:rPr>
              <a:t>120 – Physical </a:t>
            </a:r>
            <a:r>
              <a:rPr lang="en-US" sz="3600" dirty="0" smtClean="0">
                <a:solidFill>
                  <a:srgbClr val="002060"/>
                </a:solidFill>
              </a:rPr>
              <a:t>Geology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Implementation </a:t>
            </a:r>
            <a:r>
              <a:rPr lang="en-US" sz="3600" dirty="0" smtClean="0">
                <a:solidFill>
                  <a:srgbClr val="002060"/>
                </a:solidFill>
              </a:rPr>
              <a:t>Plan – Fall </a:t>
            </a:r>
            <a:r>
              <a:rPr lang="en-US" sz="3600" dirty="0" smtClean="0">
                <a:solidFill>
                  <a:srgbClr val="002060"/>
                </a:solidFill>
              </a:rPr>
              <a:t>2011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27" y="1402773"/>
            <a:ext cx="8229600" cy="2057400"/>
          </a:xfrm>
        </p:spPr>
        <p:txBody>
          <a:bodyPr/>
          <a:lstStyle/>
          <a:p>
            <a:r>
              <a:rPr lang="en-US" dirty="0" smtClean="0">
                <a:solidFill>
                  <a:srgbClr val="FFFF66"/>
                </a:solidFill>
              </a:rPr>
              <a:t>1 </a:t>
            </a:r>
            <a:r>
              <a:rPr lang="en-US" dirty="0" smtClean="0">
                <a:solidFill>
                  <a:srgbClr val="FFFF66"/>
                </a:solidFill>
              </a:rPr>
              <a:t>fully online section – I </a:t>
            </a:r>
            <a:r>
              <a:rPr lang="en-US" dirty="0" smtClean="0">
                <a:solidFill>
                  <a:srgbClr val="FFFF66"/>
                </a:solidFill>
              </a:rPr>
              <a:t>taught </a:t>
            </a:r>
            <a:r>
              <a:rPr lang="en-US" dirty="0" smtClean="0">
                <a:solidFill>
                  <a:srgbClr val="FFFF66"/>
                </a:solidFill>
              </a:rPr>
              <a:t>lecture &amp; lab</a:t>
            </a:r>
          </a:p>
          <a:p>
            <a:r>
              <a:rPr lang="en-US" dirty="0" smtClean="0">
                <a:solidFill>
                  <a:srgbClr val="FFFF66"/>
                </a:solidFill>
              </a:rPr>
              <a:t>2 seated sections – I </a:t>
            </a:r>
            <a:r>
              <a:rPr lang="en-US" dirty="0" smtClean="0">
                <a:solidFill>
                  <a:srgbClr val="FFFF66"/>
                </a:solidFill>
              </a:rPr>
              <a:t>taught </a:t>
            </a:r>
            <a:r>
              <a:rPr lang="en-US" dirty="0" smtClean="0">
                <a:solidFill>
                  <a:srgbClr val="FFFF66"/>
                </a:solidFill>
              </a:rPr>
              <a:t>lecture &amp; lab</a:t>
            </a:r>
          </a:p>
          <a:p>
            <a:r>
              <a:rPr lang="en-US" dirty="0" smtClean="0">
                <a:solidFill>
                  <a:srgbClr val="FFFF66"/>
                </a:solidFill>
              </a:rPr>
              <a:t>2 seated sections – I </a:t>
            </a:r>
            <a:r>
              <a:rPr lang="en-US" dirty="0" smtClean="0">
                <a:solidFill>
                  <a:srgbClr val="FFFF66"/>
                </a:solidFill>
              </a:rPr>
              <a:t>taught </a:t>
            </a:r>
            <a:r>
              <a:rPr lang="en-US" dirty="0" smtClean="0">
                <a:solidFill>
                  <a:srgbClr val="FFFF66"/>
                </a:solidFill>
              </a:rPr>
              <a:t>lecture &amp; different instructor </a:t>
            </a:r>
            <a:r>
              <a:rPr lang="en-US" dirty="0" smtClean="0">
                <a:solidFill>
                  <a:srgbClr val="FFFF66"/>
                </a:solidFill>
              </a:rPr>
              <a:t>taught </a:t>
            </a:r>
            <a:r>
              <a:rPr lang="en-US" dirty="0" smtClean="0">
                <a:solidFill>
                  <a:srgbClr val="FFFF66"/>
                </a:solidFill>
              </a:rPr>
              <a:t>lab</a:t>
            </a:r>
          </a:p>
          <a:p>
            <a:endParaRPr lang="en-US" dirty="0">
              <a:solidFill>
                <a:srgbClr val="FFFF66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1727" y="3200400"/>
            <a:ext cx="8458200" cy="9906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002060"/>
                </a:solidFill>
              </a:rPr>
              <a:t>Implementation Plan – Spring 2012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2173" y="3886200"/>
            <a:ext cx="8229600" cy="1181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66"/>
                </a:solidFill>
              </a:rPr>
              <a:t>1 fully online section – I taught lecture &amp; lab</a:t>
            </a:r>
          </a:p>
          <a:p>
            <a:r>
              <a:rPr lang="en-US" dirty="0" smtClean="0">
                <a:solidFill>
                  <a:srgbClr val="FFFF66"/>
                </a:solidFill>
              </a:rPr>
              <a:t>1 seated section – I taught lecture &amp; lab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97873" y="4762500"/>
            <a:ext cx="8458200" cy="990600"/>
          </a:xfrm>
          <a:prstGeom prst="rect">
            <a:avLst/>
          </a:prstGeom>
        </p:spPr>
        <p:txBody>
          <a:bodyPr vert="horz" anchor="ctr"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2060"/>
                </a:solidFill>
              </a:rPr>
              <a:t>Implementation Plan – Summer 2012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6028" y="5562600"/>
            <a:ext cx="8229600" cy="68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66"/>
                </a:solidFill>
              </a:rPr>
              <a:t>2 fully online sections – I taught lecture &amp; 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457200" y="685800"/>
            <a:ext cx="8229600" cy="528796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en-US" sz="8000" dirty="0" smtClean="0">
              <a:solidFill>
                <a:srgbClr val="002060"/>
              </a:solidFill>
            </a:endParaRPr>
          </a:p>
          <a:p>
            <a:r>
              <a:rPr lang="en-US" sz="8000" dirty="0" smtClean="0">
                <a:solidFill>
                  <a:srgbClr val="002060"/>
                </a:solidFill>
              </a:rPr>
              <a:t>MAKE CONNECTIONS!</a:t>
            </a:r>
            <a:endParaRPr lang="en-US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34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427</TotalTime>
  <Words>83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TMYN Implementation at wake tech community college   raleigh, NC  Gretchen Miller </vt:lpstr>
      <vt:lpstr>CHALLENGE:  Many Students are Afraid of Math</vt:lpstr>
      <vt:lpstr> GEL 120 – Physical Geology Implementation Plan – Fall 2011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you need, when you need it</dc:title>
  <dc:creator>RNG</dc:creator>
  <cp:lastModifiedBy>RNGII</cp:lastModifiedBy>
  <cp:revision>39</cp:revision>
  <dcterms:created xsi:type="dcterms:W3CDTF">2011-10-05T14:34:16Z</dcterms:created>
  <dcterms:modified xsi:type="dcterms:W3CDTF">2012-07-27T04:42:37Z</dcterms:modified>
</cp:coreProperties>
</file>