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76823" autoAdjust="0"/>
  </p:normalViewPr>
  <p:slideViewPr>
    <p:cSldViewPr snapToGrid="0" snapToObjects="1">
      <p:cViewPr varScale="1">
        <p:scale>
          <a:sx n="84" d="100"/>
          <a:sy n="84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9AA56-9669-7F40-B7AD-4D4CC7F4E7BE}" type="datetimeFigureOut">
              <a:rPr lang="en-US" smtClean="0"/>
              <a:pPr/>
              <a:t>7/26/12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A5D9E-8711-6040-903C-66060ED48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education has not been, and still isn’t highly valued.</a:t>
            </a:r>
            <a:r>
              <a:rPr lang="en-US" baseline="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5D9E-8711-6040-903C-66060ED4804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~18 students</a:t>
            </a:r>
          </a:p>
          <a:p>
            <a:r>
              <a:rPr lang="en-US" dirty="0" smtClean="0"/>
              <a:t>2/3 male</a:t>
            </a:r>
          </a:p>
          <a:p>
            <a:r>
              <a:rPr lang="en-US" dirty="0" smtClean="0"/>
              <a:t>85% white</a:t>
            </a:r>
          </a:p>
          <a:p>
            <a:r>
              <a:rPr lang="en-US" dirty="0" smtClean="0"/>
              <a:t>¾ traditional (18-25)/</a:t>
            </a:r>
          </a:p>
          <a:p>
            <a:r>
              <a:rPr lang="en-US" dirty="0" smtClean="0"/>
              <a:t>Age range 18-58</a:t>
            </a:r>
          </a:p>
          <a:p>
            <a:r>
              <a:rPr lang="en-US" dirty="0" smtClean="0"/>
              <a:t>Science-phobic and Math-phobic!!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5D9E-8711-6040-903C-66060ED4804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 31,</a:t>
            </a:r>
            <a:r>
              <a:rPr lang="en-US" baseline="0" dirty="0" smtClean="0"/>
              <a:t> 1897 was a 5.9; still largest ever as August 23, 2011 was a 5.8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5D9E-8711-6040-903C-66060ED4804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Integration involved asking if there were any questions</a:t>
            </a:r>
            <a:r>
              <a:rPr lang="en-US" baseline="0" dirty="0" smtClean="0"/>
              <a:t> about the module and doing some similar problems in class</a:t>
            </a:r>
          </a:p>
          <a:p>
            <a:r>
              <a:rPr lang="en-US" baseline="0" dirty="0" smtClean="0"/>
              <a:t>Modules quizzes being reassigned before each implementation meant I again could </a:t>
            </a:r>
            <a:r>
              <a:rPr lang="en-US" sz="800" u="sng" baseline="0" dirty="0" smtClean="0"/>
              <a:t>spend less time </a:t>
            </a:r>
            <a:r>
              <a:rPr lang="en-US" baseline="0" dirty="0" smtClean="0"/>
              <a:t>on math and more on the geology content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Graphing</a:t>
            </a:r>
            <a:r>
              <a:rPr lang="en-US" dirty="0" smtClean="0"/>
              <a:t>- rock compositions, streams and floods, flood frequency,</a:t>
            </a:r>
            <a:r>
              <a:rPr lang="en-US" baseline="0" dirty="0" smtClean="0"/>
              <a:t> </a:t>
            </a:r>
            <a:r>
              <a:rPr lang="en-US" dirty="0" smtClean="0"/>
              <a:t>earthquake frequency vs. magnitude, climate change</a:t>
            </a:r>
          </a:p>
          <a:p>
            <a:r>
              <a:rPr lang="en-US" dirty="0" smtClean="0"/>
              <a:t>Density- minerals, rocks, plate</a:t>
            </a:r>
            <a:r>
              <a:rPr lang="en-US" baseline="0" dirty="0" smtClean="0"/>
              <a:t> tectonics, ocean circulation</a:t>
            </a:r>
          </a:p>
          <a:p>
            <a:r>
              <a:rPr lang="en-US" baseline="0" dirty="0" smtClean="0"/>
              <a:t>Rates- plate tectonics, streams and groundwater, glacial retreat, climate change</a:t>
            </a:r>
          </a:p>
          <a:p>
            <a:r>
              <a:rPr lang="en-US" baseline="0" dirty="0" smtClean="0"/>
              <a:t>Slopes- streams, mass movements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5D9E-8711-6040-903C-66060ED4804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</a:t>
            </a:r>
            <a:r>
              <a:rPr lang="en-US" baseline="0" dirty="0" smtClean="0"/>
              <a:t> anxious may have been end of semester fatigue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5D9E-8711-6040-903C-66060ED4804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Integrate in lecture</a:t>
            </a:r>
            <a:r>
              <a:rPr lang="en-US" baseline="0" dirty="0" smtClean="0"/>
              <a:t> by bringing module discussion into lecture and not wait until lab to go over questions about the modules.</a:t>
            </a:r>
            <a:endParaRPr lang="en-US" baseline="0" smtClean="0"/>
          </a:p>
          <a:p>
            <a:r>
              <a:rPr lang="en-US" baseline="0" smtClean="0"/>
              <a:t>also </a:t>
            </a:r>
            <a:r>
              <a:rPr lang="en-US" baseline="0" dirty="0" smtClean="0"/>
              <a:t>directly refer to the modules during lecture rather than assume or hope they see the tie-in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5D9E-8711-6040-903C-66060ED4804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839-D805-D841-B7BA-0DC02BBB061F}" type="datetimeFigureOut">
              <a:rPr lang="en-US" smtClean="0"/>
              <a:pPr/>
              <a:t>7/26/12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EFBF-0161-3F4D-B699-A31AE866E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839-D805-D841-B7BA-0DC02BBB061F}" type="datetimeFigureOut">
              <a:rPr lang="en-US" smtClean="0"/>
              <a:pPr/>
              <a:t>7/26/12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EFBF-0161-3F4D-B699-A31AE866E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839-D805-D841-B7BA-0DC02BBB061F}" type="datetimeFigureOut">
              <a:rPr lang="en-US" smtClean="0"/>
              <a:pPr/>
              <a:t>7/26/12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EFBF-0161-3F4D-B699-A31AE866E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839-D805-D841-B7BA-0DC02BBB061F}" type="datetimeFigureOut">
              <a:rPr lang="en-US" smtClean="0"/>
              <a:pPr/>
              <a:t>7/26/12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EFBF-0161-3F4D-B699-A31AE866E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839-D805-D841-B7BA-0DC02BBB061F}" type="datetimeFigureOut">
              <a:rPr lang="en-US" smtClean="0"/>
              <a:pPr/>
              <a:t>7/26/12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EFBF-0161-3F4D-B699-A31AE866E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839-D805-D841-B7BA-0DC02BBB061F}" type="datetimeFigureOut">
              <a:rPr lang="en-US" smtClean="0"/>
              <a:pPr/>
              <a:t>7/26/12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EFBF-0161-3F4D-B699-A31AE866E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839-D805-D841-B7BA-0DC02BBB061F}" type="datetimeFigureOut">
              <a:rPr lang="en-US" smtClean="0"/>
              <a:pPr/>
              <a:t>7/26/12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EFBF-0161-3F4D-B699-A31AE866E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839-D805-D841-B7BA-0DC02BBB061F}" type="datetimeFigureOut">
              <a:rPr lang="en-US" smtClean="0"/>
              <a:pPr/>
              <a:t>7/26/12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EFBF-0161-3F4D-B699-A31AE866E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839-D805-D841-B7BA-0DC02BBB061F}" type="datetimeFigureOut">
              <a:rPr lang="en-US" smtClean="0"/>
              <a:pPr/>
              <a:t>7/26/12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EFBF-0161-3F4D-B699-A31AE866E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839-D805-D841-B7BA-0DC02BBB061F}" type="datetimeFigureOut">
              <a:rPr lang="en-US" smtClean="0"/>
              <a:pPr/>
              <a:t>7/26/12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EFBF-0161-3F4D-B699-A31AE866E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839-D805-D841-B7BA-0DC02BBB061F}" type="datetimeFigureOut">
              <a:rPr lang="en-US" smtClean="0"/>
              <a:pPr/>
              <a:t>7/26/12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EFBF-0161-3F4D-B699-A31AE866E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85839-D805-D841-B7BA-0DC02BBB061F}" type="datetimeFigureOut">
              <a:rPr lang="en-US" smtClean="0"/>
              <a:pPr/>
              <a:t>7/26/12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AEFBF-0161-3F4D-B699-A31AE866E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71847"/>
            <a:ext cx="7772400" cy="1470025"/>
          </a:xfrm>
        </p:spPr>
        <p:txBody>
          <a:bodyPr/>
          <a:lstStyle/>
          <a:p>
            <a:r>
              <a:rPr lang="en-US" dirty="0" smtClean="0"/>
              <a:t>The Math You Need, </a:t>
            </a:r>
            <a:br>
              <a:rPr lang="en-US" dirty="0" smtClean="0"/>
            </a:br>
            <a:r>
              <a:rPr lang="en-US" dirty="0" smtClean="0"/>
              <a:t>When You Need 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1650"/>
            <a:ext cx="6400800" cy="1752600"/>
          </a:xfrm>
        </p:spPr>
        <p:txBody>
          <a:bodyPr/>
          <a:lstStyle/>
          <a:p>
            <a:r>
              <a:rPr lang="en-US" dirty="0" smtClean="0"/>
              <a:t>Implementation at </a:t>
            </a:r>
          </a:p>
          <a:p>
            <a:r>
              <a:rPr lang="en-US" dirty="0" smtClean="0"/>
              <a:t>Patrick Henry Community College</a:t>
            </a:r>
          </a:p>
          <a:p>
            <a:r>
              <a:rPr lang="en-US" dirty="0" smtClean="0"/>
              <a:t>Martinsville, VA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488" y="4794250"/>
            <a:ext cx="3810000" cy="168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about Martinsville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9"/>
            <a:ext cx="9144000" cy="1923486"/>
          </a:xfrm>
        </p:spPr>
        <p:txBody>
          <a:bodyPr/>
          <a:lstStyle/>
          <a:p>
            <a:r>
              <a:rPr lang="en-US" dirty="0" smtClean="0"/>
              <a:t>Last year – 18.5% </a:t>
            </a:r>
            <a:r>
              <a:rPr lang="en-US" dirty="0" smtClean="0"/>
              <a:t>unemployment</a:t>
            </a:r>
          </a:p>
          <a:p>
            <a:r>
              <a:rPr lang="en-US" dirty="0" smtClean="0"/>
              <a:t>16% of population holds a post-secondary degree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200" y="4660900"/>
            <a:ext cx="3403600" cy="219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964"/>
            <a:ext cx="8229600" cy="1143000"/>
          </a:xfrm>
        </p:spPr>
        <p:txBody>
          <a:bodyPr/>
          <a:lstStyle/>
          <a:p>
            <a:r>
              <a:rPr lang="en-US" dirty="0" smtClean="0"/>
              <a:t>My typical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822" y="1243964"/>
            <a:ext cx="7541978" cy="3385045"/>
          </a:xfrm>
        </p:spPr>
        <p:txBody>
          <a:bodyPr>
            <a:normAutofit/>
          </a:bodyPr>
          <a:lstStyle/>
          <a:p>
            <a:r>
              <a:rPr lang="en-US" dirty="0" smtClean="0"/>
              <a:t>~18 students</a:t>
            </a:r>
            <a:endParaRPr lang="en-US" dirty="0" smtClean="0"/>
          </a:p>
          <a:p>
            <a:r>
              <a:rPr lang="en-US" dirty="0" smtClean="0"/>
              <a:t>Mostly</a:t>
            </a:r>
          </a:p>
          <a:p>
            <a:pPr lvl="1"/>
            <a:r>
              <a:rPr lang="en-US" dirty="0" smtClean="0"/>
              <a:t> male</a:t>
            </a:r>
          </a:p>
          <a:p>
            <a:pPr lvl="1"/>
            <a:r>
              <a:rPr lang="en-US" dirty="0" smtClean="0"/>
              <a:t>white</a:t>
            </a:r>
          </a:p>
          <a:p>
            <a:pPr lvl="1"/>
            <a:r>
              <a:rPr lang="en-US" dirty="0" smtClean="0"/>
              <a:t>traditional (aged 18</a:t>
            </a:r>
            <a:r>
              <a:rPr lang="en-US" dirty="0" smtClean="0"/>
              <a:t>-25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Science</a:t>
            </a:r>
            <a:r>
              <a:rPr lang="en-US" dirty="0" smtClean="0"/>
              <a:t>-phobic and Math-phobic!!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453" y="4629009"/>
            <a:ext cx="3411547" cy="222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to implement TMYN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50029" cy="4525963"/>
          </a:xfrm>
        </p:spPr>
        <p:txBody>
          <a:bodyPr/>
          <a:lstStyle/>
          <a:p>
            <a:r>
              <a:rPr lang="en-US" dirty="0" smtClean="0"/>
              <a:t>Time in class</a:t>
            </a:r>
          </a:p>
          <a:p>
            <a:r>
              <a:rPr lang="en-US" dirty="0" smtClean="0"/>
              <a:t>So stuck in rote they miss meaning- even MORE 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610" y="2762543"/>
            <a:ext cx="1736469" cy="1264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500" y="1192911"/>
            <a:ext cx="1271440" cy="1349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9325"/>
          </a:xfrm>
        </p:spPr>
        <p:txBody>
          <a:bodyPr/>
          <a:lstStyle/>
          <a:p>
            <a:r>
              <a:rPr lang="en-US" dirty="0" smtClean="0"/>
              <a:t>Pre-test/ Post-test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23809"/>
            <a:ext cx="8229600" cy="2052812"/>
          </a:xfrm>
        </p:spPr>
        <p:txBody>
          <a:bodyPr/>
          <a:lstStyle/>
          <a:p>
            <a:r>
              <a:rPr lang="en-US" dirty="0" smtClean="0"/>
              <a:t>Pre-test administered on the first day of class</a:t>
            </a:r>
          </a:p>
          <a:p>
            <a:r>
              <a:rPr lang="en-US" dirty="0" smtClean="0"/>
              <a:t>Also began first module (Graphing)</a:t>
            </a:r>
          </a:p>
          <a:p>
            <a:r>
              <a:rPr lang="en-US" dirty="0" smtClean="0"/>
              <a:t>Post-test given in class after the last </a:t>
            </a:r>
            <a:r>
              <a:rPr lang="en-US" dirty="0" smtClean="0"/>
              <a:t>module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891" y="969325"/>
            <a:ext cx="4628521" cy="2846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143" y="1600200"/>
            <a:ext cx="898485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Graphing*, density, rates*, </a:t>
            </a:r>
            <a:r>
              <a:rPr lang="en-US" dirty="0" smtClean="0"/>
              <a:t>slopes* </a:t>
            </a:r>
            <a:r>
              <a:rPr lang="en-US" dirty="0" smtClean="0"/>
              <a:t>and topographic maps</a:t>
            </a:r>
          </a:p>
          <a:p>
            <a:r>
              <a:rPr lang="en-US" dirty="0" smtClean="0"/>
              <a:t>Assigned </a:t>
            </a:r>
            <a:r>
              <a:rPr lang="en-US" dirty="0" smtClean="0"/>
              <a:t>out of class; quiz due</a:t>
            </a:r>
            <a:r>
              <a:rPr lang="en-US" dirty="0" smtClean="0"/>
              <a:t> before class</a:t>
            </a:r>
          </a:p>
          <a:p>
            <a:r>
              <a:rPr lang="en-US" dirty="0" smtClean="0"/>
              <a:t>Integration </a:t>
            </a:r>
            <a:r>
              <a:rPr lang="en-US" dirty="0" smtClean="0"/>
              <a:t>at beginning</a:t>
            </a:r>
            <a:r>
              <a:rPr lang="en-US" dirty="0" smtClean="0"/>
              <a:t> of lab</a:t>
            </a:r>
            <a:endParaRPr lang="en-US" dirty="0" smtClean="0"/>
          </a:p>
          <a:p>
            <a:r>
              <a:rPr lang="en-US" dirty="0" smtClean="0"/>
              <a:t>Module quizzes reassigned each time </a:t>
            </a:r>
            <a:r>
              <a:rPr lang="en-US" dirty="0" smtClean="0"/>
              <a:t>used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43" y="129580"/>
            <a:ext cx="1574800" cy="125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Pedagogy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2737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More time for geology content!</a:t>
            </a:r>
          </a:p>
          <a:p>
            <a:r>
              <a:rPr lang="en-US" dirty="0" smtClean="0"/>
              <a:t>Have time for cognitive rather than pure quantitative</a:t>
            </a:r>
          </a:p>
          <a:p>
            <a:r>
              <a:rPr lang="en-US" dirty="0" smtClean="0"/>
              <a:t>Collaborations were good (both in an out of class)</a:t>
            </a:r>
          </a:p>
          <a:p>
            <a:r>
              <a:rPr lang="en-US" dirty="0" smtClean="0"/>
              <a:t>I’ll look for more of </a:t>
            </a:r>
            <a:r>
              <a:rPr lang="en-US" dirty="0" smtClean="0"/>
              <a:t>this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74" y="3686287"/>
            <a:ext cx="359410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618" y="3619426"/>
            <a:ext cx="4025372" cy="2886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95" y="0"/>
            <a:ext cx="6011414" cy="7382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Anecdotal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94" y="1012920"/>
            <a:ext cx="6131219" cy="5845080"/>
          </a:xfrm>
        </p:spPr>
        <p:txBody>
          <a:bodyPr>
            <a:normAutofit/>
          </a:bodyPr>
          <a:lstStyle/>
          <a:p>
            <a:r>
              <a:rPr lang="en-US" dirty="0" smtClean="0"/>
              <a:t>Mixed student </a:t>
            </a:r>
            <a:r>
              <a:rPr lang="en-US" dirty="0" smtClean="0"/>
              <a:t>views</a:t>
            </a:r>
          </a:p>
          <a:p>
            <a:r>
              <a:rPr lang="en-US" dirty="0" smtClean="0"/>
              <a:t>Participation</a:t>
            </a:r>
            <a:r>
              <a:rPr lang="en-US" dirty="0" smtClean="0"/>
              <a:t> and</a:t>
            </a:r>
            <a:r>
              <a:rPr lang="en-US" dirty="0" smtClean="0"/>
              <a:t> questions up</a:t>
            </a:r>
          </a:p>
          <a:p>
            <a:r>
              <a:rPr lang="en-US" dirty="0" smtClean="0"/>
              <a:t>Students seemed less </a:t>
            </a:r>
            <a:r>
              <a:rPr lang="en-US" dirty="0" smtClean="0"/>
              <a:t>anxious</a:t>
            </a:r>
          </a:p>
          <a:p>
            <a:r>
              <a:rPr lang="en-US" dirty="0" smtClean="0"/>
              <a:t>Enabled more time for discussions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274" y="3552779"/>
            <a:ext cx="3290779" cy="3261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7662" y="3552779"/>
            <a:ext cx="1333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Despair.com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77" y="0"/>
            <a:ext cx="6953888" cy="1143000"/>
          </a:xfrm>
        </p:spPr>
        <p:txBody>
          <a:bodyPr/>
          <a:lstStyle/>
          <a:p>
            <a:r>
              <a:rPr lang="en-US" dirty="0" smtClean="0"/>
              <a:t>Future Fixes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89777"/>
            <a:ext cx="8229600" cy="4525963"/>
          </a:xfrm>
        </p:spPr>
        <p:txBody>
          <a:bodyPr/>
          <a:lstStyle/>
          <a:p>
            <a:r>
              <a:rPr lang="en-US" dirty="0" smtClean="0"/>
              <a:t>Will</a:t>
            </a:r>
            <a:r>
              <a:rPr lang="en-US" dirty="0" smtClean="0"/>
              <a:t> integrate in lecture</a:t>
            </a:r>
          </a:p>
          <a:p>
            <a:r>
              <a:rPr lang="en-US" dirty="0" smtClean="0"/>
              <a:t>Need </a:t>
            </a:r>
            <a:r>
              <a:rPr lang="en-US" dirty="0" smtClean="0"/>
              <a:t>to make connection more </a:t>
            </a:r>
            <a:r>
              <a:rPr lang="en-US" dirty="0" smtClean="0"/>
              <a:t>concrete</a:t>
            </a:r>
          </a:p>
          <a:p>
            <a:endParaRPr lang="en-US" dirty="0" smtClean="0"/>
          </a:p>
          <a:p>
            <a:r>
              <a:rPr lang="en-US" dirty="0" smtClean="0"/>
              <a:t>As it was average score improved 35%!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987" y="16841"/>
            <a:ext cx="1478008" cy="1583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435</Words>
  <Application>Microsoft Macintosh PowerPoint</Application>
  <PresentationFormat>On-screen Show (4:3)</PresentationFormat>
  <Paragraphs>66</Paragraphs>
  <Slides>9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Math You Need,  When You Need It</vt:lpstr>
      <vt:lpstr>A bit about Martinsville</vt:lpstr>
      <vt:lpstr>My typical class</vt:lpstr>
      <vt:lpstr>Reasons to implement TMYN</vt:lpstr>
      <vt:lpstr>Pre-test/ Post-test</vt:lpstr>
      <vt:lpstr>Modules</vt:lpstr>
      <vt:lpstr>Pedagogy </vt:lpstr>
      <vt:lpstr>Anecdotal Information</vt:lpstr>
      <vt:lpstr>Future Fixes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Math You Need,  When You Need It</dc:title>
  <dc:creator>Brett Dooley</dc:creator>
  <cp:lastModifiedBy>Brett Dooley</cp:lastModifiedBy>
  <cp:revision>12</cp:revision>
  <dcterms:created xsi:type="dcterms:W3CDTF">2012-07-27T03:51:11Z</dcterms:created>
  <dcterms:modified xsi:type="dcterms:W3CDTF">2012-07-27T05:21:20Z</dcterms:modified>
</cp:coreProperties>
</file>