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8" r:id="rId2"/>
    <p:sldId id="259" r:id="rId3"/>
    <p:sldId id="256" r:id="rId4"/>
    <p:sldId id="260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478" autoAdjust="0"/>
  </p:normalViewPr>
  <p:slideViewPr>
    <p:cSldViewPr snapToGrid="0" snapToObjects="1">
      <p:cViewPr varScale="1">
        <p:scale>
          <a:sx n="65" d="100"/>
          <a:sy n="65" d="100"/>
        </p:scale>
        <p:origin x="-1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4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8403B-17D5-B04F-9297-9BD225345CDA}" type="datetimeFigureOut">
              <a:rPr lang="en-US" smtClean="0"/>
              <a:t>10/8/12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DE073-2506-1341-989E-AA15DF911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84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in </a:t>
            </a:r>
            <a:r>
              <a:rPr lang="en-US" i="1" dirty="0" smtClean="0"/>
              <a:t>Exploration</a:t>
            </a:r>
          </a:p>
          <a:p>
            <a:r>
              <a:rPr lang="en-US" dirty="0" smtClean="0"/>
              <a:t>MOLA</a:t>
            </a:r>
            <a:r>
              <a:rPr lang="en-US" baseline="0" dirty="0" smtClean="0"/>
              <a:t> Colorized Elevation Map </a:t>
            </a:r>
          </a:p>
          <a:p>
            <a:r>
              <a:rPr lang="en-US" baseline="0" dirty="0" smtClean="0"/>
              <a:t>Retrieved from JMARS software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DE073-2506-1341-989E-AA15DF9116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55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in </a:t>
            </a:r>
            <a:r>
              <a:rPr lang="en-US" i="1" dirty="0" smtClean="0"/>
              <a:t>Engagement</a:t>
            </a:r>
          </a:p>
          <a:p>
            <a:r>
              <a:rPr lang="en-US" dirty="0" smtClean="0"/>
              <a:t>A. </a:t>
            </a:r>
            <a:r>
              <a:rPr lang="en-US" dirty="0" err="1" smtClean="0"/>
              <a:t>Packstone</a:t>
            </a:r>
            <a:r>
              <a:rPr lang="en-US" dirty="0" smtClean="0"/>
              <a:t> (</a:t>
            </a:r>
            <a:r>
              <a:rPr lang="en-US" dirty="0" err="1" smtClean="0"/>
              <a:t>formanifera</a:t>
            </a:r>
            <a:r>
              <a:rPr lang="en-US" dirty="0" smtClean="0"/>
              <a:t>?)</a:t>
            </a:r>
          </a:p>
          <a:p>
            <a:r>
              <a:rPr lang="en-US" dirty="0" smtClean="0"/>
              <a:t>B. Coquina</a:t>
            </a:r>
          </a:p>
          <a:p>
            <a:r>
              <a:rPr lang="en-US" dirty="0" smtClean="0"/>
              <a:t>C. Mudstone</a:t>
            </a:r>
          </a:p>
          <a:p>
            <a:r>
              <a:rPr lang="en-US" dirty="0" smtClean="0"/>
              <a:t>D. Brachiopod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grainstone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Images can be </a:t>
            </a:r>
            <a:r>
              <a:rPr lang="en-US" baseline="0" smtClean="0"/>
              <a:t>displayed separately </a:t>
            </a:r>
            <a:r>
              <a:rPr lang="en-US" baseline="0" dirty="0" smtClean="0"/>
              <a:t>and enlarged.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DE073-2506-1341-989E-AA15DF9116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37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in </a:t>
            </a:r>
            <a:r>
              <a:rPr lang="en-US" i="1" dirty="0" smtClean="0"/>
              <a:t>Evaluation</a:t>
            </a:r>
          </a:p>
          <a:p>
            <a:r>
              <a:rPr lang="en-US" dirty="0" err="1" smtClean="0"/>
              <a:t>Nili</a:t>
            </a:r>
            <a:r>
              <a:rPr lang="en-US" dirty="0" smtClean="0"/>
              <a:t> Fossae Region Imaged by CTX</a:t>
            </a:r>
          </a:p>
          <a:p>
            <a:endParaRPr lang="en-US" dirty="0" smtClean="0"/>
          </a:p>
          <a:p>
            <a:r>
              <a:rPr lang="en-US" dirty="0" smtClean="0"/>
              <a:t>Image Credit: ASU/</a:t>
            </a:r>
            <a:r>
              <a:rPr lang="en-US" dirty="0" err="1" smtClean="0"/>
              <a:t>Malin</a:t>
            </a:r>
            <a:r>
              <a:rPr lang="en-US" dirty="0" smtClean="0"/>
              <a:t> Space</a:t>
            </a:r>
            <a:r>
              <a:rPr lang="en-US" baseline="0" dirty="0" smtClean="0"/>
              <a:t> Science Systems</a:t>
            </a:r>
            <a:endParaRPr lang="en-US" dirty="0" smtClean="0"/>
          </a:p>
          <a:p>
            <a:r>
              <a:rPr lang="en-US" dirty="0" smtClean="0"/>
              <a:t>Image Source: http://</a:t>
            </a:r>
            <a:r>
              <a:rPr lang="en-US" dirty="0" err="1" smtClean="0"/>
              <a:t>viewer.mars.asu.edu</a:t>
            </a:r>
            <a:r>
              <a:rPr lang="en-US" dirty="0" smtClean="0"/>
              <a:t>/</a:t>
            </a:r>
            <a:r>
              <a:rPr lang="en-US" dirty="0" err="1" smtClean="0"/>
              <a:t>planetview</a:t>
            </a:r>
            <a:r>
              <a:rPr lang="en-US" dirty="0" smtClean="0"/>
              <a:t>/</a:t>
            </a:r>
            <a:r>
              <a:rPr lang="en-US" dirty="0" err="1" smtClean="0"/>
              <a:t>inst</a:t>
            </a:r>
            <a:r>
              <a:rPr lang="en-US" dirty="0" smtClean="0"/>
              <a:t>/</a:t>
            </a:r>
            <a:r>
              <a:rPr lang="en-US" dirty="0" err="1" smtClean="0"/>
              <a:t>ctx</a:t>
            </a:r>
            <a:r>
              <a:rPr lang="en-US" dirty="0" smtClean="0"/>
              <a:t>/P03_002176_2024_XI_22N283W#start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DE073-2506-1341-989E-AA15DF9116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89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16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9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6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3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33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10/8/12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7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10/8/12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7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10/8/12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5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10/8/12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28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10/8/12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07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6E82-4F9F-B941-A4DB-9DE056BC5EF6}" type="datetimeFigureOut">
              <a:rPr lang="en-US" smtClean="0"/>
              <a:t>10/8/12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5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36E82-4F9F-B941-A4DB-9DE056BC5EF6}" type="datetimeFigureOut">
              <a:rPr lang="en-US" smtClean="0"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B6BEE-9803-4F42-AE3F-41BF40EE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95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Spit on Mars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In-Class Activity 1_Water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591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LA Colorized Elev Map_JMAR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5"/>
          <a:stretch/>
        </p:blipFill>
        <p:spPr>
          <a:xfrm>
            <a:off x="787400" y="1104900"/>
            <a:ext cx="7569200" cy="421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55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Where is the carbonate on Mars?</a:t>
            </a:r>
            <a:endParaRPr lang="en-US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In-Class Activity 2_Water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02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11674" y="2063770"/>
            <a:ext cx="8695915" cy="1746475"/>
            <a:chOff x="458631" y="2064015"/>
            <a:chExt cx="8695915" cy="1746475"/>
          </a:xfrm>
        </p:grpSpPr>
        <p:pic>
          <p:nvPicPr>
            <p:cNvPr id="4" name="Picture 3" descr="DSCN142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31" y="2064015"/>
              <a:ext cx="2257887" cy="1746475"/>
            </a:xfrm>
            <a:prstGeom prst="rect">
              <a:avLst/>
            </a:prstGeom>
          </p:spPr>
        </p:pic>
        <p:pic>
          <p:nvPicPr>
            <p:cNvPr id="5" name="Picture 4" descr="DSCN1502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0" b="8321"/>
            <a:stretch/>
          </p:blipFill>
          <p:spPr>
            <a:xfrm>
              <a:off x="2716518" y="2064015"/>
              <a:ext cx="2204722" cy="1746475"/>
            </a:xfrm>
            <a:prstGeom prst="rect">
              <a:avLst/>
            </a:prstGeom>
          </p:spPr>
        </p:pic>
        <p:pic>
          <p:nvPicPr>
            <p:cNvPr id="6" name="Picture 5" descr="DSCN1503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241"/>
            <a:stretch/>
          </p:blipFill>
          <p:spPr>
            <a:xfrm>
              <a:off x="4921240" y="2064015"/>
              <a:ext cx="1905000" cy="1746475"/>
            </a:xfrm>
            <a:prstGeom prst="rect">
              <a:avLst/>
            </a:prstGeom>
          </p:spPr>
        </p:pic>
        <p:pic>
          <p:nvPicPr>
            <p:cNvPr id="7" name="Picture 6" descr="DSCN1491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6240" y="2064015"/>
              <a:ext cx="2328306" cy="174623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29314" y="2063770"/>
            <a:ext cx="35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469561" y="2063770"/>
            <a:ext cx="35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B.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670313" y="2066897"/>
            <a:ext cx="345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C.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579283" y="2066897"/>
            <a:ext cx="362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39635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li Fossae CT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0"/>
            <a:ext cx="1693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6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108</Words>
  <Application>Microsoft Macintosh PowerPoint</Application>
  <PresentationFormat>On-screen Show (4:3)</PresentationFormat>
  <Paragraphs>26</Paragraphs>
  <Slides>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Spit on Mars</vt:lpstr>
      <vt:lpstr>PowerPoint Presentation</vt:lpstr>
      <vt:lpstr>Where is the carbonate on Mars?</vt:lpstr>
      <vt:lpstr>PowerPoint Presentation</vt:lpstr>
      <vt:lpstr>PowerPoint Presentation</vt:lpstr>
    </vt:vector>
  </TitlesOfParts>
  <Company>University of Utah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Robinson</dc:creator>
  <cp:lastModifiedBy>Julia Robinson</cp:lastModifiedBy>
  <cp:revision>33</cp:revision>
  <dcterms:created xsi:type="dcterms:W3CDTF">2012-06-25T17:42:56Z</dcterms:created>
  <dcterms:modified xsi:type="dcterms:W3CDTF">2012-10-08T16:40:56Z</dcterms:modified>
</cp:coreProperties>
</file>