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58" r:id="rId4"/>
    <p:sldId id="260" r:id="rId5"/>
    <p:sldId id="262" r:id="rId6"/>
    <p:sldId id="261" r:id="rId7"/>
    <p:sldId id="263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-5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5991D-9EEA-8841-8536-A17B999334C8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BEEFA-83EE-4049-B745-954EDDFDC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psi.edu/sites/default/files/imported/pgwg/images/VentFig4.jpg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Death Valley Ventifacts and</a:t>
            </a:r>
            <a:r>
              <a:rPr lang="en-US" baseline="0" dirty="0" smtClean="0"/>
              <a:t> desert pavement</a:t>
            </a:r>
            <a:endParaRPr lang="en-US" dirty="0" smtClean="0"/>
          </a:p>
          <a:p>
            <a:r>
              <a:rPr lang="en-US" i="1" dirty="0" smtClean="0"/>
              <a:t>Photo</a:t>
            </a:r>
            <a:r>
              <a:rPr lang="en-US" i="1" baseline="0" dirty="0" smtClean="0"/>
              <a:t> by Marjorie Chan</a:t>
            </a:r>
            <a:endParaRPr lang="en-US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MOLA Mars Global Map as of 2000</a:t>
            </a:r>
          </a:p>
          <a:p>
            <a:r>
              <a:rPr lang="en-US" dirty="0" smtClean="0"/>
              <a:t>Image Source: http://</a:t>
            </a:r>
            <a:r>
              <a:rPr lang="en-US" dirty="0" err="1" smtClean="0"/>
              <a:t>mola.gsfc.nasa.gov</a:t>
            </a:r>
            <a:r>
              <a:rPr lang="en-US" dirty="0" smtClean="0"/>
              <a:t>/images/</a:t>
            </a:r>
            <a:r>
              <a:rPr lang="en-US" dirty="0" err="1" smtClean="0"/>
              <a:t>mercat_med.jpg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</a:t>
            </a:r>
            <a:r>
              <a:rPr lang="en-US" i="1" dirty="0" smtClean="0"/>
              <a:t>Engagement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Credit: Marjorie Chan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</a:t>
            </a:r>
            <a:r>
              <a:rPr lang="en-US" i="1" dirty="0" smtClean="0"/>
              <a:t>Elaboration</a:t>
            </a:r>
          </a:p>
          <a:p>
            <a:r>
              <a:rPr lang="en-US" i="0" dirty="0" smtClean="0"/>
              <a:t>Mars Ventifacts Source: http://</a:t>
            </a:r>
            <a:r>
              <a:rPr lang="en-US" i="0" dirty="0" err="1" smtClean="0"/>
              <a:t>www.psi.edu</a:t>
            </a:r>
            <a:r>
              <a:rPr lang="en-US" i="0" dirty="0" smtClean="0"/>
              <a:t>/</a:t>
            </a:r>
            <a:r>
              <a:rPr lang="en-US" i="0" dirty="0" err="1" smtClean="0"/>
              <a:t>pgwg</a:t>
            </a:r>
            <a:r>
              <a:rPr lang="en-US" i="0" dirty="0" smtClean="0"/>
              <a:t>/images/jul09image.html</a:t>
            </a:r>
          </a:p>
          <a:p>
            <a:r>
              <a:rPr lang="en-US" i="0" dirty="0" smtClean="0"/>
              <a:t>Caption: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Fluted rocks at the Spirit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composite color, Sol 584). (b) Bedded rocks that have preferentially abraded along weak layers, Columbia Hills, Spirit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 754). (c) "Tails" in the lee of resistant nodules within sulfate-rich soft rock at the Opportunity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 142). (d) Faceted and fluted rocks at the Spirit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 585). (e) Faceted rocks near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bedforms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Spirit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 620). (f) Faceted rocks at summit in Columbia Hills, Spirit site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Sol 1344). g) Microscopic image of rock texture in vicinity of Image 1b (image width is 3 cm, Sol 753).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[</a:t>
            </a:r>
            <a:endParaRPr lang="en-US" i="0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Formation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Panoramic Camera Non-linearized Sub-frame EDR acquired on Sol 288 of Opportunity's mission to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Meridiani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Planum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approximately 13:10:16 Mars local solar time, camera commanded to use Filter 7 (432 nm). NASA/JPL/Cornell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Checkerboard</a:t>
            </a:r>
            <a:r>
              <a:rPr lang="en-US" baseline="0" dirty="0" smtClean="0"/>
              <a:t> Mesa Zion National Park, UT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13’30.75”N  112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52’54.13”N and orient the window looking Southwest</a:t>
            </a: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4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Grotzinger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J.P.  et al., 2005.  Stratigraphy and sedimentology of a dry to wet eolian depositional system, Burns formation,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Meridiani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Mars. Earth &amp; Planetary Science Letters, v. 240, p.11-72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Caption: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Contacts between stratigraphic units of the Burns formation as obtained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Burns cliff, Endurance crater. (a) Burns formation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eastern end of Burns cliff. The three informal subdivisions (lower, middle, and upper units) of the formation are visible, as described in Fig. 4.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its broad coverage, the scale varies significantly across area of image. This image is an approximate true-color composite mosaic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generated from images acquired on sol 278, sequence P2440, 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750, 530, and 430 nm filters. (b) Close-up of Wellington contact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Burns lower unit strata. Note thick lamination of cross-bedding below contact, which contrasts with fine lamination above. Scale of cross-bedding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by bar in (a), and by visible concretions (small black dots) which are up to 3–5 mm in diameter.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Grayscale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-resolution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430 nm filter on sol 288. (c) Close-up of Burns middle unit/upper unit transition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Whatanga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contact. Contact is characterized by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upward gradation from light to dark tone in upper part of middle unit, followed by an abrupt shift to a much lighter tone which defines the contact.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Grayscale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-resolution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Pancam’s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430 nm filter on sol 289.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EEFA-83EE-4049-B745-954EDDFDC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00B8-4906-5647-982E-69128C65AB81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2558-A61A-054C-8B5C-D3FF6F7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Sandbox dunes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In-Class Activity 1_Vast Deserts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ns Form str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2400"/>
            <a:ext cx="4873750" cy="60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ntifact1DV_Ch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rcat_med_M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4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500" y="3567666"/>
            <a:ext cx="2755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Western </a:t>
            </a:r>
            <a:r>
              <a:rPr lang="en-US" dirty="0" err="1"/>
              <a:t>Nereidum</a:t>
            </a:r>
            <a:r>
              <a:rPr lang="en-US" dirty="0"/>
              <a:t> Montes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65500" y="3936998"/>
            <a:ext cx="457200" cy="6223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55650" y="4559300"/>
            <a:ext cx="742950" cy="482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8900" y="4926568"/>
            <a:ext cx="1517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 </a:t>
            </a:r>
            <a:r>
              <a:rPr lang="en-US" dirty="0" err="1"/>
              <a:t>Sirenum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52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Martian ventifacts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In-Class Activity 2_Vast Deserts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c pedes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s Ventifact_p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584200"/>
            <a:ext cx="6742176" cy="59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Bounding through dunes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Homework 1_Vast Deserts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0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 288 PanCam_O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kerboard Mesa_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3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613</Words>
  <Application>Microsoft Macintosh PowerPoint</Application>
  <PresentationFormat>On-screen Show (4:3)</PresentationFormat>
  <Paragraphs>40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Sandbox dunes</vt:lpstr>
      <vt:lpstr>PowerPoint Presentation</vt:lpstr>
      <vt:lpstr>PowerPoint Presentation</vt:lpstr>
      <vt:lpstr>Martian ventifacts</vt:lpstr>
      <vt:lpstr>PowerPoint Presentation</vt:lpstr>
      <vt:lpstr>PowerPoint Presentation</vt:lpstr>
      <vt:lpstr>Bounding through dunes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Robinson</dc:creator>
  <cp:lastModifiedBy>Julia Robinson</cp:lastModifiedBy>
  <cp:revision>16</cp:revision>
  <dcterms:created xsi:type="dcterms:W3CDTF">2012-08-23T04:34:12Z</dcterms:created>
  <dcterms:modified xsi:type="dcterms:W3CDTF">2012-09-10T21:41:57Z</dcterms:modified>
</cp:coreProperties>
</file>