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6" r:id="rId4"/>
    <p:sldId id="258" r:id="rId5"/>
    <p:sldId id="263" r:id="rId6"/>
    <p:sldId id="262" r:id="rId7"/>
    <p:sldId id="267" r:id="rId8"/>
    <p:sldId id="265" r:id="rId9"/>
    <p:sldId id="259" r:id="rId10"/>
    <p:sldId id="26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0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8403B-17D5-B04F-9297-9BD225345CDA}" type="datetimeFigureOut">
              <a:rPr lang="en-US" smtClean="0"/>
              <a:t>9/6/12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DE073-2506-1341-989E-AA15DF911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84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Eberswalde Delta Mars- HIRISE</a:t>
            </a:r>
          </a:p>
          <a:p>
            <a:r>
              <a:rPr lang="en-US" dirty="0" smtClean="0"/>
              <a:t>Image Source: http://</a:t>
            </a:r>
            <a:r>
              <a:rPr lang="en-US" dirty="0" err="1" smtClean="0"/>
              <a:t>hirise.lpl.arizona.edu</a:t>
            </a:r>
            <a:r>
              <a:rPr lang="en-US" dirty="0" smtClean="0"/>
              <a:t>/images/2007/details/cut/Eberswalde-delta-3x.jpg</a:t>
            </a:r>
          </a:p>
          <a:p>
            <a:r>
              <a:rPr lang="en-US" dirty="0" smtClean="0"/>
              <a:t>Image</a:t>
            </a:r>
            <a:r>
              <a:rPr lang="en-US" baseline="0" dirty="0" smtClean="0"/>
              <a:t> Context: http://</a:t>
            </a:r>
            <a:r>
              <a:rPr lang="en-US" baseline="0" dirty="0" err="1" smtClean="0"/>
              <a:t>hirise.lpl.arizona.edu</a:t>
            </a:r>
            <a:r>
              <a:rPr lang="en-US" baseline="0" dirty="0" smtClean="0"/>
              <a:t>/PSP_001534_1560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DE073-2506-1341-989E-AA15DF9116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38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</a:t>
            </a:r>
            <a:r>
              <a:rPr lang="en-US" baseline="0" dirty="0" smtClean="0"/>
              <a:t> the ISS of: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Features: RIO NEGRO, COLONEL JOSEFA AREA, FLOOD PLAIN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Center Point Latitude: -39.8 Center Point Longitude: -65.4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Source: ftp://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eol.jsc.nasa.gov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/EFS_highres_ISS022_ISS022-E-19513.JPG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DE073-2506-1341-989E-AA15DF9116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61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in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Engagement</a:t>
            </a:r>
          </a:p>
          <a:p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Horseshoe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Bend, Colorado River, USA</a:t>
            </a:r>
          </a:p>
          <a:p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Google Earth</a:t>
            </a:r>
          </a:p>
          <a:p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36</a:t>
            </a:r>
            <a:r>
              <a:rPr lang="en-US" b="1" i="0" dirty="0" smtClean="0">
                <a:latin typeface="Lucida Grande"/>
                <a:ea typeface="Lucida Grande"/>
                <a:cs typeface="Lucida Grande"/>
              </a:rPr>
              <a:t>°</a:t>
            </a:r>
            <a:r>
              <a:rPr lang="en-US" b="0" i="0" dirty="0" smtClean="0">
                <a:latin typeface="Lucida Grande"/>
                <a:ea typeface="Lucida Grande"/>
                <a:cs typeface="Lucida Grande"/>
              </a:rPr>
              <a:t>52’49.73’’ N</a:t>
            </a: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111</a:t>
            </a:r>
            <a:r>
              <a:rPr lang="en-US" b="1" i="0" dirty="0" smtClean="0">
                <a:latin typeface="Lucida Grande"/>
                <a:ea typeface="Lucida Grande"/>
                <a:cs typeface="Lucida Grande"/>
              </a:rPr>
              <a:t>°</a:t>
            </a:r>
            <a:r>
              <a:rPr lang="en-US" b="0" i="0" dirty="0" smtClean="0">
                <a:latin typeface="Lucida Grande"/>
                <a:ea typeface="Lucida Grande"/>
                <a:cs typeface="Lucida Grande"/>
              </a:rPr>
              <a:t>30’57.40’’ W</a:t>
            </a:r>
            <a:endParaRPr lang="en-US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DE073-2506-1341-989E-AA15DF9116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6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Use in </a:t>
            </a:r>
            <a:r>
              <a:rPr lang="en-US" i="1" baseline="0" smtClean="0"/>
              <a:t>Engagement</a:t>
            </a:r>
            <a:endParaRPr lang="en-US" smtClean="0"/>
          </a:p>
          <a:p>
            <a:r>
              <a:rPr lang="en-US" dirty="0" smtClean="0"/>
              <a:t>Amazon</a:t>
            </a:r>
            <a:r>
              <a:rPr lang="en-US" baseline="0" dirty="0" smtClean="0"/>
              <a:t> Delta</a:t>
            </a:r>
          </a:p>
          <a:p>
            <a:r>
              <a:rPr lang="en-US" dirty="0" smtClean="0"/>
              <a:t>Image Source:</a:t>
            </a:r>
            <a:r>
              <a:rPr lang="en-US" baseline="0" dirty="0" smtClean="0"/>
              <a:t> </a:t>
            </a:r>
            <a:r>
              <a:rPr lang="en-US" dirty="0" smtClean="0"/>
              <a:t>http://</a:t>
            </a:r>
            <a:r>
              <a:rPr lang="en-US" dirty="0" err="1" smtClean="0"/>
              <a:t>jeffsayre.com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-content/uploads/2010/02/amazon-delta-</a:t>
            </a:r>
            <a:r>
              <a:rPr lang="en-US" dirty="0" err="1" smtClean="0"/>
              <a:t>lg.jpg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DE073-2506-1341-989E-AA15DF9116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in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Engagement</a:t>
            </a:r>
            <a:endParaRPr lang="en-US" dirty="0" smtClean="0"/>
          </a:p>
          <a:p>
            <a:r>
              <a:rPr lang="en-US" dirty="0" smtClean="0"/>
              <a:t>Lake Powell</a:t>
            </a:r>
          </a:p>
          <a:p>
            <a:r>
              <a:rPr lang="en-US" dirty="0" smtClean="0"/>
              <a:t>Google Earth</a:t>
            </a:r>
          </a:p>
          <a:p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37</a:t>
            </a:r>
            <a:r>
              <a:rPr lang="en-US" b="1" i="0" dirty="0" smtClean="0">
                <a:latin typeface="Lucida Grande"/>
                <a:ea typeface="Lucida Grande"/>
                <a:cs typeface="Lucida Grande"/>
              </a:rPr>
              <a:t>°</a:t>
            </a:r>
            <a:r>
              <a:rPr lang="en-US" b="0" i="0" dirty="0" smtClean="0">
                <a:latin typeface="Lucida Grande"/>
                <a:ea typeface="Lucida Grande"/>
                <a:cs typeface="Lucida Grande"/>
              </a:rPr>
              <a:t>02’15.46’’ N</a:t>
            </a: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111</a:t>
            </a:r>
            <a:r>
              <a:rPr lang="en-US" b="1" i="0" dirty="0" smtClean="0">
                <a:latin typeface="Lucida Grande"/>
                <a:ea typeface="Lucida Grande"/>
                <a:cs typeface="Lucida Grande"/>
              </a:rPr>
              <a:t>°</a:t>
            </a:r>
            <a:r>
              <a:rPr lang="en-US" b="0" i="0" dirty="0" smtClean="0">
                <a:latin typeface="Lucida Grande"/>
                <a:ea typeface="Lucida Grande"/>
                <a:cs typeface="Lucida Grande"/>
              </a:rPr>
              <a:t>32’29.00’’ W</a:t>
            </a:r>
            <a:endParaRPr lang="en-US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DE073-2506-1341-989E-AA15DF9116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68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Use in </a:t>
            </a:r>
            <a:r>
              <a:rPr lang="en-US" i="1" baseline="0" dirty="0" smtClean="0"/>
              <a:t>Engagement</a:t>
            </a:r>
            <a:endParaRPr lang="en-US" dirty="0" smtClean="0"/>
          </a:p>
          <a:p>
            <a:r>
              <a:rPr lang="en-US" dirty="0" smtClean="0"/>
              <a:t>Congo River</a:t>
            </a:r>
          </a:p>
          <a:p>
            <a:r>
              <a:rPr lang="en-US" dirty="0" smtClean="0"/>
              <a:t>Image Source: http://</a:t>
            </a:r>
            <a:r>
              <a:rPr lang="en-US" dirty="0" err="1" smtClean="0"/>
              <a:t>www.placestudies.com</a:t>
            </a:r>
            <a:r>
              <a:rPr lang="en-US" dirty="0" smtClean="0"/>
              <a:t>/category/travel-fictions/heart-darkness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DE073-2506-1341-989E-AA15DF9116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13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Use in </a:t>
            </a:r>
            <a:r>
              <a:rPr lang="en-US" i="1" baseline="0" dirty="0" smtClean="0"/>
              <a:t>Exploration</a:t>
            </a:r>
            <a:endParaRPr lang="en-US" dirty="0" smtClean="0"/>
          </a:p>
          <a:p>
            <a:r>
              <a:rPr lang="en-US" dirty="0" smtClean="0"/>
              <a:t>Eberswalde Delta</a:t>
            </a:r>
          </a:p>
          <a:p>
            <a:r>
              <a:rPr lang="en-US" dirty="0" smtClean="0"/>
              <a:t>Image Source:</a:t>
            </a:r>
            <a:r>
              <a:rPr lang="en-US" baseline="0" dirty="0" smtClean="0"/>
              <a:t> http://</a:t>
            </a:r>
            <a:r>
              <a:rPr lang="en-US" baseline="0" dirty="0" err="1" smtClean="0"/>
              <a:t>www.nasa.gov</a:t>
            </a:r>
            <a:r>
              <a:rPr lang="en-US" baseline="0" dirty="0" smtClean="0"/>
              <a:t>/multimedia/</a:t>
            </a:r>
            <a:r>
              <a:rPr lang="en-US" baseline="0" dirty="0" err="1" smtClean="0"/>
              <a:t>imagegallery</a:t>
            </a:r>
            <a:r>
              <a:rPr lang="en-US" baseline="0" dirty="0" smtClean="0"/>
              <a:t>/image_feature_98.html</a:t>
            </a:r>
          </a:p>
          <a:p>
            <a:r>
              <a:rPr lang="en-US" baseline="0" dirty="0" smtClean="0"/>
              <a:t>Image Context: http://</a:t>
            </a:r>
            <a:r>
              <a:rPr lang="en-US" baseline="0" dirty="0" err="1" smtClean="0"/>
              <a:t>www.msss.com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mars_images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moc</a:t>
            </a:r>
            <a:r>
              <a:rPr lang="en-US" baseline="0" dirty="0" smtClean="0"/>
              <a:t>/2003/11/13/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DE073-2506-1341-989E-AA15DF9116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80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Bird’s foot Delta/River-dominated</a:t>
            </a:r>
            <a:r>
              <a:rPr lang="en-US" baseline="0" dirty="0" smtClean="0"/>
              <a:t> delta</a:t>
            </a:r>
            <a:r>
              <a:rPr lang="en-US" dirty="0" smtClean="0"/>
              <a:t>: Mississippi</a:t>
            </a:r>
            <a:r>
              <a:rPr lang="en-US" baseline="0" dirty="0" smtClean="0"/>
              <a:t> River Delta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Use in </a:t>
            </a:r>
            <a:r>
              <a:rPr lang="en-US" i="1" baseline="0" dirty="0" smtClean="0"/>
              <a:t>Exploration</a:t>
            </a:r>
            <a:endParaRPr lang="en-US" baseline="0" dirty="0" smtClean="0"/>
          </a:p>
          <a:p>
            <a:r>
              <a:rPr lang="en-US" u="sng" baseline="0" dirty="0" smtClean="0"/>
              <a:t>Image source</a:t>
            </a:r>
            <a:r>
              <a:rPr lang="en-US" baseline="0" dirty="0" smtClean="0"/>
              <a:t>: http://</a:t>
            </a:r>
            <a:r>
              <a:rPr lang="en-US" baseline="0" dirty="0" err="1" smtClean="0"/>
              <a:t>www.nature.com</a:t>
            </a:r>
            <a:r>
              <a:rPr lang="en-US" baseline="0" dirty="0" smtClean="0"/>
              <a:t>/news/2009/091110/full/news.2009.1077.html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DE073-2506-1341-989E-AA15DF9116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1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9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6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3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3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9/6/12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7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9/6/12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7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9/6/12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5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9/6/12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28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9/6/12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0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9/6/12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5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36E82-4F9F-B941-A4DB-9DE056BC5EF6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95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Carving Mars: Rivers</a:t>
            </a:r>
            <a:endParaRPr lang="en-US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In-Class Activity 1_Surface sculpting waters of Mars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02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1" y="498419"/>
            <a:ext cx="4622800" cy="4658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311" y="5156779"/>
            <a:ext cx="296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Mississippi River Delta/ USGS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19773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600"/>
            <a:ext cx="9144000" cy="61369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55678"/>
            <a:ext cx="3130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NASA/JPL/University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406167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S_highres_ISS022_ISS022-E-195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" y="373479"/>
            <a:ext cx="9144000" cy="605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19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Eberswalde delta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In-Class Activity 2_Surface sculpting waters of Mars</a:t>
            </a:r>
          </a:p>
        </p:txBody>
      </p:sp>
    </p:spTree>
    <p:extLst>
      <p:ext uri="{BB962C8B-B14F-4D97-AF65-F5344CB8AC3E}">
        <p14:creationId xmlns:p14="http://schemas.microsoft.com/office/powerpoint/2010/main" val="2666465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reshoe Bend, Page A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514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74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azon-delta-l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70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 Powell, A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67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29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s-07_con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29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7134"/>
            <a:ext cx="5261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Photo Credit: NASA/JPL/</a:t>
            </a:r>
            <a:r>
              <a:rPr lang="en-US" i="1" dirty="0" err="1"/>
              <a:t>Malin</a:t>
            </a:r>
            <a:r>
              <a:rPr lang="en-US" i="1" dirty="0"/>
              <a:t> Space Science Systems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965200"/>
            <a:ext cx="6553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5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309</Words>
  <Application>Microsoft Macintosh PowerPoint</Application>
  <PresentationFormat>On-screen Show (4:3)</PresentationFormat>
  <Paragraphs>46</Paragraphs>
  <Slides>10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Carving Mars: Rivers</vt:lpstr>
      <vt:lpstr>PowerPoint Presentation</vt:lpstr>
      <vt:lpstr>PowerPoint Presentation</vt:lpstr>
      <vt:lpstr>Eberswalde delta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Robinson</dc:creator>
  <cp:lastModifiedBy>Julia Robinson</cp:lastModifiedBy>
  <cp:revision>26</cp:revision>
  <dcterms:created xsi:type="dcterms:W3CDTF">2012-06-25T17:42:56Z</dcterms:created>
  <dcterms:modified xsi:type="dcterms:W3CDTF">2012-09-06T16:14:03Z</dcterms:modified>
</cp:coreProperties>
</file>