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57" r:id="rId3"/>
    <p:sldId id="258" r:id="rId4"/>
    <p:sldId id="259" r:id="rId5"/>
    <p:sldId id="266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23C51-B8FE-1548-85DF-CFADF233F770}" type="datetimeFigureOut">
              <a:rPr lang="en-US" smtClean="0"/>
              <a:t>8/15/12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EDE8D-E2DE-A04B-9200-0DD7B893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hirise.lpl.arizona.edu/releases/msl-descent.php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 smtClean="0"/>
              <a:t> In Class Activity/Scale and </a:t>
            </a:r>
            <a:r>
              <a:rPr lang="en-US" baseline="0" dirty="0" smtClean="0"/>
              <a:t>Context (do not show large image of broccoli for exercise until students have finished Exploration)</a:t>
            </a: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What</a:t>
            </a:r>
            <a:r>
              <a:rPr lang="en-US" baseline="0" dirty="0" smtClean="0"/>
              <a:t> are your observations?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Can students identify what this is?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What can students learn from this exercise?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Know the scale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Know the context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credit: </a:t>
            </a:r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en-US" dirty="0" err="1" smtClean="0"/>
              <a:t>Kratochvil</a:t>
            </a:r>
            <a:r>
              <a:rPr lang="en-US" dirty="0" smtClean="0"/>
              <a:t> (no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copywrite</a:t>
            </a:r>
            <a:r>
              <a:rPr lang="en-US" baseline="0" dirty="0" smtClean="0"/>
              <a:t>/public domain)</a:t>
            </a:r>
          </a:p>
          <a:p>
            <a:r>
              <a:rPr lang="en-US" baseline="0" dirty="0" smtClean="0"/>
              <a:t>Image credit: http://mobile-</a:t>
            </a:r>
            <a:r>
              <a:rPr lang="en-US" baseline="0" dirty="0" err="1" smtClean="0"/>
              <a:t>cuisine.com</a:t>
            </a:r>
            <a:r>
              <a:rPr lang="en-US" baseline="0" dirty="0" smtClean="0"/>
              <a:t>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019C-2DBE-9B43-8F94-7D39C00704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4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 smtClean="0"/>
              <a:t> In Class Activity/Scale and </a:t>
            </a:r>
            <a:r>
              <a:rPr lang="en-US" baseline="0" dirty="0" smtClean="0"/>
              <a:t>Context (do not show large image of pine </a:t>
            </a:r>
            <a:r>
              <a:rPr lang="en-US" baseline="0" dirty="0" err="1" smtClean="0"/>
              <a:t>conei</a:t>
            </a:r>
            <a:r>
              <a:rPr lang="en-US" baseline="0" dirty="0" smtClean="0"/>
              <a:t> for exercise until students have finished Exploration)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Can students</a:t>
            </a:r>
            <a:r>
              <a:rPr lang="en-US" baseline="0" dirty="0" smtClean="0"/>
              <a:t> identify the object in the image given the following information?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Have students recognize the importance of scale and context.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credit: </a:t>
            </a:r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en-US" dirty="0" err="1" smtClean="0"/>
              <a:t>Kratochvil</a:t>
            </a:r>
            <a:r>
              <a:rPr lang="en-US" dirty="0" smtClean="0"/>
              <a:t> (no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copywrite</a:t>
            </a:r>
            <a:r>
              <a:rPr lang="en-US" baseline="0" dirty="0" smtClean="0"/>
              <a:t>/public domain)</a:t>
            </a:r>
          </a:p>
          <a:p>
            <a:r>
              <a:rPr lang="en-US" baseline="0" dirty="0" smtClean="0"/>
              <a:t>Image credit: http://</a:t>
            </a:r>
            <a:r>
              <a:rPr lang="en-US" baseline="0" dirty="0" err="1" smtClean="0"/>
              <a:t>www.jnack.com</a:t>
            </a:r>
            <a:r>
              <a:rPr lang="en-US" baseline="0" dirty="0" smtClean="0"/>
              <a:t>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019C-2DBE-9B43-8F94-7D39C00704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9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Class Activity/Scale and Context</a:t>
            </a:r>
          </a:p>
          <a:p>
            <a:endParaRPr lang="en-US" dirty="0" smtClean="0"/>
          </a:p>
          <a:p>
            <a:r>
              <a:rPr lang="en-US" dirty="0" smtClean="0"/>
              <a:t>THEMIS</a:t>
            </a:r>
            <a:r>
              <a:rPr lang="en-US" baseline="0" dirty="0" smtClean="0"/>
              <a:t> Image: In Class Activity/Scale and Context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THEMIS Image #V13300013,  Image width: 25km;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7.3/Long 161.3. Image credit: NASA/JPL/ASU; Image Source:  http://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themis.asu.edu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/zoom-20050225a 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DE8D-E2DE-A04B-9200-0DD7B893C4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4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HiRISE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(ESP_028256_9022) of Curiosity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descending to the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Martian surface acquired August 5, 2012.  Scale = 33.6 cm/pixel;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Source: 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http://hirise.lpl.arizona.edu/releases/msl-descent.php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DE8D-E2DE-A04B-9200-0DD7B893C4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3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Homework/Mars Image Analysis</a:t>
            </a:r>
          </a:p>
          <a:p>
            <a:endParaRPr lang="en-US" dirty="0" smtClean="0"/>
          </a:p>
          <a:p>
            <a:r>
              <a:rPr lang="en-US" dirty="0" smtClean="0"/>
              <a:t>Image source: http://</a:t>
            </a:r>
            <a:r>
              <a:rPr lang="en-US" dirty="0" err="1" smtClean="0"/>
              <a:t>themis.asu.edu</a:t>
            </a:r>
            <a:r>
              <a:rPr lang="en-US" dirty="0" smtClean="0"/>
              <a:t>/node/5765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Latitude: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2.71399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Longitude: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316.959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Orbit Number: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43593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Captured: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2011-10-12 18:23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Posted to Web: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Tue, 2011-11-22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Instrument: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Width: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512 pixels (19 km)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Height: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1824 pixels (67 km)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Vertical Resolution: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0.036851 km/pixel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Horizontal Resolution: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0.038997 km/pixel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DE8D-E2DE-A04B-9200-0DD7B893C4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1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Homework/Mars Image Analysis</a:t>
            </a:r>
          </a:p>
          <a:p>
            <a:endParaRPr lang="en-US" dirty="0" smtClean="0"/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Dunes in the Western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Nereidum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Montes ESP_013046_1390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Source: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://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hirise.lpl.arizona.edu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/ESP_013046_1390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DE8D-E2DE-A04B-9200-0DD7B893C4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5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8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0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1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0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7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5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2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3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6D8C-7AF0-5D48-B65B-E4FE124AC4ED}" type="datetimeFigureOut">
              <a:rPr lang="en-US" smtClean="0"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4885-4F40-D045-8CA2-E9A5152F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7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&amp; Context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Remote </a:t>
            </a:r>
            <a:r>
              <a:rPr lang="en-US" dirty="0" err="1" smtClean="0"/>
              <a:t>Sensing_In</a:t>
            </a:r>
            <a:r>
              <a:rPr lang="en-US" dirty="0" smtClean="0"/>
              <a:t>-Class Activity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Seeing is believing?</a:t>
            </a:r>
            <a:endParaRPr lang="en-US" dirty="0"/>
          </a:p>
        </p:txBody>
      </p:sp>
      <p:pic>
        <p:nvPicPr>
          <p:cNvPr id="14" name="Content Placeholder 13" descr="broccoli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r="3505"/>
          <a:stretch>
            <a:fillRect/>
          </a:stretch>
        </p:blipFill>
        <p:spPr>
          <a:xfrm>
            <a:off x="4784725" y="1600200"/>
            <a:ext cx="4038600" cy="4525963"/>
          </a:xfrm>
        </p:spPr>
      </p:pic>
      <p:pic>
        <p:nvPicPr>
          <p:cNvPr id="13" name="Content Placeholder 12" descr="brocco-flower-vegetable.jpg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26889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Take another look:</a:t>
            </a:r>
            <a:endParaRPr lang="en-US" dirty="0"/>
          </a:p>
        </p:txBody>
      </p:sp>
      <p:pic>
        <p:nvPicPr>
          <p:cNvPr id="5" name="Content Placeholder 4" descr="close-up-image-of-a-cone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r="18629"/>
          <a:stretch>
            <a:fillRect/>
          </a:stretch>
        </p:blipFill>
        <p:spPr/>
      </p:pic>
      <p:pic>
        <p:nvPicPr>
          <p:cNvPr id="6" name="Picture 5" descr="PINECO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66" y="2192083"/>
            <a:ext cx="3810000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675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0" y="0"/>
            <a:ext cx="2987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0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P_028256_9022_Curios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image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Remote </a:t>
            </a:r>
            <a:r>
              <a:rPr lang="en-US" dirty="0" err="1" smtClean="0"/>
              <a:t>Sensing_Homework</a:t>
            </a:r>
            <a:r>
              <a:rPr lang="en-US" dirty="0" smtClean="0"/>
              <a:t>/Lab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3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0"/>
            <a:ext cx="321594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2875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Image Credit: NASA/JPL/ASU</a:t>
            </a:r>
          </a:p>
        </p:txBody>
      </p:sp>
    </p:spTree>
    <p:extLst>
      <p:ext uri="{BB962C8B-B14F-4D97-AF65-F5344CB8AC3E}">
        <p14:creationId xmlns:p14="http://schemas.microsoft.com/office/powerpoint/2010/main" val="221910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2900"/>
            <a:ext cx="9144000" cy="3624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88358"/>
            <a:ext cx="31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NASA/JPL/University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42445162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354</Words>
  <Application>Microsoft Macintosh PowerPoint</Application>
  <PresentationFormat>On-screen Show (4:3)</PresentationFormat>
  <Paragraphs>56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Scale &amp; Context</vt:lpstr>
      <vt:lpstr>Seeing is believing?</vt:lpstr>
      <vt:lpstr>Take another look:</vt:lpstr>
      <vt:lpstr>PowerPoint Presentation</vt:lpstr>
      <vt:lpstr>PowerPoint Presentation</vt:lpstr>
      <vt:lpstr>MARS image analysis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Robinson</dc:creator>
  <cp:lastModifiedBy>Julia Robinson</cp:lastModifiedBy>
  <cp:revision>14</cp:revision>
  <dcterms:created xsi:type="dcterms:W3CDTF">2012-06-19T16:42:55Z</dcterms:created>
  <dcterms:modified xsi:type="dcterms:W3CDTF">2012-08-15T15:39:24Z</dcterms:modified>
</cp:coreProperties>
</file>