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6ED13-57AE-5D4E-9414-46684FC34EF3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AECB-6217-4346-ACAE-DBAA70F20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in </a:t>
            </a:r>
            <a:r>
              <a:rPr lang="en-US" i="1" dirty="0" smtClean="0"/>
              <a:t>Explanation</a:t>
            </a:r>
          </a:p>
          <a:p>
            <a:r>
              <a:rPr lang="en-US" dirty="0" smtClean="0"/>
              <a:t>1)</a:t>
            </a:r>
            <a:r>
              <a:rPr lang="en-US" baseline="0" dirty="0" smtClean="0"/>
              <a:t> Here we have a classification system for extremophiles (via http://</a:t>
            </a:r>
            <a:r>
              <a:rPr lang="en-US" baseline="0" dirty="0" err="1" smtClean="0"/>
              <a:t>serc.carleton.edu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microbelife</a:t>
            </a:r>
            <a:r>
              <a:rPr lang="en-US" baseline="0" dirty="0" smtClean="0"/>
              <a:t>/extreme/</a:t>
            </a:r>
            <a:r>
              <a:rPr lang="en-US" baseline="0" dirty="0" err="1" smtClean="0"/>
              <a:t>extremophiles.html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2) Ask students or teams to connect the name to its preferred environment</a:t>
            </a:r>
          </a:p>
          <a:p>
            <a:r>
              <a:rPr lang="en-US" baseline="0" dirty="0" smtClean="0"/>
              <a:t>3) Monitor student’s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C4DA8-4858-B744-A749-E3DEF11F86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in </a:t>
            </a:r>
            <a:r>
              <a:rPr lang="en-US" i="1" dirty="0" smtClean="0"/>
              <a:t>Elaboration</a:t>
            </a:r>
          </a:p>
          <a:p>
            <a:r>
              <a:rPr lang="en-US" i="0" dirty="0" smtClean="0"/>
              <a:t>Where</a:t>
            </a:r>
            <a:r>
              <a:rPr lang="en-US" i="0" baseline="0" dirty="0" smtClean="0"/>
              <a:t> could the </a:t>
            </a:r>
            <a:r>
              <a:rPr lang="en-US" i="0" baseline="0" dirty="0" err="1" smtClean="0"/>
              <a:t>Tardigrade</a:t>
            </a:r>
            <a:r>
              <a:rPr lang="en-US" i="0" baseline="0" dirty="0" smtClean="0"/>
              <a:t> potentially live on Mars?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AECB-6217-4346-ACAE-DBAA70F20C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9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in </a:t>
            </a:r>
            <a:r>
              <a:rPr lang="en-US" i="1" dirty="0" smtClean="0"/>
              <a:t>Evaluation</a:t>
            </a:r>
          </a:p>
          <a:p>
            <a:r>
              <a:rPr lang="en-US" i="0" dirty="0" smtClean="0"/>
              <a:t>Image</a:t>
            </a:r>
            <a:r>
              <a:rPr lang="en-US" i="0" baseline="0" dirty="0" smtClean="0"/>
              <a:t> Source: http://</a:t>
            </a:r>
            <a:r>
              <a:rPr lang="en-US" i="0" baseline="0" dirty="0" err="1" smtClean="0"/>
              <a:t>www.universetoday.com</a:t>
            </a:r>
            <a:r>
              <a:rPr lang="en-US" i="0" baseline="0" dirty="0" smtClean="0"/>
              <a:t>/</a:t>
            </a:r>
            <a:r>
              <a:rPr lang="en-US" i="0" baseline="0" dirty="0" err="1" smtClean="0"/>
              <a:t>wp</a:t>
            </a:r>
            <a:r>
              <a:rPr lang="en-US" i="0" baseline="0" dirty="0" smtClean="0"/>
              <a:t>-content/uploads/2011/06/Gale-crater-</a:t>
            </a:r>
            <a:r>
              <a:rPr lang="en-US" i="0" baseline="0" smtClean="0"/>
              <a:t>stratigraphy.jpg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AECB-6217-4346-ACAE-DBAA70F20C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7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6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8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0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8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6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AA71-5A2E-E34A-B594-76EF1439F7CB}" type="datetimeFigureOut">
              <a:rPr lang="en-US" smtClean="0"/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5A98-E24F-4540-BF64-A38FF3F7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Living Extremely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Class Activity 1- </a:t>
            </a:r>
            <a:r>
              <a:rPr lang="en-US" dirty="0" smtClean="0"/>
              <a:t>Extremophiles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1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Extremophile</a:t>
            </a:r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Acidophile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err="1" smtClean="0">
                <a:solidFill>
                  <a:schemeClr val="accent3"/>
                </a:solidFill>
              </a:rPr>
              <a:t>Alkaliphile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Anaerobe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Endolith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Halophile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Piezophile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err="1" smtClean="0">
                <a:solidFill>
                  <a:schemeClr val="accent3"/>
                </a:solidFill>
              </a:rPr>
              <a:t>Psychrophile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Thermophile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Xerophile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Requires salt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Needs high pressure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40°C or higher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Lives inside rocks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 need for O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Low pH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High pH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Low H</a:t>
            </a:r>
            <a:r>
              <a:rPr lang="en-US" baseline="-25000" dirty="0" smtClean="0"/>
              <a:t>2</a:t>
            </a:r>
            <a:r>
              <a:rPr lang="en-US" dirty="0" smtClean="0"/>
              <a:t>O activity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15°C or lower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1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s Top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9144000" cy="54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Mars life: through the lens of Curiosity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Class Activity 3- </a:t>
            </a:r>
            <a:r>
              <a:rPr lang="en-US" dirty="0" smtClean="0"/>
              <a:t>Extremophiles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5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e-crater-stratigraph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5" y="1030006"/>
            <a:ext cx="7360920" cy="44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6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151</Words>
  <Application>Microsoft Macintosh PowerPoint</Application>
  <PresentationFormat>On-screen Show (4:3)</PresentationFormat>
  <Paragraphs>34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Living Extremely</vt:lpstr>
      <vt:lpstr>Extremophile classification</vt:lpstr>
      <vt:lpstr>PowerPoint Presentation</vt:lpstr>
      <vt:lpstr>Mars life: through the lens of Curiosity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Extremely</dc:title>
  <dc:creator>Julia Robinson</dc:creator>
  <cp:lastModifiedBy>Julia Robinson</cp:lastModifiedBy>
  <cp:revision>5</cp:revision>
  <dcterms:created xsi:type="dcterms:W3CDTF">2012-10-08T17:15:22Z</dcterms:created>
  <dcterms:modified xsi:type="dcterms:W3CDTF">2012-10-23T05:13:27Z</dcterms:modified>
</cp:coreProperties>
</file>