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Override PartName="/ppt/handoutMasters/handoutMaster1.xml" ContentType="application/vnd.openxmlformats-officedocument.presentationml.handoutMaster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handoutMasterIdLst>
    <p:handoutMasterId r:id="rId5"/>
  </p:handout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outline" scaleToFitPaper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117" d="100"/>
          <a:sy n="117" d="100"/>
        </p:scale>
        <p:origin x="-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4" Type="http://schemas.openxmlformats.org/officeDocument/2006/relationships/slide" Target="slides/slide3.xml"/><Relationship Id="rId10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theme" Target="theme/theme1.xml"/><Relationship Id="rId3" Type="http://schemas.openxmlformats.org/officeDocument/2006/relationships/slide" Target="slides/slide2.xml"/><Relationship Id="rId6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9A29F-7958-A640-8983-E99221D98DDE}" type="datetimeFigureOut">
              <a:rPr lang="en-US" smtClean="0"/>
              <a:t>7/24/12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C24CA-9680-254E-816D-76709CD5F6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84DB-ECA6-F44F-B8E8-E2E86504F527}" type="datetimeFigureOut">
              <a:rPr lang="en-US" smtClean="0"/>
              <a:t>7/24/12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B702C-6D30-C64D-BBB2-1E981EE0AA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talks/lang/en/johan_rockstrom_let_the_environment_guide_our_development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Sustainability Buffet</a:t>
            </a:r>
            <a:br>
              <a:rPr lang="en-US" dirty="0" smtClean="0"/>
            </a:br>
            <a:r>
              <a:rPr lang="en-US" sz="3111" dirty="0" smtClean="0"/>
              <a:t>(Modified from Laura Webb)</a:t>
            </a:r>
            <a:endParaRPr lang="en-US" sz="311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000" dirty="0" smtClean="0"/>
              <a:t>                                 Part I</a:t>
            </a:r>
          </a:p>
          <a:p>
            <a:r>
              <a:rPr lang="en-US" sz="4000" dirty="0" smtClean="0"/>
              <a:t>Examine </a:t>
            </a:r>
            <a:r>
              <a:rPr lang="en-US" sz="4000" dirty="0">
                <a:latin typeface="+mj-lt"/>
                <a:ea typeface="+mj-ea"/>
                <a:cs typeface="+mj-cs"/>
              </a:rPr>
              <a:t>the</a:t>
            </a:r>
            <a:r>
              <a:rPr lang="en-US" sz="4000" dirty="0" smtClean="0"/>
              <a:t> graphics and/or written definitions on your table.</a:t>
            </a:r>
          </a:p>
          <a:p>
            <a:r>
              <a:rPr lang="en-US" sz="4000" dirty="0" smtClean="0"/>
              <a:t>Discuss your preferred and least preferred definitions/graphics and why those choices were made.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Sustainability Buffet</a:t>
            </a:r>
            <a:br>
              <a:rPr lang="en-US" dirty="0" smtClean="0"/>
            </a:br>
            <a:r>
              <a:rPr lang="en-US" sz="3111" dirty="0" smtClean="0"/>
              <a:t>(Modified from Laura Webb)</a:t>
            </a:r>
            <a:endParaRPr lang="en-US" sz="311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                                 Part II</a:t>
            </a:r>
          </a:p>
          <a:p>
            <a:r>
              <a:rPr lang="en-US" sz="4000" dirty="0" smtClean="0"/>
              <a:t>Watch Ted Talk</a:t>
            </a:r>
          </a:p>
          <a:p>
            <a:pPr>
              <a:buNone/>
            </a:pPr>
            <a:r>
              <a:rPr lang="en-US" dirty="0" smtClean="0"/>
              <a:t>Johan </a:t>
            </a:r>
            <a:r>
              <a:rPr lang="en-US" dirty="0" err="1" smtClean="0"/>
              <a:t>Rockstrom</a:t>
            </a:r>
            <a:r>
              <a:rPr lang="en-US" dirty="0" smtClean="0"/>
              <a:t> – </a:t>
            </a:r>
          </a:p>
          <a:p>
            <a:pPr>
              <a:buNone/>
            </a:pPr>
            <a:r>
              <a:rPr lang="en-US" dirty="0" smtClean="0"/>
              <a:t>Let the Environment Guide our Development</a:t>
            </a:r>
          </a:p>
          <a:p>
            <a:pPr>
              <a:buNone/>
            </a:pPr>
            <a:r>
              <a:rPr lang="en-US" sz="1400" dirty="0" smtClean="0">
                <a:hlinkClick r:id="rId2"/>
              </a:rPr>
              <a:t>http://www.ted.com/talks/lang/en/johan_rockstrom_let_the_environment_guide_our_development.html</a:t>
            </a:r>
            <a:endParaRPr lang="en-US" sz="1400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Sustainability Buffet</a:t>
            </a:r>
            <a:br>
              <a:rPr lang="en-US" dirty="0" smtClean="0"/>
            </a:br>
            <a:r>
              <a:rPr lang="en-US" sz="3111" dirty="0" smtClean="0"/>
              <a:t>(Modified from Laura Webb)</a:t>
            </a:r>
            <a:endParaRPr lang="en-US" sz="311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                                 Part III</a:t>
            </a:r>
          </a:p>
          <a:p>
            <a:r>
              <a:rPr lang="en-US" sz="4000" dirty="0" smtClean="0"/>
              <a:t>How did the Ted talk resonate with your earlier discussion? </a:t>
            </a:r>
          </a:p>
          <a:p>
            <a:r>
              <a:rPr lang="en-US" sz="4000" dirty="0" smtClean="0"/>
              <a:t>What new insights or questions need further discussion?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115</Words>
  <Application>Microsoft Macintosh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Sustainability Buffet (Modified from Laura Webb)</vt:lpstr>
      <vt:lpstr>Sustainability Buffet (Modified from Laura Webb)</vt:lpstr>
      <vt:lpstr>Sustainability Buffet (Modified from Laura Webb)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Buffet (Modified from Laura Webb)</dc:title>
  <dc:creator>Carleton User</dc:creator>
  <cp:lastModifiedBy>Carleton User</cp:lastModifiedBy>
  <cp:revision>1</cp:revision>
  <cp:lastPrinted>2012-07-24T20:27:57Z</cp:lastPrinted>
  <dcterms:created xsi:type="dcterms:W3CDTF">2012-07-24T20:02:37Z</dcterms:created>
  <dcterms:modified xsi:type="dcterms:W3CDTF">2012-07-24T20:32:17Z</dcterms:modified>
</cp:coreProperties>
</file>