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4" r:id="rId3"/>
    <p:sldId id="258" r:id="rId4"/>
    <p:sldId id="262" r:id="rId5"/>
    <p:sldId id="265" r:id="rId6"/>
    <p:sldId id="259" r:id="rId7"/>
    <p:sldId id="266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FB9A-8CB2-483B-AA0C-86963EB6134D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1847-C867-46B1-A6F0-2BEF0EA9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32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FB9A-8CB2-483B-AA0C-86963EB6134D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1847-C867-46B1-A6F0-2BEF0EA9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36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FB9A-8CB2-483B-AA0C-86963EB6134D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1847-C867-46B1-A6F0-2BEF0EA9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857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FB9A-8CB2-483B-AA0C-86963EB6134D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1847-C867-46B1-A6F0-2BEF0EA9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19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FB9A-8CB2-483B-AA0C-86963EB6134D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1847-C867-46B1-A6F0-2BEF0EA9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70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FB9A-8CB2-483B-AA0C-86963EB6134D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1847-C867-46B1-A6F0-2BEF0EA9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48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FB9A-8CB2-483B-AA0C-86963EB6134D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1847-C867-46B1-A6F0-2BEF0EA9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20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FB9A-8CB2-483B-AA0C-86963EB6134D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1847-C867-46B1-A6F0-2BEF0EA9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FB9A-8CB2-483B-AA0C-86963EB6134D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1847-C867-46B1-A6F0-2BEF0EA9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8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FB9A-8CB2-483B-AA0C-86963EB6134D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1847-C867-46B1-A6F0-2BEF0EA9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016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FB9A-8CB2-483B-AA0C-86963EB6134D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1847-C867-46B1-A6F0-2BEF0EA9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14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8FB9A-8CB2-483B-AA0C-86963EB6134D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B1847-C867-46B1-A6F0-2BEF0EA9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4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ubbl.us/" TargetMode="External"/><Relationship Id="rId2" Type="http://schemas.openxmlformats.org/officeDocument/2006/relationships/hyperlink" Target="http://vue.tufts.ed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List_of_concept-_and_mind-mapping_software" TargetMode="External"/><Relationship Id="rId4" Type="http://schemas.openxmlformats.org/officeDocument/2006/relationships/hyperlink" Target="http://cmap.ihmc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Using systems thinking to understand complex issues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Meghann Jarchow</a:t>
            </a:r>
          </a:p>
          <a:p>
            <a:r>
              <a:rPr lang="en-US" dirty="0" smtClean="0"/>
              <a:t>Iowa State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543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Introduce and experience systems thinking</a:t>
            </a:r>
          </a:p>
          <a:p>
            <a:r>
              <a:rPr lang="en-US" dirty="0" smtClean="0"/>
              <a:t>Appreciate complexity and interrelationships in sustainability-related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31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dirty="0" smtClean="0"/>
              <a:t>Process of understanding</a:t>
            </a:r>
          </a:p>
          <a:p>
            <a:pPr lvl="1"/>
            <a:r>
              <a:rPr lang="en-US" dirty="0" smtClean="0"/>
              <a:t>Complementary to reductionism</a:t>
            </a:r>
          </a:p>
          <a:p>
            <a:r>
              <a:rPr lang="en-US" dirty="0" smtClean="0"/>
              <a:t>Characterized by</a:t>
            </a:r>
          </a:p>
          <a:p>
            <a:pPr lvl="1"/>
            <a:r>
              <a:rPr lang="en-US" dirty="0" smtClean="0"/>
              <a:t>Parts and processes part of a larger system</a:t>
            </a:r>
          </a:p>
          <a:p>
            <a:pPr lvl="1"/>
            <a:r>
              <a:rPr lang="en-US" dirty="0" smtClean="0"/>
              <a:t>Interdependence among parts and processes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Non-linear and complex systems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915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map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43000"/>
            <a:ext cx="7178468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10392" y="6488668"/>
            <a:ext cx="4742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 </a:t>
            </a:r>
            <a:r>
              <a:rPr lang="en-US" dirty="0"/>
              <a:t>from http://kauaian.net/blog/?p=1354</a:t>
            </a:r>
          </a:p>
        </p:txBody>
      </p:sp>
    </p:spTree>
    <p:extLst>
      <p:ext uri="{BB962C8B-B14F-4D97-AF65-F5344CB8AC3E}">
        <p14:creationId xmlns:p14="http://schemas.microsoft.com/office/powerpoint/2010/main" val="224525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does ethanol production relate to sustainability?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636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does the production of ethanol (from corn grain) affect agriculture, the environment, energy production, and government policies?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93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Pick a complex issue and make a concept map about that issue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918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Concept mapping</a:t>
            </a:r>
          </a:p>
          <a:p>
            <a:pPr lvl="1"/>
            <a:r>
              <a:rPr lang="en-US" dirty="0" smtClean="0"/>
              <a:t>Visual Understanding Environment (VUE)</a:t>
            </a:r>
          </a:p>
          <a:p>
            <a:pPr lvl="2"/>
            <a:r>
              <a:rPr lang="en-US" dirty="0">
                <a:hlinkClick r:id="rId2"/>
              </a:rPr>
              <a:t>http://vue.tufts.edu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err="1" smtClean="0"/>
              <a:t>Bubbl</a:t>
            </a:r>
            <a:endParaRPr lang="en-US" dirty="0" smtClean="0"/>
          </a:p>
          <a:p>
            <a:pPr lvl="2"/>
            <a:r>
              <a:rPr lang="en-US" dirty="0">
                <a:hlinkClick r:id="rId3"/>
              </a:rPr>
              <a:t>https://bubbl.us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 err="1" smtClean="0"/>
              <a:t>Cmap</a:t>
            </a:r>
            <a:r>
              <a:rPr lang="en-US" dirty="0" smtClean="0"/>
              <a:t> Tools</a:t>
            </a:r>
          </a:p>
          <a:p>
            <a:pPr lvl="2"/>
            <a:r>
              <a:rPr lang="en-US" dirty="0">
                <a:hlinkClick r:id="rId4"/>
              </a:rPr>
              <a:t>http://cmap.ihmc.us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List of many concept mapping software</a:t>
            </a:r>
          </a:p>
          <a:p>
            <a:pPr lvl="2"/>
            <a:r>
              <a:rPr lang="en-US" dirty="0">
                <a:hlinkClick r:id="rId5"/>
              </a:rPr>
              <a:t>http://en.wikipedia.org/wiki/List_of_concept-_</a:t>
            </a:r>
            <a:r>
              <a:rPr lang="en-US" dirty="0" smtClean="0">
                <a:hlinkClick r:id="rId5"/>
              </a:rPr>
              <a:t>and_mind-mapping_software#Free_software</a:t>
            </a:r>
            <a:r>
              <a:rPr lang="en-US" dirty="0" smtClean="0"/>
              <a:t> </a:t>
            </a:r>
          </a:p>
          <a:p>
            <a:r>
              <a:rPr lang="en-US" dirty="0" smtClean="0"/>
              <a:t>Systems thinking readings</a:t>
            </a:r>
          </a:p>
          <a:p>
            <a:pPr lvl="1"/>
            <a:r>
              <a:rPr lang="en-US" i="1" dirty="0" smtClean="0"/>
              <a:t>Thinking in Systems:  A Primer </a:t>
            </a:r>
            <a:r>
              <a:rPr lang="en-US" dirty="0" smtClean="0"/>
              <a:t>by </a:t>
            </a:r>
            <a:r>
              <a:rPr lang="en-US" dirty="0" err="1" smtClean="0"/>
              <a:t>Donella</a:t>
            </a:r>
            <a:r>
              <a:rPr lang="en-US" dirty="0" smtClean="0"/>
              <a:t> H. Meadows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273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156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Using systems thinking to understand complex issues</vt:lpstr>
      <vt:lpstr>Objectives</vt:lpstr>
      <vt:lpstr>Systems thinking</vt:lpstr>
      <vt:lpstr>Concept map</vt:lpstr>
      <vt:lpstr>How does ethanol production relate to sustainability?</vt:lpstr>
      <vt:lpstr>How does the production of ethanol (from corn grain) affect agriculture, the environment, energy production, and government policies?</vt:lpstr>
      <vt:lpstr>Assignment</vt:lpstr>
      <vt:lpstr>Additional resources</vt:lpstr>
    </vt:vector>
  </TitlesOfParts>
  <Company>Iowa State University Department of Agronomy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Systems thinking</dc:title>
  <dc:creator>Meghann Jarchow</dc:creator>
  <cp:lastModifiedBy>Meghann Jarchow</cp:lastModifiedBy>
  <cp:revision>12</cp:revision>
  <dcterms:created xsi:type="dcterms:W3CDTF">2012-02-20T02:32:47Z</dcterms:created>
  <dcterms:modified xsi:type="dcterms:W3CDTF">2012-06-13T01:41:04Z</dcterms:modified>
</cp:coreProperties>
</file>