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Default Extension="tiff" ContentType="image/tiff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3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9AE3EE8-E129-C840-B154-DBE131926F2C}" type="datetimeFigureOut">
              <a:rPr lang="en-US" smtClean="0"/>
              <a:pPr/>
              <a:t>5/24/12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6A45FF5-3B61-2C4A-A181-A0546E9ACC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9549"/>
            <a:ext cx="8915400" cy="1625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Hoefler Text"/>
              </a:rPr>
              <a:t>Department of Environmental Studies </a:t>
            </a:r>
            <a:r>
              <a:rPr lang="en-US" dirty="0" smtClean="0">
                <a:latin typeface="Hoefler Text"/>
              </a:rPr>
              <a:t/>
            </a:r>
            <a:br>
              <a:rPr lang="en-US" dirty="0" smtClean="0">
                <a:latin typeface="Hoefler Text"/>
              </a:rPr>
            </a:br>
            <a:r>
              <a:rPr lang="en-US" sz="3556" dirty="0" smtClean="0">
                <a:latin typeface="Hoefler Text"/>
              </a:rPr>
              <a:t>Emory University ~ Atlanta, GA</a:t>
            </a:r>
            <a:br>
              <a:rPr lang="en-US" sz="3556" dirty="0" smtClean="0">
                <a:latin typeface="Hoefler Text"/>
              </a:rPr>
            </a:br>
            <a:r>
              <a:rPr lang="en-US" sz="3556" dirty="0" smtClean="0">
                <a:latin typeface="Hoefler Text"/>
              </a:rPr>
              <a:t/>
            </a:r>
            <a:br>
              <a:rPr lang="en-US" sz="3556" dirty="0" smtClean="0">
                <a:latin typeface="Hoefler Text"/>
              </a:rPr>
            </a:br>
            <a:r>
              <a:rPr lang="en-US" sz="3556" dirty="0" smtClean="0">
                <a:latin typeface="Hoefler Text"/>
              </a:rPr>
              <a:t>Establishing Links with Professional Schools: Business, Law and Public Health</a:t>
            </a:r>
            <a:br>
              <a:rPr lang="en-US" sz="3556" dirty="0" smtClean="0">
                <a:latin typeface="Hoefler Text"/>
              </a:rPr>
            </a:br>
            <a:r>
              <a:rPr lang="en-US" sz="2222" dirty="0" smtClean="0">
                <a:latin typeface="Hoefler Text"/>
              </a:rPr>
              <a:t>Anne Larson Hall ~ Senior Lecturer and</a:t>
            </a:r>
            <a:br>
              <a:rPr lang="en-US" sz="2222" dirty="0" smtClean="0">
                <a:latin typeface="Hoefler Text"/>
              </a:rPr>
            </a:br>
            <a:r>
              <a:rPr lang="en-US" sz="2222" dirty="0" smtClean="0">
                <a:latin typeface="Hoefler Text"/>
              </a:rPr>
              <a:t>Director of Undergraduate Studies</a:t>
            </a:r>
            <a:endParaRPr lang="en-US" sz="2222" dirty="0">
              <a:latin typeface="Hoefler Tex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66448"/>
            <a:ext cx="8077200" cy="1378570"/>
          </a:xfrm>
        </p:spPr>
        <p:txBody>
          <a:bodyPr>
            <a:normAutofit fontScale="92500"/>
          </a:bodyPr>
          <a:lstStyle/>
          <a:p>
            <a:endParaRPr lang="en-US" sz="2200" dirty="0" smtClean="0">
              <a:latin typeface="Hoefler Text"/>
            </a:endParaRPr>
          </a:p>
          <a:p>
            <a:pPr algn="ctr"/>
            <a:r>
              <a:rPr lang="en-US" sz="2200" dirty="0" smtClean="0">
                <a:latin typeface="Hoefler Text"/>
              </a:rPr>
              <a:t>B.S./B.A. in Environmental Studies</a:t>
            </a:r>
          </a:p>
          <a:p>
            <a:pPr algn="ctr"/>
            <a:r>
              <a:rPr lang="en-US" sz="2200" dirty="0" smtClean="0">
                <a:latin typeface="Hoefler Text"/>
              </a:rPr>
              <a:t>B.S./B.A. in Environmental Studies with a Concentration in Business</a:t>
            </a:r>
          </a:p>
          <a:p>
            <a:pPr algn="ctr"/>
            <a:r>
              <a:rPr lang="en-US" sz="2200" dirty="0" smtClean="0">
                <a:latin typeface="Hoefler Text"/>
              </a:rPr>
              <a:t>B.S./M.P.H. in Environmental Studies/Public Health</a:t>
            </a:r>
          </a:p>
          <a:p>
            <a:endParaRPr lang="en-US" sz="2200" dirty="0">
              <a:latin typeface="Hoefler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281" y="1"/>
            <a:ext cx="8468719" cy="6350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Benefits for our Environmental Studies Majors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4281" y="882905"/>
            <a:ext cx="8468719" cy="170385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Our students are able to pursue a path of study that fits their interests and goals; our Department’s links with the professional schools help students define a career path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strong background in natural science, policy and professional training helps our students to succeed in today’s job market and in further academic training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Our students understand that complex environmental problems require </a:t>
            </a:r>
          </a:p>
          <a:p>
            <a:pPr algn="ctr"/>
            <a:r>
              <a:rPr lang="en-US" dirty="0" smtClean="0"/>
              <a:t>interdisciplinary solutions</a:t>
            </a:r>
          </a:p>
          <a:p>
            <a:endParaRPr lang="en-US" dirty="0"/>
          </a:p>
        </p:txBody>
      </p:sp>
      <p:pic>
        <p:nvPicPr>
          <p:cNvPr id="5" name="Picture 4" descr="math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67" y="2896546"/>
            <a:ext cx="4785934" cy="356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VS webp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partnerships with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Goizueta</a:t>
            </a:r>
            <a:r>
              <a:rPr lang="en-US" dirty="0" smtClean="0"/>
              <a:t> Business School and Rollins School of Public Health</a:t>
            </a:r>
            <a:endParaRPr lang="en-US" dirty="0"/>
          </a:p>
        </p:txBody>
      </p:sp>
      <p:pic>
        <p:nvPicPr>
          <p:cNvPr id="7" name="Content Placeholder 6" descr="envs mph b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448" r="-1644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envs busines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8" y="1730018"/>
            <a:ext cx="333531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Rollins School of Public Health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5-year B.S/M.P.H. Degree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Approved AC 2006-07</a:t>
            </a:r>
          </a:p>
          <a:p>
            <a:pPr algn="ctr"/>
            <a:r>
              <a:rPr lang="en-US" dirty="0" smtClean="0"/>
              <a:t>Dual Degree</a:t>
            </a:r>
          </a:p>
          <a:p>
            <a:pPr algn="ctr"/>
            <a:r>
              <a:rPr lang="en-US" dirty="0" smtClean="0"/>
              <a:t>Currently 12 ENVS students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Students are enrolled for four years in Emory College  completing a B. S. in  Environmental Studies. During their Junior and Senior years, students complete  graduate level public health courses.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Students are expected to have a strong foundation in chemistry and biology prior to full matriculation in the Rollins School of Public Health.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During the fifth year, students complete the M.P.H. curriculum in Environmental  Health</a:t>
            </a:r>
          </a:p>
          <a:p>
            <a:pPr algn="ctr"/>
            <a:r>
              <a:rPr lang="en-US" dirty="0" smtClean="0"/>
              <a:t> at the </a:t>
            </a:r>
          </a:p>
          <a:p>
            <a:pPr algn="ctr"/>
            <a:r>
              <a:rPr lang="en-US" dirty="0" smtClean="0"/>
              <a:t> Rollins School of Public Health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rollins gr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06" y="2586755"/>
            <a:ext cx="6017411" cy="401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S MPH sit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8750"/>
            <a:ext cx="6934200" cy="654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Major in Environmental Studies with a Concentration in Business</a:t>
            </a:r>
            <a:endParaRPr lang="en-US" dirty="0"/>
          </a:p>
        </p:txBody>
      </p:sp>
      <p:pic>
        <p:nvPicPr>
          <p:cNvPr id="5" name="Content Placeholder 4" descr="Bschool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5998" b="-159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The Concentration in Environment and Sustainability Management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collaboration between the Department of Environmental Studies in Emory College and the </a:t>
            </a:r>
            <a:r>
              <a:rPr lang="en-US" dirty="0" smtClean="0"/>
              <a:t>Goizueta</a:t>
            </a:r>
            <a:r>
              <a:rPr lang="en-US" dirty="0" smtClean="0"/>
              <a:t> Business School BBA Program.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Environmental Studies students who complete the concentration will acquire grounding in business principles and practices, including management, marketing, finance and strategy.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 we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868"/>
            <a:ext cx="9144000" cy="63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with</a:t>
            </a:r>
            <a:br>
              <a:rPr lang="en-US" dirty="0" smtClean="0"/>
            </a:br>
            <a:r>
              <a:rPr lang="en-US" dirty="0" smtClean="0"/>
              <a:t> Emory Law School</a:t>
            </a:r>
            <a:endParaRPr lang="en-US" dirty="0"/>
          </a:p>
        </p:txBody>
      </p:sp>
      <p:pic>
        <p:nvPicPr>
          <p:cNvPr id="5" name="Content Placeholder 4" descr="emory law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306" r="-73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Environmental Studies Courses that offer an interdisciplinary foundation in the environment  with links to Law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ENVS 420: Law and Biodiversity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ENVS 348: Sustainable Water Resources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ENVS 324: Ecological Economics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ENVS 320: Environmental Assessment and Management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ENVS 339: Politics And The Environment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Law School allows students to create ad hoc joint degree programs with Emory’s graduate degree programs, for example the JD/MPH</a:t>
            </a:r>
          </a:p>
          <a:p>
            <a:pPr algn="ctr"/>
            <a:r>
              <a:rPr lang="en-US" dirty="0" smtClean="0"/>
              <a:t>As the ENVS department develops a new graduate program, we anticipate developing  formalized links with the Law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ner Law Clin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2" y="0"/>
            <a:ext cx="84073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120</TotalTime>
  <Words>442</Words>
  <Application>Microsoft Macintosh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Department of Environmental Studies  Emory University ~ Atlanta, GA  Establishing Links with Professional Schools: Business, Law and Public Health Anne Larson Hall ~ Senior Lecturer and Director of Undergraduate Studies</vt:lpstr>
      <vt:lpstr>Slide 2</vt:lpstr>
      <vt:lpstr>Strong partnerships with the Goizueta Business School and Rollins School of Public Health</vt:lpstr>
      <vt:lpstr>Rollins School of Public Health</vt:lpstr>
      <vt:lpstr>Slide 5</vt:lpstr>
      <vt:lpstr>The Major in Environmental Studies with a Concentration in Business</vt:lpstr>
      <vt:lpstr>Slide 7</vt:lpstr>
      <vt:lpstr>Links with  Emory Law School</vt:lpstr>
      <vt:lpstr>Slide 9</vt:lpstr>
      <vt:lpstr>Benefits for our Environmental Studies Majors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Environmental Studies  Emory University ~ Atlanta, GA  Establishing Links with Professional Schools: Business, Law and Public Health</dc:title>
  <dc:creator>Department of Environmental Studies Emory University</dc:creator>
  <cp:lastModifiedBy>Department of Environmental Studies Emory University</cp:lastModifiedBy>
  <cp:revision>9</cp:revision>
  <dcterms:created xsi:type="dcterms:W3CDTF">2012-05-24T20:02:51Z</dcterms:created>
  <dcterms:modified xsi:type="dcterms:W3CDTF">2012-05-24T20:03:26Z</dcterms:modified>
</cp:coreProperties>
</file>