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5" r:id="rId2"/>
    <p:sldId id="268" r:id="rId3"/>
    <p:sldId id="261" r:id="rId4"/>
    <p:sldId id="259" r:id="rId5"/>
    <p:sldId id="262" r:id="rId6"/>
    <p:sldId id="266" r:id="rId7"/>
    <p:sldId id="257" r:id="rId8"/>
    <p:sldId id="258" r:id="rId9"/>
    <p:sldId id="267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 showGuides="1">
      <p:cViewPr varScale="1">
        <p:scale>
          <a:sx n="87" d="100"/>
          <a:sy n="87" d="100"/>
        </p:scale>
        <p:origin x="-10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2691E9-7A07-474B-AB03-CB16CBF0DBBB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7109BD-C577-4F9F-86D2-1287BC7E2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42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95EF49-6CE3-43FD-81ED-4D1A6E91B583}" type="slidenum">
              <a:rPr lang="en-US"/>
              <a:pPr/>
              <a:t>5</a:t>
            </a:fld>
            <a:endParaRPr lang="en-US"/>
          </a:p>
        </p:txBody>
      </p:sp>
      <p:sp>
        <p:nvSpPr>
          <p:cNvPr id="204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Typical E-scrapping dismantling operation. 100,000 such migrant workers labor in Guiyu breaking down imported computers in hundreds of small operations like this one in a 4 village area surrounding the Lianjiang River. Guiyu, China. December 2001. Copyright Basel Action Network. </a:t>
            </a:r>
          </a:p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4C914018-68C4-4964-9A95-594B072C5219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6DF9F92A-C5A2-41CE-89E4-5582AEC4C0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14018-68C4-4964-9A95-594B072C5219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F92A-C5A2-41CE-89E4-5582AEC4C0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14018-68C4-4964-9A95-594B072C5219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F92A-C5A2-41CE-89E4-5582AEC4C0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C914018-68C4-4964-9A95-594B072C5219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F92A-C5A2-41CE-89E4-5582AEC4C0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4C914018-68C4-4964-9A95-594B072C5219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6DF9F92A-C5A2-41CE-89E4-5582AEC4C077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C914018-68C4-4964-9A95-594B072C5219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6DF9F92A-C5A2-41CE-89E4-5582AEC4C0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4C914018-68C4-4964-9A95-594B072C5219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6DF9F92A-C5A2-41CE-89E4-5582AEC4C07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14018-68C4-4964-9A95-594B072C5219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F92A-C5A2-41CE-89E4-5582AEC4C0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C914018-68C4-4964-9A95-594B072C5219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6DF9F92A-C5A2-41CE-89E4-5582AEC4C0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4C914018-68C4-4964-9A95-594B072C5219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6DF9F92A-C5A2-41CE-89E4-5582AEC4C07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4C914018-68C4-4964-9A95-594B072C5219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6DF9F92A-C5A2-41CE-89E4-5582AEC4C07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C914018-68C4-4964-9A95-594B072C5219}" type="datetimeFigureOut">
              <a:rPr lang="en-US" smtClean="0"/>
              <a:t>4/14/2013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6DF9F92A-C5A2-41CE-89E4-5582AEC4C077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4690" y="855865"/>
            <a:ext cx="783462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smtClean="0"/>
              <a:t>Trans-disciplinary </a:t>
            </a:r>
            <a:r>
              <a:rPr lang="en-US" sz="4400" b="1" dirty="0" smtClean="0"/>
              <a:t>Teaching and Environmental Justice: A Relational Path</a:t>
            </a:r>
          </a:p>
          <a:p>
            <a:pPr algn="ctr"/>
            <a:endParaRPr lang="en-US" dirty="0"/>
          </a:p>
          <a:p>
            <a:endParaRPr lang="en-US" dirty="0" smtClean="0"/>
          </a:p>
          <a:p>
            <a:pPr algn="r"/>
            <a:endParaRPr lang="en-US" dirty="0" smtClean="0"/>
          </a:p>
          <a:p>
            <a:pPr algn="r"/>
            <a:endParaRPr lang="en-US" dirty="0"/>
          </a:p>
          <a:p>
            <a:pPr algn="r"/>
            <a:endParaRPr lang="en-US" dirty="0" smtClean="0"/>
          </a:p>
          <a:p>
            <a:pPr algn="r"/>
            <a:endParaRPr lang="en-US" dirty="0"/>
          </a:p>
          <a:p>
            <a:pPr algn="r"/>
            <a:endParaRPr lang="en-US" dirty="0" smtClean="0"/>
          </a:p>
          <a:p>
            <a:pPr algn="r"/>
            <a:endParaRPr lang="en-US" dirty="0"/>
          </a:p>
          <a:p>
            <a:pPr algn="r"/>
            <a:endParaRPr lang="en-US" dirty="0" smtClean="0"/>
          </a:p>
          <a:p>
            <a:pPr algn="r"/>
            <a:endParaRPr lang="en-US" dirty="0"/>
          </a:p>
          <a:p>
            <a:pPr algn="r"/>
            <a:r>
              <a:rPr lang="en-US" sz="2400" b="1" dirty="0" smtClean="0"/>
              <a:t>Richard Kujawa, Saint Michael’s College, Vermont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3032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335" y="1815990"/>
            <a:ext cx="7389554" cy="409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46715" y="6155755"/>
            <a:ext cx="79498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 </a:t>
            </a:r>
            <a:r>
              <a:rPr lang="en-US" dirty="0" err="1" smtClean="0"/>
              <a:t>Ored</a:t>
            </a:r>
            <a:r>
              <a:rPr lang="en-US" dirty="0" smtClean="0"/>
              <a:t> to Death, The Daily Show  </a:t>
            </a:r>
            <a:r>
              <a:rPr lang="en-US" sz="1600" dirty="0" smtClean="0"/>
              <a:t>http://www.thedailyshow.com/watch/thu-may-12-2011/ored-to-death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846714" y="471815"/>
            <a:ext cx="79498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Comedy and Environmental Ethics:  </a:t>
            </a:r>
            <a:br>
              <a:rPr lang="en-US" sz="2800" b="1" dirty="0" smtClean="0"/>
            </a:br>
            <a:r>
              <a:rPr lang="en-US" sz="2800" b="1" dirty="0" err="1" smtClean="0"/>
              <a:t>Kree-zoh-teele</a:t>
            </a:r>
            <a:r>
              <a:rPr lang="en-US" sz="2800" b="1" dirty="0" smtClean="0"/>
              <a:t>…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5092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9904" y="1355130"/>
            <a:ext cx="748897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b="1" dirty="0" smtClean="0"/>
              <a:t>A note on geography</a:t>
            </a:r>
            <a:br>
              <a:rPr lang="en-US" sz="2400" b="1" dirty="0" smtClean="0"/>
            </a:br>
            <a:endParaRPr lang="en-US" sz="24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b="1" dirty="0" smtClean="0"/>
              <a:t>Pedagogical entrepreneurialism</a:t>
            </a:r>
            <a:br>
              <a:rPr lang="en-US" sz="2400" b="1" dirty="0" smtClean="0"/>
            </a:br>
            <a:endParaRPr lang="en-US" sz="24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b="1" dirty="0" smtClean="0"/>
              <a:t>Scale and the Arc of the Story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b="1" dirty="0" smtClean="0"/>
              <a:t>Sacrifice Zones and other books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b="1" dirty="0" smtClean="0"/>
              <a:t>Awards and Partnerships – Cooptation and Therapy or Entry Point for critical pedagogy?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b="1" dirty="0" smtClean="0"/>
              <a:t>Comedy and Environmental Ethics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b="1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sz="2400" b="1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97011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335" y="702245"/>
            <a:ext cx="7141380" cy="488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080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914400"/>
            <a:ext cx="6913563" cy="528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7" name="Text Box 7"/>
          <p:cNvSpPr txBox="1">
            <a:spLocks noChangeArrowheads="1"/>
          </p:cNvSpPr>
          <p:nvPr/>
        </p:nvSpPr>
        <p:spPr bwMode="auto">
          <a:xfrm>
            <a:off x="533400" y="381000"/>
            <a:ext cx="830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 b="1"/>
              <a:t>NIMBY, LULU, NIMFYE, CAVEMEN, BANANA and more....</a:t>
            </a:r>
          </a:p>
        </p:txBody>
      </p:sp>
      <p:sp>
        <p:nvSpPr>
          <p:cNvPr id="11268" name="Text Box 8"/>
          <p:cNvSpPr txBox="1">
            <a:spLocks noChangeArrowheads="1"/>
          </p:cNvSpPr>
          <p:nvPr/>
        </p:nvSpPr>
        <p:spPr bwMode="auto">
          <a:xfrm>
            <a:off x="457200" y="6172200"/>
            <a:ext cx="807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i="1"/>
              <a:t>Garbage Dictionary from Garbage Magazine 4(1) 1993 p.68</a:t>
            </a:r>
          </a:p>
        </p:txBody>
      </p:sp>
    </p:spTree>
    <p:extLst>
      <p:ext uri="{BB962C8B-B14F-4D97-AF65-F5344CB8AC3E}">
        <p14:creationId xmlns:p14="http://schemas.microsoft.com/office/powerpoint/2010/main" val="42817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228600" y="482600"/>
          <a:ext cx="8686800" cy="589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Image" r:id="rId4" imgW="4572031" imgH="3101783" progId="Photoshop.Image.7">
                  <p:embed/>
                </p:oleObj>
              </mc:Choice>
              <mc:Fallback>
                <p:oleObj name="Image" r:id="rId4" imgW="4572031" imgH="3101783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82600"/>
                        <a:ext cx="8686800" cy="589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72000" y="65014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 Exporting Harm, ban.org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417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2000"/>
    </mc:Choice>
    <mc:Fallback>
      <p:transition spd="slow" advClick="0" advTm="12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161" y="703962"/>
            <a:ext cx="3719677" cy="5450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092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819" y="3356267"/>
            <a:ext cx="2163035" cy="325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4572000" y="274977"/>
            <a:ext cx="2137948" cy="6298505"/>
            <a:chOff x="6377035" y="314325"/>
            <a:chExt cx="2137948" cy="6298505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7035" y="314325"/>
              <a:ext cx="2137948" cy="3114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7035" y="3429000"/>
              <a:ext cx="2112275" cy="31838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819" y="102911"/>
            <a:ext cx="2184039" cy="3248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849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0" y="191110"/>
            <a:ext cx="9072092" cy="6502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590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1581150"/>
            <a:ext cx="2765160" cy="3588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762" y="971080"/>
            <a:ext cx="5275560" cy="3130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0"/>
            <a:ext cx="9094787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732" y="3504120"/>
            <a:ext cx="6907268" cy="3353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5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576</TotalTime>
  <Words>112</Words>
  <Application>Microsoft Office PowerPoint</Application>
  <PresentationFormat>On-screen Show (4:3)</PresentationFormat>
  <Paragraphs>29</Paragraphs>
  <Slides>10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Verve</vt:lpstr>
      <vt:lpstr>Adobe Photoshop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Saint Michael's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</dc:creator>
  <cp:lastModifiedBy>R</cp:lastModifiedBy>
  <cp:revision>7</cp:revision>
  <dcterms:created xsi:type="dcterms:W3CDTF">2013-04-15T03:21:27Z</dcterms:created>
  <dcterms:modified xsi:type="dcterms:W3CDTF">2013-04-15T12:58:13Z</dcterms:modified>
</cp:coreProperties>
</file>