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1"/>
  </p:notesMasterIdLst>
  <p:sldIdLst>
    <p:sldId id="256" r:id="rId2"/>
    <p:sldId id="274" r:id="rId3"/>
    <p:sldId id="285" r:id="rId4"/>
    <p:sldId id="290" r:id="rId5"/>
    <p:sldId id="283" r:id="rId6"/>
    <p:sldId id="275" r:id="rId7"/>
    <p:sldId id="267" r:id="rId8"/>
    <p:sldId id="261" r:id="rId9"/>
    <p:sldId id="286" r:id="rId10"/>
    <p:sldId id="278" r:id="rId11"/>
    <p:sldId id="276" r:id="rId12"/>
    <p:sldId id="280" r:id="rId13"/>
    <p:sldId id="282" r:id="rId14"/>
    <p:sldId id="281" r:id="rId15"/>
    <p:sldId id="287" r:id="rId16"/>
    <p:sldId id="284" r:id="rId17"/>
    <p:sldId id="266" r:id="rId18"/>
    <p:sldId id="288" r:id="rId19"/>
    <p:sldId id="289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285" autoAdjust="0"/>
  </p:normalViewPr>
  <p:slideViewPr>
    <p:cSldViewPr snapToGrid="0" snapToObjects="1">
      <p:cViewPr varScale="1">
        <p:scale>
          <a:sx n="63" d="100"/>
          <a:sy n="63" d="100"/>
        </p:scale>
        <p:origin x="-144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image" Target="../media/image2.png"/><Relationship Id="rId2" Type="http://schemas.openxmlformats.org/officeDocument/2006/relationships/image" Target="../media/image3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image" Target="../media/image6.png"/><Relationship Id="rId2" Type="http://schemas.openxmlformats.org/officeDocument/2006/relationships/image" Target="../media/image7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image" Target="../media/image2.png"/><Relationship Id="rId2" Type="http://schemas.openxmlformats.org/officeDocument/2006/relationships/image" Target="../media/image3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image" Target="../media/image6.png"/><Relationship Id="rId2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842669-8C71-614A-8E1F-86DCDC9F516D}" type="doc">
      <dgm:prSet loTypeId="urn:microsoft.com/office/officeart/2005/8/layout/hProcess4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5068F57-45C4-3741-AEB9-691EFE6BF241}">
      <dgm:prSet phldrT="[Text]"/>
      <dgm:spPr/>
      <dgm:t>
        <a:bodyPr/>
        <a:lstStyle/>
        <a:p>
          <a:r>
            <a:rPr lang="en-US" dirty="0" smtClean="0"/>
            <a:t>extraction</a:t>
          </a:r>
          <a:endParaRPr lang="en-US" dirty="0"/>
        </a:p>
      </dgm:t>
    </dgm:pt>
    <dgm:pt modelId="{D33EC543-3549-2143-BD80-77853A6AA02B}" type="parTrans" cxnId="{2ACAEC43-1BDA-264D-AA23-6D43618FE7E6}">
      <dgm:prSet/>
      <dgm:spPr/>
      <dgm:t>
        <a:bodyPr/>
        <a:lstStyle/>
        <a:p>
          <a:endParaRPr lang="en-US"/>
        </a:p>
      </dgm:t>
    </dgm:pt>
    <dgm:pt modelId="{F7FB3DDA-60E7-5445-AB1F-0E48AEFCAD47}" type="sibTrans" cxnId="{2ACAEC43-1BDA-264D-AA23-6D43618FE7E6}">
      <dgm:prSet/>
      <dgm:spPr/>
      <dgm:t>
        <a:bodyPr/>
        <a:lstStyle/>
        <a:p>
          <a:endParaRPr lang="en-US"/>
        </a:p>
      </dgm:t>
    </dgm:pt>
    <dgm:pt modelId="{E9F657E5-26F0-CE48-8225-81281C697841}">
      <dgm:prSet phldrT="[Text]"/>
      <dgm:spPr/>
      <dgm:t>
        <a:bodyPr/>
        <a:lstStyle/>
        <a:p>
          <a:r>
            <a:rPr lang="en-US" dirty="0" smtClean="0"/>
            <a:t>production</a:t>
          </a:r>
          <a:endParaRPr lang="en-US" dirty="0"/>
        </a:p>
      </dgm:t>
    </dgm:pt>
    <dgm:pt modelId="{2303F1CD-9F05-2E45-829B-7E5ADF245946}" type="parTrans" cxnId="{B5475B0F-6C0C-A74E-A507-818C37CB9A37}">
      <dgm:prSet/>
      <dgm:spPr/>
      <dgm:t>
        <a:bodyPr/>
        <a:lstStyle/>
        <a:p>
          <a:endParaRPr lang="en-US"/>
        </a:p>
      </dgm:t>
    </dgm:pt>
    <dgm:pt modelId="{EB6EC7DA-6FF3-034A-8604-3CACE76683ED}" type="sibTrans" cxnId="{B5475B0F-6C0C-A74E-A507-818C37CB9A37}">
      <dgm:prSet/>
      <dgm:spPr/>
      <dgm:t>
        <a:bodyPr/>
        <a:lstStyle/>
        <a:p>
          <a:endParaRPr lang="en-US"/>
        </a:p>
      </dgm:t>
    </dgm:pt>
    <dgm:pt modelId="{25F692A9-472F-5D47-9633-7F05051A211E}">
      <dgm:prSet phldrT="[Text]"/>
      <dgm:spPr/>
      <dgm:t>
        <a:bodyPr/>
        <a:lstStyle/>
        <a:p>
          <a:r>
            <a:rPr lang="en-US" dirty="0" smtClean="0"/>
            <a:t>consumption</a:t>
          </a:r>
          <a:endParaRPr lang="en-US" dirty="0"/>
        </a:p>
      </dgm:t>
    </dgm:pt>
    <dgm:pt modelId="{22E7BFA6-79E5-FA40-A97F-47110C17D3B9}" type="parTrans" cxnId="{494C272C-D0EA-694A-B8E0-D834238EBEDD}">
      <dgm:prSet/>
      <dgm:spPr/>
      <dgm:t>
        <a:bodyPr/>
        <a:lstStyle/>
        <a:p>
          <a:endParaRPr lang="en-US"/>
        </a:p>
      </dgm:t>
    </dgm:pt>
    <dgm:pt modelId="{40146248-7542-8848-938C-CF0B86323749}" type="sibTrans" cxnId="{494C272C-D0EA-694A-B8E0-D834238EBEDD}">
      <dgm:prSet/>
      <dgm:spPr/>
      <dgm:t>
        <a:bodyPr/>
        <a:lstStyle/>
        <a:p>
          <a:endParaRPr lang="en-US"/>
        </a:p>
      </dgm:t>
    </dgm:pt>
    <dgm:pt modelId="{B73C7B0A-6B5E-8942-B453-ECC41B5CEEB5}">
      <dgm:prSet/>
      <dgm:spPr/>
      <dgm:t>
        <a:bodyPr/>
        <a:lstStyle/>
        <a:p>
          <a:r>
            <a:rPr lang="en-US" dirty="0" smtClean="0"/>
            <a:t>waste</a:t>
          </a:r>
          <a:endParaRPr lang="en-US" dirty="0"/>
        </a:p>
      </dgm:t>
    </dgm:pt>
    <dgm:pt modelId="{F8F8AA6C-B045-1E46-8CF7-5512A983A650}" type="parTrans" cxnId="{08836BBC-6C52-FA4B-9247-3982B8A62BC6}">
      <dgm:prSet/>
      <dgm:spPr/>
      <dgm:t>
        <a:bodyPr/>
        <a:lstStyle/>
        <a:p>
          <a:endParaRPr lang="en-US"/>
        </a:p>
      </dgm:t>
    </dgm:pt>
    <dgm:pt modelId="{9206280A-8612-A94A-A51A-49EE85A6DBC5}" type="sibTrans" cxnId="{08836BBC-6C52-FA4B-9247-3982B8A62BC6}">
      <dgm:prSet/>
      <dgm:spPr/>
      <dgm:t>
        <a:bodyPr/>
        <a:lstStyle/>
        <a:p>
          <a:endParaRPr lang="en-US"/>
        </a:p>
      </dgm:t>
    </dgm:pt>
    <dgm:pt modelId="{86ABB74C-CDCE-3F4C-8DE2-549A9B1673A0}" type="pres">
      <dgm:prSet presAssocID="{20842669-8C71-614A-8E1F-86DCDC9F516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72782B5-DC85-1F42-B3CE-3704039FE978}" type="pres">
      <dgm:prSet presAssocID="{20842669-8C71-614A-8E1F-86DCDC9F516D}" presName="tSp" presStyleCnt="0"/>
      <dgm:spPr/>
    </dgm:pt>
    <dgm:pt modelId="{F1CB77F6-23DF-3C40-BB80-DA6B2E177CF4}" type="pres">
      <dgm:prSet presAssocID="{20842669-8C71-614A-8E1F-86DCDC9F516D}" presName="bSp" presStyleCnt="0"/>
      <dgm:spPr/>
    </dgm:pt>
    <dgm:pt modelId="{F4AFC897-CFF0-3946-A196-FEBC3ABA201F}" type="pres">
      <dgm:prSet presAssocID="{20842669-8C71-614A-8E1F-86DCDC9F516D}" presName="process" presStyleCnt="0"/>
      <dgm:spPr/>
    </dgm:pt>
    <dgm:pt modelId="{FB684D3D-4746-2144-BE11-428E94B64566}" type="pres">
      <dgm:prSet presAssocID="{A5068F57-45C4-3741-AEB9-691EFE6BF241}" presName="composite1" presStyleCnt="0"/>
      <dgm:spPr/>
    </dgm:pt>
    <dgm:pt modelId="{3D03CE8D-F848-BC48-AC52-6D5CC70BEA49}" type="pres">
      <dgm:prSet presAssocID="{A5068F57-45C4-3741-AEB9-691EFE6BF241}" presName="dummyNode1" presStyleLbl="node1" presStyleIdx="0" presStyleCnt="4"/>
      <dgm:spPr/>
    </dgm:pt>
    <dgm:pt modelId="{8900F54A-8D4C-0D43-B508-A007C1D85BB7}" type="pres">
      <dgm:prSet presAssocID="{A5068F57-45C4-3741-AEB9-691EFE6BF241}" presName="childNode1" presStyleLbl="bgAcc1" presStyleIdx="0" presStyleCnt="4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A96CF810-13A8-8845-BAD9-182BAFAA5B0E}" type="pres">
      <dgm:prSet presAssocID="{A5068F57-45C4-3741-AEB9-691EFE6BF241}" presName="childNode1tx" presStyleLbl="bgAcc1" presStyleIdx="0" presStyleCnt="4">
        <dgm:presLayoutVars>
          <dgm:bulletEnabled val="1"/>
        </dgm:presLayoutVars>
      </dgm:prSet>
      <dgm:spPr/>
    </dgm:pt>
    <dgm:pt modelId="{9B61BB16-0BED-5A48-BDD5-76EC8FB2FB81}" type="pres">
      <dgm:prSet presAssocID="{A5068F57-45C4-3741-AEB9-691EFE6BF241}" presName="parentNode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8D794A-D08A-374B-90B8-DF430A21974A}" type="pres">
      <dgm:prSet presAssocID="{A5068F57-45C4-3741-AEB9-691EFE6BF241}" presName="connSite1" presStyleCnt="0"/>
      <dgm:spPr/>
    </dgm:pt>
    <dgm:pt modelId="{B949EB10-A048-CD46-9AD9-0AC33EDC7AFE}" type="pres">
      <dgm:prSet presAssocID="{F7FB3DDA-60E7-5445-AB1F-0E48AEFCAD47}" presName="Name9" presStyleLbl="sibTrans2D1" presStyleIdx="0" presStyleCnt="3"/>
      <dgm:spPr/>
      <dgm:t>
        <a:bodyPr/>
        <a:lstStyle/>
        <a:p>
          <a:endParaRPr lang="en-US"/>
        </a:p>
      </dgm:t>
    </dgm:pt>
    <dgm:pt modelId="{3153E3E0-6DCF-374A-8AC3-C3DE98AAB338}" type="pres">
      <dgm:prSet presAssocID="{E9F657E5-26F0-CE48-8225-81281C697841}" presName="composite2" presStyleCnt="0"/>
      <dgm:spPr/>
    </dgm:pt>
    <dgm:pt modelId="{657D49CD-7DEF-CA4B-835B-310E92F326B3}" type="pres">
      <dgm:prSet presAssocID="{E9F657E5-26F0-CE48-8225-81281C697841}" presName="dummyNode2" presStyleLbl="node1" presStyleIdx="0" presStyleCnt="4"/>
      <dgm:spPr/>
    </dgm:pt>
    <dgm:pt modelId="{E1C60304-656D-B346-B618-BC714A1C1E01}" type="pres">
      <dgm:prSet presAssocID="{E9F657E5-26F0-CE48-8225-81281C697841}" presName="childNode2" presStyleLbl="bgAcc1" presStyleIdx="1" presStyleCnt="4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52541243-574C-4543-8EE0-1935A806EB84}" type="pres">
      <dgm:prSet presAssocID="{E9F657E5-26F0-CE48-8225-81281C697841}" presName="childNode2tx" presStyleLbl="bgAcc1" presStyleIdx="1" presStyleCnt="4">
        <dgm:presLayoutVars>
          <dgm:bulletEnabled val="1"/>
        </dgm:presLayoutVars>
      </dgm:prSet>
      <dgm:spPr/>
    </dgm:pt>
    <dgm:pt modelId="{2783A982-A9EA-6546-BC76-494ADF8C2632}" type="pres">
      <dgm:prSet presAssocID="{E9F657E5-26F0-CE48-8225-81281C697841}" presName="parentNode2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C9FA54-C0D7-9544-9683-6D838B4CB9D4}" type="pres">
      <dgm:prSet presAssocID="{E9F657E5-26F0-CE48-8225-81281C697841}" presName="connSite2" presStyleCnt="0"/>
      <dgm:spPr/>
    </dgm:pt>
    <dgm:pt modelId="{76D971D4-E857-664C-9BFE-F941CC7C2150}" type="pres">
      <dgm:prSet presAssocID="{EB6EC7DA-6FF3-034A-8604-3CACE76683ED}" presName="Name18" presStyleLbl="sibTrans2D1" presStyleIdx="1" presStyleCnt="3"/>
      <dgm:spPr/>
      <dgm:t>
        <a:bodyPr/>
        <a:lstStyle/>
        <a:p>
          <a:endParaRPr lang="en-US"/>
        </a:p>
      </dgm:t>
    </dgm:pt>
    <dgm:pt modelId="{23F95BCC-788A-E24D-8ACF-75384C175771}" type="pres">
      <dgm:prSet presAssocID="{25F692A9-472F-5D47-9633-7F05051A211E}" presName="composite1" presStyleCnt="0"/>
      <dgm:spPr/>
    </dgm:pt>
    <dgm:pt modelId="{D7EE5098-1F36-FF41-A151-901A7632D8BA}" type="pres">
      <dgm:prSet presAssocID="{25F692A9-472F-5D47-9633-7F05051A211E}" presName="dummyNode1" presStyleLbl="node1" presStyleIdx="1" presStyleCnt="4"/>
      <dgm:spPr/>
    </dgm:pt>
    <dgm:pt modelId="{CDBD5404-D1A0-2C45-BD2D-B4DA374E9616}" type="pres">
      <dgm:prSet presAssocID="{25F692A9-472F-5D47-9633-7F05051A211E}" presName="childNode1" presStyleLbl="bgAcc1" presStyleIdx="2" presStyleCnt="4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A90C6A26-4D7F-4B4C-85AC-2DDE4743A909}" type="pres">
      <dgm:prSet presAssocID="{25F692A9-472F-5D47-9633-7F05051A211E}" presName="childNode1tx" presStyleLbl="bgAcc1" presStyleIdx="2" presStyleCnt="4">
        <dgm:presLayoutVars>
          <dgm:bulletEnabled val="1"/>
        </dgm:presLayoutVars>
      </dgm:prSet>
      <dgm:spPr/>
    </dgm:pt>
    <dgm:pt modelId="{68B0A2EE-A4BB-DE43-BF25-61FBDDB579A7}" type="pres">
      <dgm:prSet presAssocID="{25F692A9-472F-5D47-9633-7F05051A211E}" presName="parentNode1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7B9998-79D9-C343-92F1-8446978E5B15}" type="pres">
      <dgm:prSet presAssocID="{25F692A9-472F-5D47-9633-7F05051A211E}" presName="connSite1" presStyleCnt="0"/>
      <dgm:spPr/>
    </dgm:pt>
    <dgm:pt modelId="{8678A397-1F50-DA44-97C4-E2DDF6661C08}" type="pres">
      <dgm:prSet presAssocID="{40146248-7542-8848-938C-CF0B86323749}" presName="Name9" presStyleLbl="sibTrans2D1" presStyleIdx="2" presStyleCnt="3"/>
      <dgm:spPr/>
      <dgm:t>
        <a:bodyPr/>
        <a:lstStyle/>
        <a:p>
          <a:endParaRPr lang="en-US"/>
        </a:p>
      </dgm:t>
    </dgm:pt>
    <dgm:pt modelId="{4330018A-C013-4443-B720-5BABDF86983B}" type="pres">
      <dgm:prSet presAssocID="{B73C7B0A-6B5E-8942-B453-ECC41B5CEEB5}" presName="composite2" presStyleCnt="0"/>
      <dgm:spPr/>
    </dgm:pt>
    <dgm:pt modelId="{50E872C0-E8B4-374D-BE01-EF5EA34ECD1A}" type="pres">
      <dgm:prSet presAssocID="{B73C7B0A-6B5E-8942-B453-ECC41B5CEEB5}" presName="dummyNode2" presStyleLbl="node1" presStyleIdx="2" presStyleCnt="4"/>
      <dgm:spPr/>
    </dgm:pt>
    <dgm:pt modelId="{8B0431C5-E9B1-D140-8D92-2CD126A49055}" type="pres">
      <dgm:prSet presAssocID="{B73C7B0A-6B5E-8942-B453-ECC41B5CEEB5}" presName="childNode2" presStyleLbl="bgAcc1" presStyleIdx="3" presStyleCnt="4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0E0F28D0-058E-1246-8E27-372590FDCF3D}" type="pres">
      <dgm:prSet presAssocID="{B73C7B0A-6B5E-8942-B453-ECC41B5CEEB5}" presName="childNode2tx" presStyleLbl="bgAcc1" presStyleIdx="3" presStyleCnt="4">
        <dgm:presLayoutVars>
          <dgm:bulletEnabled val="1"/>
        </dgm:presLayoutVars>
      </dgm:prSet>
      <dgm:spPr/>
    </dgm:pt>
    <dgm:pt modelId="{E43B9C6E-9C31-C645-BE2D-B878F27EABEF}" type="pres">
      <dgm:prSet presAssocID="{B73C7B0A-6B5E-8942-B453-ECC41B5CEEB5}" presName="parentNode2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1795C5-879A-A744-A3EB-B0F5CE8964EB}" type="pres">
      <dgm:prSet presAssocID="{B73C7B0A-6B5E-8942-B453-ECC41B5CEEB5}" presName="connSite2" presStyleCnt="0"/>
      <dgm:spPr/>
    </dgm:pt>
  </dgm:ptLst>
  <dgm:cxnLst>
    <dgm:cxn modelId="{A3DA753B-F9CC-1E4B-8C21-67AE61B74ED0}" type="presOf" srcId="{A5068F57-45C4-3741-AEB9-691EFE6BF241}" destId="{9B61BB16-0BED-5A48-BDD5-76EC8FB2FB81}" srcOrd="0" destOrd="0" presId="urn:microsoft.com/office/officeart/2005/8/layout/hProcess4"/>
    <dgm:cxn modelId="{494C272C-D0EA-694A-B8E0-D834238EBEDD}" srcId="{20842669-8C71-614A-8E1F-86DCDC9F516D}" destId="{25F692A9-472F-5D47-9633-7F05051A211E}" srcOrd="2" destOrd="0" parTransId="{22E7BFA6-79E5-FA40-A97F-47110C17D3B9}" sibTransId="{40146248-7542-8848-938C-CF0B86323749}"/>
    <dgm:cxn modelId="{B5475B0F-6C0C-A74E-A507-818C37CB9A37}" srcId="{20842669-8C71-614A-8E1F-86DCDC9F516D}" destId="{E9F657E5-26F0-CE48-8225-81281C697841}" srcOrd="1" destOrd="0" parTransId="{2303F1CD-9F05-2E45-829B-7E5ADF245946}" sibTransId="{EB6EC7DA-6FF3-034A-8604-3CACE76683ED}"/>
    <dgm:cxn modelId="{AB4BD330-E3DF-054A-861B-EF29CDE80045}" type="presOf" srcId="{B73C7B0A-6B5E-8942-B453-ECC41B5CEEB5}" destId="{E43B9C6E-9C31-C645-BE2D-B878F27EABEF}" srcOrd="0" destOrd="0" presId="urn:microsoft.com/office/officeart/2005/8/layout/hProcess4"/>
    <dgm:cxn modelId="{6FDDC6AF-7996-364F-854C-50DD0843CDC0}" type="presOf" srcId="{20842669-8C71-614A-8E1F-86DCDC9F516D}" destId="{86ABB74C-CDCE-3F4C-8DE2-549A9B1673A0}" srcOrd="0" destOrd="0" presId="urn:microsoft.com/office/officeart/2005/8/layout/hProcess4"/>
    <dgm:cxn modelId="{703A6C04-9428-4649-9D5D-44E83E6ABAF4}" type="presOf" srcId="{E9F657E5-26F0-CE48-8225-81281C697841}" destId="{2783A982-A9EA-6546-BC76-494ADF8C2632}" srcOrd="0" destOrd="0" presId="urn:microsoft.com/office/officeart/2005/8/layout/hProcess4"/>
    <dgm:cxn modelId="{0582D30A-CB6D-134B-AEAC-09DA20812E37}" type="presOf" srcId="{F7FB3DDA-60E7-5445-AB1F-0E48AEFCAD47}" destId="{B949EB10-A048-CD46-9AD9-0AC33EDC7AFE}" srcOrd="0" destOrd="0" presId="urn:microsoft.com/office/officeart/2005/8/layout/hProcess4"/>
    <dgm:cxn modelId="{08836BBC-6C52-FA4B-9247-3982B8A62BC6}" srcId="{20842669-8C71-614A-8E1F-86DCDC9F516D}" destId="{B73C7B0A-6B5E-8942-B453-ECC41B5CEEB5}" srcOrd="3" destOrd="0" parTransId="{F8F8AA6C-B045-1E46-8CF7-5512A983A650}" sibTransId="{9206280A-8612-A94A-A51A-49EE85A6DBC5}"/>
    <dgm:cxn modelId="{2F35268A-8780-464A-AB5E-E42FA3747D00}" type="presOf" srcId="{25F692A9-472F-5D47-9633-7F05051A211E}" destId="{68B0A2EE-A4BB-DE43-BF25-61FBDDB579A7}" srcOrd="0" destOrd="0" presId="urn:microsoft.com/office/officeart/2005/8/layout/hProcess4"/>
    <dgm:cxn modelId="{D5D3C491-5C9C-5942-84C6-2BEA3965D963}" type="presOf" srcId="{40146248-7542-8848-938C-CF0B86323749}" destId="{8678A397-1F50-DA44-97C4-E2DDF6661C08}" srcOrd="0" destOrd="0" presId="urn:microsoft.com/office/officeart/2005/8/layout/hProcess4"/>
    <dgm:cxn modelId="{2ACAEC43-1BDA-264D-AA23-6D43618FE7E6}" srcId="{20842669-8C71-614A-8E1F-86DCDC9F516D}" destId="{A5068F57-45C4-3741-AEB9-691EFE6BF241}" srcOrd="0" destOrd="0" parTransId="{D33EC543-3549-2143-BD80-77853A6AA02B}" sibTransId="{F7FB3DDA-60E7-5445-AB1F-0E48AEFCAD47}"/>
    <dgm:cxn modelId="{E72AF3DE-562A-0C40-BA84-92D763BD4DE9}" type="presOf" srcId="{EB6EC7DA-6FF3-034A-8604-3CACE76683ED}" destId="{76D971D4-E857-664C-9BFE-F941CC7C2150}" srcOrd="0" destOrd="0" presId="urn:microsoft.com/office/officeart/2005/8/layout/hProcess4"/>
    <dgm:cxn modelId="{9B49682F-1306-C44C-9E69-F593593E109F}" type="presParOf" srcId="{86ABB74C-CDCE-3F4C-8DE2-549A9B1673A0}" destId="{B72782B5-DC85-1F42-B3CE-3704039FE978}" srcOrd="0" destOrd="0" presId="urn:microsoft.com/office/officeart/2005/8/layout/hProcess4"/>
    <dgm:cxn modelId="{442902CD-BC5E-1F44-B35B-2889149383E4}" type="presParOf" srcId="{86ABB74C-CDCE-3F4C-8DE2-549A9B1673A0}" destId="{F1CB77F6-23DF-3C40-BB80-DA6B2E177CF4}" srcOrd="1" destOrd="0" presId="urn:microsoft.com/office/officeart/2005/8/layout/hProcess4"/>
    <dgm:cxn modelId="{DF1BA92A-4C3F-404A-B1E9-BE88A51481EC}" type="presParOf" srcId="{86ABB74C-CDCE-3F4C-8DE2-549A9B1673A0}" destId="{F4AFC897-CFF0-3946-A196-FEBC3ABA201F}" srcOrd="2" destOrd="0" presId="urn:microsoft.com/office/officeart/2005/8/layout/hProcess4"/>
    <dgm:cxn modelId="{09F61B13-8961-E843-936D-83D22A31702F}" type="presParOf" srcId="{F4AFC897-CFF0-3946-A196-FEBC3ABA201F}" destId="{FB684D3D-4746-2144-BE11-428E94B64566}" srcOrd="0" destOrd="0" presId="urn:microsoft.com/office/officeart/2005/8/layout/hProcess4"/>
    <dgm:cxn modelId="{5BA0BD9B-6F41-9A45-9D0E-096FC6753453}" type="presParOf" srcId="{FB684D3D-4746-2144-BE11-428E94B64566}" destId="{3D03CE8D-F848-BC48-AC52-6D5CC70BEA49}" srcOrd="0" destOrd="0" presId="urn:microsoft.com/office/officeart/2005/8/layout/hProcess4"/>
    <dgm:cxn modelId="{FCA301F0-7D82-8D4D-951F-F53AA8F395AD}" type="presParOf" srcId="{FB684D3D-4746-2144-BE11-428E94B64566}" destId="{8900F54A-8D4C-0D43-B508-A007C1D85BB7}" srcOrd="1" destOrd="0" presId="urn:microsoft.com/office/officeart/2005/8/layout/hProcess4"/>
    <dgm:cxn modelId="{B88E9B04-9EDC-B947-BF2A-9A77A2E3DF2A}" type="presParOf" srcId="{FB684D3D-4746-2144-BE11-428E94B64566}" destId="{A96CF810-13A8-8845-BAD9-182BAFAA5B0E}" srcOrd="2" destOrd="0" presId="urn:microsoft.com/office/officeart/2005/8/layout/hProcess4"/>
    <dgm:cxn modelId="{FE408660-FFE8-F94B-ACFA-E9F0E1B16D38}" type="presParOf" srcId="{FB684D3D-4746-2144-BE11-428E94B64566}" destId="{9B61BB16-0BED-5A48-BDD5-76EC8FB2FB81}" srcOrd="3" destOrd="0" presId="urn:microsoft.com/office/officeart/2005/8/layout/hProcess4"/>
    <dgm:cxn modelId="{0F11562B-1883-0E48-B83C-030F512ED4BD}" type="presParOf" srcId="{FB684D3D-4746-2144-BE11-428E94B64566}" destId="{CF8D794A-D08A-374B-90B8-DF430A21974A}" srcOrd="4" destOrd="0" presId="urn:microsoft.com/office/officeart/2005/8/layout/hProcess4"/>
    <dgm:cxn modelId="{92A0ABC3-A6A8-9D44-B140-AEAC4043B55A}" type="presParOf" srcId="{F4AFC897-CFF0-3946-A196-FEBC3ABA201F}" destId="{B949EB10-A048-CD46-9AD9-0AC33EDC7AFE}" srcOrd="1" destOrd="0" presId="urn:microsoft.com/office/officeart/2005/8/layout/hProcess4"/>
    <dgm:cxn modelId="{BB49684F-950D-4948-AA1C-2DBEA26718AA}" type="presParOf" srcId="{F4AFC897-CFF0-3946-A196-FEBC3ABA201F}" destId="{3153E3E0-6DCF-374A-8AC3-C3DE98AAB338}" srcOrd="2" destOrd="0" presId="urn:microsoft.com/office/officeart/2005/8/layout/hProcess4"/>
    <dgm:cxn modelId="{181CD69C-ED8B-5E46-9312-B30F396D7008}" type="presParOf" srcId="{3153E3E0-6DCF-374A-8AC3-C3DE98AAB338}" destId="{657D49CD-7DEF-CA4B-835B-310E92F326B3}" srcOrd="0" destOrd="0" presId="urn:microsoft.com/office/officeart/2005/8/layout/hProcess4"/>
    <dgm:cxn modelId="{0A3BF681-7863-9C4E-808A-22148AA17985}" type="presParOf" srcId="{3153E3E0-6DCF-374A-8AC3-C3DE98AAB338}" destId="{E1C60304-656D-B346-B618-BC714A1C1E01}" srcOrd="1" destOrd="0" presId="urn:microsoft.com/office/officeart/2005/8/layout/hProcess4"/>
    <dgm:cxn modelId="{59C45DB8-88EB-184C-B410-E2E9A3644CC3}" type="presParOf" srcId="{3153E3E0-6DCF-374A-8AC3-C3DE98AAB338}" destId="{52541243-574C-4543-8EE0-1935A806EB84}" srcOrd="2" destOrd="0" presId="urn:microsoft.com/office/officeart/2005/8/layout/hProcess4"/>
    <dgm:cxn modelId="{270BD7E8-5D22-8F48-ACF8-8F1D3A997D09}" type="presParOf" srcId="{3153E3E0-6DCF-374A-8AC3-C3DE98AAB338}" destId="{2783A982-A9EA-6546-BC76-494ADF8C2632}" srcOrd="3" destOrd="0" presId="urn:microsoft.com/office/officeart/2005/8/layout/hProcess4"/>
    <dgm:cxn modelId="{05BD9E3E-4E86-6E44-A3A9-26DE9BC13D71}" type="presParOf" srcId="{3153E3E0-6DCF-374A-8AC3-C3DE98AAB338}" destId="{7EC9FA54-C0D7-9544-9683-6D838B4CB9D4}" srcOrd="4" destOrd="0" presId="urn:microsoft.com/office/officeart/2005/8/layout/hProcess4"/>
    <dgm:cxn modelId="{EE3A2B4A-F3C7-0A45-AC51-7F32FFEFA89D}" type="presParOf" srcId="{F4AFC897-CFF0-3946-A196-FEBC3ABA201F}" destId="{76D971D4-E857-664C-9BFE-F941CC7C2150}" srcOrd="3" destOrd="0" presId="urn:microsoft.com/office/officeart/2005/8/layout/hProcess4"/>
    <dgm:cxn modelId="{073EA5AC-0D07-E543-8BC0-890F635348D8}" type="presParOf" srcId="{F4AFC897-CFF0-3946-A196-FEBC3ABA201F}" destId="{23F95BCC-788A-E24D-8ACF-75384C175771}" srcOrd="4" destOrd="0" presId="urn:microsoft.com/office/officeart/2005/8/layout/hProcess4"/>
    <dgm:cxn modelId="{042F2377-DFCF-304A-9DEC-07D64E7B1628}" type="presParOf" srcId="{23F95BCC-788A-E24D-8ACF-75384C175771}" destId="{D7EE5098-1F36-FF41-A151-901A7632D8BA}" srcOrd="0" destOrd="0" presId="urn:microsoft.com/office/officeart/2005/8/layout/hProcess4"/>
    <dgm:cxn modelId="{4899A5DE-6CF0-BF4C-8899-B3D6AC6B2841}" type="presParOf" srcId="{23F95BCC-788A-E24D-8ACF-75384C175771}" destId="{CDBD5404-D1A0-2C45-BD2D-B4DA374E9616}" srcOrd="1" destOrd="0" presId="urn:microsoft.com/office/officeart/2005/8/layout/hProcess4"/>
    <dgm:cxn modelId="{EF51FF31-9575-9A4A-B65B-20FDC2FD6E98}" type="presParOf" srcId="{23F95BCC-788A-E24D-8ACF-75384C175771}" destId="{A90C6A26-4D7F-4B4C-85AC-2DDE4743A909}" srcOrd="2" destOrd="0" presId="urn:microsoft.com/office/officeart/2005/8/layout/hProcess4"/>
    <dgm:cxn modelId="{C4238DE0-8698-4143-841E-55998238BF1E}" type="presParOf" srcId="{23F95BCC-788A-E24D-8ACF-75384C175771}" destId="{68B0A2EE-A4BB-DE43-BF25-61FBDDB579A7}" srcOrd="3" destOrd="0" presId="urn:microsoft.com/office/officeart/2005/8/layout/hProcess4"/>
    <dgm:cxn modelId="{B930E696-2445-B24E-A7C9-AFFD987763C3}" type="presParOf" srcId="{23F95BCC-788A-E24D-8ACF-75384C175771}" destId="{117B9998-79D9-C343-92F1-8446978E5B15}" srcOrd="4" destOrd="0" presId="urn:microsoft.com/office/officeart/2005/8/layout/hProcess4"/>
    <dgm:cxn modelId="{EB3206DD-C713-A245-ACCF-4824C975D2FE}" type="presParOf" srcId="{F4AFC897-CFF0-3946-A196-FEBC3ABA201F}" destId="{8678A397-1F50-DA44-97C4-E2DDF6661C08}" srcOrd="5" destOrd="0" presId="urn:microsoft.com/office/officeart/2005/8/layout/hProcess4"/>
    <dgm:cxn modelId="{CD6916E0-031F-3641-96A3-10EB809DCF49}" type="presParOf" srcId="{F4AFC897-CFF0-3946-A196-FEBC3ABA201F}" destId="{4330018A-C013-4443-B720-5BABDF86983B}" srcOrd="6" destOrd="0" presId="urn:microsoft.com/office/officeart/2005/8/layout/hProcess4"/>
    <dgm:cxn modelId="{726F3CA5-1E00-CC47-AE67-F7E3D0201199}" type="presParOf" srcId="{4330018A-C013-4443-B720-5BABDF86983B}" destId="{50E872C0-E8B4-374D-BE01-EF5EA34ECD1A}" srcOrd="0" destOrd="0" presId="urn:microsoft.com/office/officeart/2005/8/layout/hProcess4"/>
    <dgm:cxn modelId="{35DB9231-254E-B848-96C8-F491F44D81C5}" type="presParOf" srcId="{4330018A-C013-4443-B720-5BABDF86983B}" destId="{8B0431C5-E9B1-D140-8D92-2CD126A49055}" srcOrd="1" destOrd="0" presId="urn:microsoft.com/office/officeart/2005/8/layout/hProcess4"/>
    <dgm:cxn modelId="{1EE16FC9-FD2C-CE4C-B1A5-E2ECADE3A0BB}" type="presParOf" srcId="{4330018A-C013-4443-B720-5BABDF86983B}" destId="{0E0F28D0-058E-1246-8E27-372590FDCF3D}" srcOrd="2" destOrd="0" presId="urn:microsoft.com/office/officeart/2005/8/layout/hProcess4"/>
    <dgm:cxn modelId="{BD16A256-DB0B-FA43-A271-3C1EBFDD72B0}" type="presParOf" srcId="{4330018A-C013-4443-B720-5BABDF86983B}" destId="{E43B9C6E-9C31-C645-BE2D-B878F27EABEF}" srcOrd="3" destOrd="0" presId="urn:microsoft.com/office/officeart/2005/8/layout/hProcess4"/>
    <dgm:cxn modelId="{83164A4E-58BA-4545-B7EA-F4640EA9A4ED}" type="presParOf" srcId="{4330018A-C013-4443-B720-5BABDF86983B}" destId="{1C1795C5-879A-A744-A3EB-B0F5CE8964EB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A588386-BEB1-4D40-81D4-25D2B98017AB}" type="doc">
      <dgm:prSet loTypeId="urn:microsoft.com/office/officeart/2008/layout/HexagonCluster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AF0B87D-E632-7848-BC4B-A555D4C50C1C}">
      <dgm:prSet phldrT="[Text]" custT="1"/>
      <dgm:spPr/>
      <dgm:t>
        <a:bodyPr/>
        <a:lstStyle/>
        <a:p>
          <a:r>
            <a:rPr lang="en-US" sz="2400" dirty="0" smtClean="0"/>
            <a:t>Health</a:t>
          </a:r>
          <a:endParaRPr lang="en-US" sz="2400" dirty="0"/>
        </a:p>
      </dgm:t>
    </dgm:pt>
    <dgm:pt modelId="{C8BB21E7-8395-8D4F-9D26-EED0BA021744}" type="parTrans" cxnId="{8DBF2D18-4FE0-124F-987C-A3C1C977344D}">
      <dgm:prSet/>
      <dgm:spPr/>
      <dgm:t>
        <a:bodyPr/>
        <a:lstStyle/>
        <a:p>
          <a:endParaRPr lang="en-US"/>
        </a:p>
      </dgm:t>
    </dgm:pt>
    <dgm:pt modelId="{A616DA1F-36D3-B142-B54B-B2063E4CF326}" type="sibTrans" cxnId="{8DBF2D18-4FE0-124F-987C-A3C1C977344D}">
      <dgm:prSet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C0E38045-928A-A64D-BECB-FA45BACBBC02}">
      <dgm:prSet phldrT="[Text]" custT="1"/>
      <dgm:spPr/>
      <dgm:t>
        <a:bodyPr/>
        <a:lstStyle/>
        <a:p>
          <a:r>
            <a:rPr lang="en-US" sz="2400" dirty="0" smtClean="0"/>
            <a:t>Less drudgery</a:t>
          </a:r>
          <a:endParaRPr lang="en-US" sz="2400" dirty="0"/>
        </a:p>
      </dgm:t>
    </dgm:pt>
    <dgm:pt modelId="{A6E682CC-6B56-1849-8A57-08CCB749A10F}" type="parTrans" cxnId="{747A0653-E11C-D241-BD82-2CFD24F1FF1D}">
      <dgm:prSet/>
      <dgm:spPr/>
      <dgm:t>
        <a:bodyPr/>
        <a:lstStyle/>
        <a:p>
          <a:endParaRPr lang="en-US"/>
        </a:p>
      </dgm:t>
    </dgm:pt>
    <dgm:pt modelId="{D259709B-58EC-474C-9837-84086A14F897}" type="sibTrans" cxnId="{747A0653-E11C-D241-BD82-2CFD24F1FF1D}">
      <dgm:prSet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753D6B49-77F1-1942-AABE-C0A197E45F4A}">
      <dgm:prSet phldrT="[Text]" custT="1"/>
      <dgm:spPr/>
      <dgm:t>
        <a:bodyPr/>
        <a:lstStyle/>
        <a:p>
          <a:r>
            <a:rPr lang="en-US" sz="2400" dirty="0" err="1" smtClean="0"/>
            <a:t>Communi-cation</a:t>
          </a:r>
          <a:endParaRPr lang="en-US" sz="2400" dirty="0"/>
        </a:p>
      </dgm:t>
    </dgm:pt>
    <dgm:pt modelId="{683BB851-5B67-5140-88C5-1009D8FCF915}" type="parTrans" cxnId="{CE74F683-8BEC-4A4B-94F6-866FBCC00700}">
      <dgm:prSet/>
      <dgm:spPr/>
      <dgm:t>
        <a:bodyPr/>
        <a:lstStyle/>
        <a:p>
          <a:endParaRPr lang="en-US"/>
        </a:p>
      </dgm:t>
    </dgm:pt>
    <dgm:pt modelId="{1CD740E3-536F-B740-8EF0-A20FAEF7A2CD}" type="sibTrans" cxnId="{CE74F683-8BEC-4A4B-94F6-866FBCC00700}">
      <dgm:prSet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20158BC0-A23D-4948-B68F-8F16B200E274}">
      <dgm:prSet phldrT="[Text]" custT="1"/>
      <dgm:spPr/>
      <dgm:t>
        <a:bodyPr/>
        <a:lstStyle/>
        <a:p>
          <a:r>
            <a:rPr lang="en-US" sz="2400" dirty="0" smtClean="0"/>
            <a:t>Social status</a:t>
          </a:r>
          <a:endParaRPr lang="en-US" sz="2400" dirty="0"/>
        </a:p>
      </dgm:t>
    </dgm:pt>
    <dgm:pt modelId="{5E044D8A-A1FD-8E42-A65C-BF746B777D19}" type="parTrans" cxnId="{BDCDA5ED-B69E-874C-BA8D-CECBFE9E18A7}">
      <dgm:prSet/>
      <dgm:spPr/>
      <dgm:t>
        <a:bodyPr/>
        <a:lstStyle/>
        <a:p>
          <a:endParaRPr lang="en-US"/>
        </a:p>
      </dgm:t>
    </dgm:pt>
    <dgm:pt modelId="{3C46BDAC-28A6-EB42-AD41-E8F04E965D81}" type="sibTrans" cxnId="{BDCDA5ED-B69E-874C-BA8D-CECBFE9E18A7}">
      <dgm:prSet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6C58DE15-C8AD-734E-A2B2-84B0FB42CD1E}" type="pres">
      <dgm:prSet presAssocID="{4A588386-BEB1-4D40-81D4-25D2B98017AB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en-US"/>
        </a:p>
      </dgm:t>
    </dgm:pt>
    <dgm:pt modelId="{B12DD668-69EF-1F46-946D-1067A3A35413}" type="pres">
      <dgm:prSet presAssocID="{2AF0B87D-E632-7848-BC4B-A555D4C50C1C}" presName="text1" presStyleCnt="0"/>
      <dgm:spPr/>
      <dgm:t>
        <a:bodyPr/>
        <a:lstStyle/>
        <a:p>
          <a:endParaRPr lang="en-US"/>
        </a:p>
      </dgm:t>
    </dgm:pt>
    <dgm:pt modelId="{03DBC678-87B6-434F-91DD-2547F32EB82C}" type="pres">
      <dgm:prSet presAssocID="{2AF0B87D-E632-7848-BC4B-A555D4C50C1C}" presName="textRepeatNode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321B1B-018B-FA47-8789-B540AA679A00}" type="pres">
      <dgm:prSet presAssocID="{2AF0B87D-E632-7848-BC4B-A555D4C50C1C}" presName="textaccent1" presStyleCnt="0"/>
      <dgm:spPr/>
      <dgm:t>
        <a:bodyPr/>
        <a:lstStyle/>
        <a:p>
          <a:endParaRPr lang="en-US"/>
        </a:p>
      </dgm:t>
    </dgm:pt>
    <dgm:pt modelId="{FA30AA46-A4E9-D349-BA50-BA86D2160862}" type="pres">
      <dgm:prSet presAssocID="{2AF0B87D-E632-7848-BC4B-A555D4C50C1C}" presName="accentRepeatNode" presStyleLbl="solidAlignAcc1" presStyleIdx="0" presStyleCnt="8"/>
      <dgm:spPr/>
      <dgm:t>
        <a:bodyPr/>
        <a:lstStyle/>
        <a:p>
          <a:endParaRPr lang="en-US"/>
        </a:p>
      </dgm:t>
    </dgm:pt>
    <dgm:pt modelId="{9DFB2F60-9B37-7044-A728-62A01840EEAD}" type="pres">
      <dgm:prSet presAssocID="{A616DA1F-36D3-B142-B54B-B2063E4CF326}" presName="image1" presStyleCnt="0"/>
      <dgm:spPr/>
      <dgm:t>
        <a:bodyPr/>
        <a:lstStyle/>
        <a:p>
          <a:endParaRPr lang="en-US"/>
        </a:p>
      </dgm:t>
    </dgm:pt>
    <dgm:pt modelId="{11347600-BFF9-FF4C-85E6-E1941740D2AC}" type="pres">
      <dgm:prSet presAssocID="{A616DA1F-36D3-B142-B54B-B2063E4CF326}" presName="imageRepeatNode" presStyleLbl="alignAcc1" presStyleIdx="0" presStyleCnt="4"/>
      <dgm:spPr/>
      <dgm:t>
        <a:bodyPr/>
        <a:lstStyle/>
        <a:p>
          <a:endParaRPr lang="en-US"/>
        </a:p>
      </dgm:t>
    </dgm:pt>
    <dgm:pt modelId="{5820DAC2-D55E-6F41-A6F9-893AF35D2D0B}" type="pres">
      <dgm:prSet presAssocID="{A616DA1F-36D3-B142-B54B-B2063E4CF326}" presName="imageaccent1" presStyleCnt="0"/>
      <dgm:spPr/>
      <dgm:t>
        <a:bodyPr/>
        <a:lstStyle/>
        <a:p>
          <a:endParaRPr lang="en-US"/>
        </a:p>
      </dgm:t>
    </dgm:pt>
    <dgm:pt modelId="{FAA58F3E-264E-B945-8122-D45E49FF8014}" type="pres">
      <dgm:prSet presAssocID="{A616DA1F-36D3-B142-B54B-B2063E4CF326}" presName="accentRepeatNode" presStyleLbl="solidAlignAcc1" presStyleIdx="1" presStyleCnt="8"/>
      <dgm:spPr/>
      <dgm:t>
        <a:bodyPr/>
        <a:lstStyle/>
        <a:p>
          <a:endParaRPr lang="en-US"/>
        </a:p>
      </dgm:t>
    </dgm:pt>
    <dgm:pt modelId="{DE1E7C82-B434-9D42-9807-3884BA135DC4}" type="pres">
      <dgm:prSet presAssocID="{C0E38045-928A-A64D-BECB-FA45BACBBC02}" presName="text2" presStyleCnt="0"/>
      <dgm:spPr/>
      <dgm:t>
        <a:bodyPr/>
        <a:lstStyle/>
        <a:p>
          <a:endParaRPr lang="en-US"/>
        </a:p>
      </dgm:t>
    </dgm:pt>
    <dgm:pt modelId="{7EEBDEFC-F0C7-F147-A9EC-87772F8C3D38}" type="pres">
      <dgm:prSet presAssocID="{C0E38045-928A-A64D-BECB-FA45BACBBC02}" presName="textRepeatNode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78EBE3-ED78-B243-9C9E-C95FA30A3A65}" type="pres">
      <dgm:prSet presAssocID="{C0E38045-928A-A64D-BECB-FA45BACBBC02}" presName="textaccent2" presStyleCnt="0"/>
      <dgm:spPr/>
      <dgm:t>
        <a:bodyPr/>
        <a:lstStyle/>
        <a:p>
          <a:endParaRPr lang="en-US"/>
        </a:p>
      </dgm:t>
    </dgm:pt>
    <dgm:pt modelId="{01F7D941-6BE6-A148-B475-0FF973DF83BC}" type="pres">
      <dgm:prSet presAssocID="{C0E38045-928A-A64D-BECB-FA45BACBBC02}" presName="accentRepeatNode" presStyleLbl="solidAlignAcc1" presStyleIdx="2" presStyleCnt="8"/>
      <dgm:spPr/>
      <dgm:t>
        <a:bodyPr/>
        <a:lstStyle/>
        <a:p>
          <a:endParaRPr lang="en-US"/>
        </a:p>
      </dgm:t>
    </dgm:pt>
    <dgm:pt modelId="{6A651BB3-648D-F44C-8B35-56D26B4B703B}" type="pres">
      <dgm:prSet presAssocID="{D259709B-58EC-474C-9837-84086A14F897}" presName="image2" presStyleCnt="0"/>
      <dgm:spPr/>
      <dgm:t>
        <a:bodyPr/>
        <a:lstStyle/>
        <a:p>
          <a:endParaRPr lang="en-US"/>
        </a:p>
      </dgm:t>
    </dgm:pt>
    <dgm:pt modelId="{305ADF8A-9F92-6144-860C-58CC86CEA27A}" type="pres">
      <dgm:prSet presAssocID="{D259709B-58EC-474C-9837-84086A14F897}" presName="imageRepeatNode" presStyleLbl="alignAcc1" presStyleIdx="1" presStyleCnt="4"/>
      <dgm:spPr/>
      <dgm:t>
        <a:bodyPr/>
        <a:lstStyle/>
        <a:p>
          <a:endParaRPr lang="en-US"/>
        </a:p>
      </dgm:t>
    </dgm:pt>
    <dgm:pt modelId="{1F488638-09E0-F54B-A8CC-827FBAC1FD70}" type="pres">
      <dgm:prSet presAssocID="{D259709B-58EC-474C-9837-84086A14F897}" presName="imageaccent2" presStyleCnt="0"/>
      <dgm:spPr/>
      <dgm:t>
        <a:bodyPr/>
        <a:lstStyle/>
        <a:p>
          <a:endParaRPr lang="en-US"/>
        </a:p>
      </dgm:t>
    </dgm:pt>
    <dgm:pt modelId="{6B9B4964-BF1B-1442-AA1B-59ED7F3BB687}" type="pres">
      <dgm:prSet presAssocID="{D259709B-58EC-474C-9837-84086A14F897}" presName="accentRepeatNode" presStyleLbl="solidAlignAcc1" presStyleIdx="3" presStyleCnt="8"/>
      <dgm:spPr/>
      <dgm:t>
        <a:bodyPr/>
        <a:lstStyle/>
        <a:p>
          <a:endParaRPr lang="en-US"/>
        </a:p>
      </dgm:t>
    </dgm:pt>
    <dgm:pt modelId="{D1A9232F-EEC0-0B4C-9AA7-1AAC9C2D3ACC}" type="pres">
      <dgm:prSet presAssocID="{753D6B49-77F1-1942-AABE-C0A197E45F4A}" presName="text3" presStyleCnt="0"/>
      <dgm:spPr/>
      <dgm:t>
        <a:bodyPr/>
        <a:lstStyle/>
        <a:p>
          <a:endParaRPr lang="en-US"/>
        </a:p>
      </dgm:t>
    </dgm:pt>
    <dgm:pt modelId="{351EDE83-A2A1-9E47-AF80-2F5561952E3C}" type="pres">
      <dgm:prSet presAssocID="{753D6B49-77F1-1942-AABE-C0A197E45F4A}" presName="textRepeatNode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0F8DEC-1CA1-ED4D-B57B-BF5C17AD1A83}" type="pres">
      <dgm:prSet presAssocID="{753D6B49-77F1-1942-AABE-C0A197E45F4A}" presName="textaccent3" presStyleCnt="0"/>
      <dgm:spPr/>
      <dgm:t>
        <a:bodyPr/>
        <a:lstStyle/>
        <a:p>
          <a:endParaRPr lang="en-US"/>
        </a:p>
      </dgm:t>
    </dgm:pt>
    <dgm:pt modelId="{9893FD3E-8F3B-5F4F-9D64-5BFFCDEFC2B3}" type="pres">
      <dgm:prSet presAssocID="{753D6B49-77F1-1942-AABE-C0A197E45F4A}" presName="accentRepeatNode" presStyleLbl="solidAlignAcc1" presStyleIdx="4" presStyleCnt="8"/>
      <dgm:spPr/>
      <dgm:t>
        <a:bodyPr/>
        <a:lstStyle/>
        <a:p>
          <a:endParaRPr lang="en-US"/>
        </a:p>
      </dgm:t>
    </dgm:pt>
    <dgm:pt modelId="{9D07A4CB-FAA7-D543-ABB4-E88BBF71B168}" type="pres">
      <dgm:prSet presAssocID="{1CD740E3-536F-B740-8EF0-A20FAEF7A2CD}" presName="image3" presStyleCnt="0"/>
      <dgm:spPr/>
      <dgm:t>
        <a:bodyPr/>
        <a:lstStyle/>
        <a:p>
          <a:endParaRPr lang="en-US"/>
        </a:p>
      </dgm:t>
    </dgm:pt>
    <dgm:pt modelId="{5C9AE6FE-BAD1-D549-AD08-B3EA9A82B341}" type="pres">
      <dgm:prSet presAssocID="{1CD740E3-536F-B740-8EF0-A20FAEF7A2CD}" presName="imageRepeatNode" presStyleLbl="alignAcc1" presStyleIdx="2" presStyleCnt="4"/>
      <dgm:spPr/>
      <dgm:t>
        <a:bodyPr/>
        <a:lstStyle/>
        <a:p>
          <a:endParaRPr lang="en-US"/>
        </a:p>
      </dgm:t>
    </dgm:pt>
    <dgm:pt modelId="{0719AB6B-F480-F242-AA01-A4AD9E9459F6}" type="pres">
      <dgm:prSet presAssocID="{1CD740E3-536F-B740-8EF0-A20FAEF7A2CD}" presName="imageaccent3" presStyleCnt="0"/>
      <dgm:spPr/>
      <dgm:t>
        <a:bodyPr/>
        <a:lstStyle/>
        <a:p>
          <a:endParaRPr lang="en-US"/>
        </a:p>
      </dgm:t>
    </dgm:pt>
    <dgm:pt modelId="{30903137-B0CD-7A42-B4D3-AE4645DDCC4C}" type="pres">
      <dgm:prSet presAssocID="{1CD740E3-536F-B740-8EF0-A20FAEF7A2CD}" presName="accentRepeatNode" presStyleLbl="solidAlignAcc1" presStyleIdx="5" presStyleCnt="8"/>
      <dgm:spPr/>
      <dgm:t>
        <a:bodyPr/>
        <a:lstStyle/>
        <a:p>
          <a:endParaRPr lang="en-US"/>
        </a:p>
      </dgm:t>
    </dgm:pt>
    <dgm:pt modelId="{BB13C7C8-CC58-D645-907C-585CBA7F603F}" type="pres">
      <dgm:prSet presAssocID="{20158BC0-A23D-4948-B68F-8F16B200E274}" presName="text4" presStyleCnt="0"/>
      <dgm:spPr/>
      <dgm:t>
        <a:bodyPr/>
        <a:lstStyle/>
        <a:p>
          <a:endParaRPr lang="en-US"/>
        </a:p>
      </dgm:t>
    </dgm:pt>
    <dgm:pt modelId="{4682237C-400D-D646-B3B1-D2A4E3D0B603}" type="pres">
      <dgm:prSet presAssocID="{20158BC0-A23D-4948-B68F-8F16B200E274}" presName="textRepeatNode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AD3403-72B3-1345-A4FA-B14F50BD409A}" type="pres">
      <dgm:prSet presAssocID="{20158BC0-A23D-4948-B68F-8F16B200E274}" presName="textaccent4" presStyleCnt="0"/>
      <dgm:spPr/>
      <dgm:t>
        <a:bodyPr/>
        <a:lstStyle/>
        <a:p>
          <a:endParaRPr lang="en-US"/>
        </a:p>
      </dgm:t>
    </dgm:pt>
    <dgm:pt modelId="{B524A6F0-6731-4046-ADD6-2E9EE8A2F4AA}" type="pres">
      <dgm:prSet presAssocID="{20158BC0-A23D-4948-B68F-8F16B200E274}" presName="accentRepeatNode" presStyleLbl="solidAlignAcc1" presStyleIdx="6" presStyleCnt="8"/>
      <dgm:spPr/>
      <dgm:t>
        <a:bodyPr/>
        <a:lstStyle/>
        <a:p>
          <a:endParaRPr lang="en-US"/>
        </a:p>
      </dgm:t>
    </dgm:pt>
    <dgm:pt modelId="{23BB6D72-1F13-744E-8E88-1390EB56E1F3}" type="pres">
      <dgm:prSet presAssocID="{3C46BDAC-28A6-EB42-AD41-E8F04E965D81}" presName="image4" presStyleCnt="0"/>
      <dgm:spPr/>
      <dgm:t>
        <a:bodyPr/>
        <a:lstStyle/>
        <a:p>
          <a:endParaRPr lang="en-US"/>
        </a:p>
      </dgm:t>
    </dgm:pt>
    <dgm:pt modelId="{EA3519EB-1DFF-D24B-B60E-2064A5D6BECD}" type="pres">
      <dgm:prSet presAssocID="{3C46BDAC-28A6-EB42-AD41-E8F04E965D81}" presName="imageRepeatNode" presStyleLbl="alignAcc1" presStyleIdx="3" presStyleCnt="4"/>
      <dgm:spPr/>
      <dgm:t>
        <a:bodyPr/>
        <a:lstStyle/>
        <a:p>
          <a:endParaRPr lang="en-US"/>
        </a:p>
      </dgm:t>
    </dgm:pt>
    <dgm:pt modelId="{F1ABCB16-75FD-C44B-A8C7-1CDAB033F631}" type="pres">
      <dgm:prSet presAssocID="{3C46BDAC-28A6-EB42-AD41-E8F04E965D81}" presName="imageaccent4" presStyleCnt="0"/>
      <dgm:spPr/>
      <dgm:t>
        <a:bodyPr/>
        <a:lstStyle/>
        <a:p>
          <a:endParaRPr lang="en-US"/>
        </a:p>
      </dgm:t>
    </dgm:pt>
    <dgm:pt modelId="{315FE88A-AD20-374B-A652-B4B4CAB42B4A}" type="pres">
      <dgm:prSet presAssocID="{3C46BDAC-28A6-EB42-AD41-E8F04E965D81}" presName="accentRepeatNode" presStyleLbl="solidAlignAcc1" presStyleIdx="7" presStyleCnt="8"/>
      <dgm:spPr/>
      <dgm:t>
        <a:bodyPr/>
        <a:lstStyle/>
        <a:p>
          <a:endParaRPr lang="en-US"/>
        </a:p>
      </dgm:t>
    </dgm:pt>
  </dgm:ptLst>
  <dgm:cxnLst>
    <dgm:cxn modelId="{CE74F683-8BEC-4A4B-94F6-866FBCC00700}" srcId="{4A588386-BEB1-4D40-81D4-25D2B98017AB}" destId="{753D6B49-77F1-1942-AABE-C0A197E45F4A}" srcOrd="2" destOrd="0" parTransId="{683BB851-5B67-5140-88C5-1009D8FCF915}" sibTransId="{1CD740E3-536F-B740-8EF0-A20FAEF7A2CD}"/>
    <dgm:cxn modelId="{C64E9FC0-02ED-AB44-8C70-F7D5580B3D2A}" type="presOf" srcId="{20158BC0-A23D-4948-B68F-8F16B200E274}" destId="{4682237C-400D-D646-B3B1-D2A4E3D0B603}" srcOrd="0" destOrd="0" presId="urn:microsoft.com/office/officeart/2008/layout/HexagonCluster"/>
    <dgm:cxn modelId="{BDCDA5ED-B69E-874C-BA8D-CECBFE9E18A7}" srcId="{4A588386-BEB1-4D40-81D4-25D2B98017AB}" destId="{20158BC0-A23D-4948-B68F-8F16B200E274}" srcOrd="3" destOrd="0" parTransId="{5E044D8A-A1FD-8E42-A65C-BF746B777D19}" sibTransId="{3C46BDAC-28A6-EB42-AD41-E8F04E965D81}"/>
    <dgm:cxn modelId="{6673782C-CC0E-6247-AB02-3AD89A48260A}" type="presOf" srcId="{753D6B49-77F1-1942-AABE-C0A197E45F4A}" destId="{351EDE83-A2A1-9E47-AF80-2F5561952E3C}" srcOrd="0" destOrd="0" presId="urn:microsoft.com/office/officeart/2008/layout/HexagonCluster"/>
    <dgm:cxn modelId="{869CA216-6C7C-D740-80CF-1F99BFAB7B5B}" type="presOf" srcId="{1CD740E3-536F-B740-8EF0-A20FAEF7A2CD}" destId="{5C9AE6FE-BAD1-D549-AD08-B3EA9A82B341}" srcOrd="0" destOrd="0" presId="urn:microsoft.com/office/officeart/2008/layout/HexagonCluster"/>
    <dgm:cxn modelId="{1BBAEF3D-E161-A646-8402-856AEBE2A0A2}" type="presOf" srcId="{C0E38045-928A-A64D-BECB-FA45BACBBC02}" destId="{7EEBDEFC-F0C7-F147-A9EC-87772F8C3D38}" srcOrd="0" destOrd="0" presId="urn:microsoft.com/office/officeart/2008/layout/HexagonCluster"/>
    <dgm:cxn modelId="{19DC41F4-AB43-8C47-88D6-46A64A032584}" type="presOf" srcId="{A616DA1F-36D3-B142-B54B-B2063E4CF326}" destId="{11347600-BFF9-FF4C-85E6-E1941740D2AC}" srcOrd="0" destOrd="0" presId="urn:microsoft.com/office/officeart/2008/layout/HexagonCluster"/>
    <dgm:cxn modelId="{17ECC408-377C-3A44-9222-E8DC511CE825}" type="presOf" srcId="{D259709B-58EC-474C-9837-84086A14F897}" destId="{305ADF8A-9F92-6144-860C-58CC86CEA27A}" srcOrd="0" destOrd="0" presId="urn:microsoft.com/office/officeart/2008/layout/HexagonCluster"/>
    <dgm:cxn modelId="{593E0DF1-823B-5E44-ACD4-70DDD0F4BA2A}" type="presOf" srcId="{3C46BDAC-28A6-EB42-AD41-E8F04E965D81}" destId="{EA3519EB-1DFF-D24B-B60E-2064A5D6BECD}" srcOrd="0" destOrd="0" presId="urn:microsoft.com/office/officeart/2008/layout/HexagonCluster"/>
    <dgm:cxn modelId="{0D1F7B0F-3375-1C4A-A3EE-D9730E08805A}" type="presOf" srcId="{2AF0B87D-E632-7848-BC4B-A555D4C50C1C}" destId="{03DBC678-87B6-434F-91DD-2547F32EB82C}" srcOrd="0" destOrd="0" presId="urn:microsoft.com/office/officeart/2008/layout/HexagonCluster"/>
    <dgm:cxn modelId="{42079A56-FB68-0B45-A93F-E311F4F5F531}" type="presOf" srcId="{4A588386-BEB1-4D40-81D4-25D2B98017AB}" destId="{6C58DE15-C8AD-734E-A2B2-84B0FB42CD1E}" srcOrd="0" destOrd="0" presId="urn:microsoft.com/office/officeart/2008/layout/HexagonCluster"/>
    <dgm:cxn modelId="{747A0653-E11C-D241-BD82-2CFD24F1FF1D}" srcId="{4A588386-BEB1-4D40-81D4-25D2B98017AB}" destId="{C0E38045-928A-A64D-BECB-FA45BACBBC02}" srcOrd="1" destOrd="0" parTransId="{A6E682CC-6B56-1849-8A57-08CCB749A10F}" sibTransId="{D259709B-58EC-474C-9837-84086A14F897}"/>
    <dgm:cxn modelId="{8DBF2D18-4FE0-124F-987C-A3C1C977344D}" srcId="{4A588386-BEB1-4D40-81D4-25D2B98017AB}" destId="{2AF0B87D-E632-7848-BC4B-A555D4C50C1C}" srcOrd="0" destOrd="0" parTransId="{C8BB21E7-8395-8D4F-9D26-EED0BA021744}" sibTransId="{A616DA1F-36D3-B142-B54B-B2063E4CF326}"/>
    <dgm:cxn modelId="{0043896D-28E5-F44A-A883-BB887F259DF4}" type="presParOf" srcId="{6C58DE15-C8AD-734E-A2B2-84B0FB42CD1E}" destId="{B12DD668-69EF-1F46-946D-1067A3A35413}" srcOrd="0" destOrd="0" presId="urn:microsoft.com/office/officeart/2008/layout/HexagonCluster"/>
    <dgm:cxn modelId="{C49746D7-B719-164A-AA96-E83C122F1BB3}" type="presParOf" srcId="{B12DD668-69EF-1F46-946D-1067A3A35413}" destId="{03DBC678-87B6-434F-91DD-2547F32EB82C}" srcOrd="0" destOrd="0" presId="urn:microsoft.com/office/officeart/2008/layout/HexagonCluster"/>
    <dgm:cxn modelId="{CDBF0625-80E0-404C-87B9-65E9B5C28460}" type="presParOf" srcId="{6C58DE15-C8AD-734E-A2B2-84B0FB42CD1E}" destId="{79321B1B-018B-FA47-8789-B540AA679A00}" srcOrd="1" destOrd="0" presId="urn:microsoft.com/office/officeart/2008/layout/HexagonCluster"/>
    <dgm:cxn modelId="{238A498C-1051-8D43-A4A0-1FC4A8BDCA6E}" type="presParOf" srcId="{79321B1B-018B-FA47-8789-B540AA679A00}" destId="{FA30AA46-A4E9-D349-BA50-BA86D2160862}" srcOrd="0" destOrd="0" presId="urn:microsoft.com/office/officeart/2008/layout/HexagonCluster"/>
    <dgm:cxn modelId="{70B10AE2-5D2D-3C4B-91CA-0B46894E0021}" type="presParOf" srcId="{6C58DE15-C8AD-734E-A2B2-84B0FB42CD1E}" destId="{9DFB2F60-9B37-7044-A728-62A01840EEAD}" srcOrd="2" destOrd="0" presId="urn:microsoft.com/office/officeart/2008/layout/HexagonCluster"/>
    <dgm:cxn modelId="{D91E9AA4-3D2F-9D4F-90C0-D62A4A45B3E4}" type="presParOf" srcId="{9DFB2F60-9B37-7044-A728-62A01840EEAD}" destId="{11347600-BFF9-FF4C-85E6-E1941740D2AC}" srcOrd="0" destOrd="0" presId="urn:microsoft.com/office/officeart/2008/layout/HexagonCluster"/>
    <dgm:cxn modelId="{0CAB529E-C4D1-A34A-8D09-62B8123B8C8E}" type="presParOf" srcId="{6C58DE15-C8AD-734E-A2B2-84B0FB42CD1E}" destId="{5820DAC2-D55E-6F41-A6F9-893AF35D2D0B}" srcOrd="3" destOrd="0" presId="urn:microsoft.com/office/officeart/2008/layout/HexagonCluster"/>
    <dgm:cxn modelId="{1B2B79BC-6D76-D34A-8B7A-F650D1AABD6E}" type="presParOf" srcId="{5820DAC2-D55E-6F41-A6F9-893AF35D2D0B}" destId="{FAA58F3E-264E-B945-8122-D45E49FF8014}" srcOrd="0" destOrd="0" presId="urn:microsoft.com/office/officeart/2008/layout/HexagonCluster"/>
    <dgm:cxn modelId="{DEA88334-1D08-D54A-A28D-9627E011A07F}" type="presParOf" srcId="{6C58DE15-C8AD-734E-A2B2-84B0FB42CD1E}" destId="{DE1E7C82-B434-9D42-9807-3884BA135DC4}" srcOrd="4" destOrd="0" presId="urn:microsoft.com/office/officeart/2008/layout/HexagonCluster"/>
    <dgm:cxn modelId="{96279C02-1EE2-6042-B9A1-E3535305FF7F}" type="presParOf" srcId="{DE1E7C82-B434-9D42-9807-3884BA135DC4}" destId="{7EEBDEFC-F0C7-F147-A9EC-87772F8C3D38}" srcOrd="0" destOrd="0" presId="urn:microsoft.com/office/officeart/2008/layout/HexagonCluster"/>
    <dgm:cxn modelId="{E75B8FFE-AAF4-C747-8DE5-DFEDCB5C7990}" type="presParOf" srcId="{6C58DE15-C8AD-734E-A2B2-84B0FB42CD1E}" destId="{1F78EBE3-ED78-B243-9C9E-C95FA30A3A65}" srcOrd="5" destOrd="0" presId="urn:microsoft.com/office/officeart/2008/layout/HexagonCluster"/>
    <dgm:cxn modelId="{EE0DD061-6641-C941-939E-B34F334DEC40}" type="presParOf" srcId="{1F78EBE3-ED78-B243-9C9E-C95FA30A3A65}" destId="{01F7D941-6BE6-A148-B475-0FF973DF83BC}" srcOrd="0" destOrd="0" presId="urn:microsoft.com/office/officeart/2008/layout/HexagonCluster"/>
    <dgm:cxn modelId="{77F72407-4A23-C544-98FE-EE48C3B57430}" type="presParOf" srcId="{6C58DE15-C8AD-734E-A2B2-84B0FB42CD1E}" destId="{6A651BB3-648D-F44C-8B35-56D26B4B703B}" srcOrd="6" destOrd="0" presId="urn:microsoft.com/office/officeart/2008/layout/HexagonCluster"/>
    <dgm:cxn modelId="{9D7DCA69-07D8-C446-BE24-C258CBD2071B}" type="presParOf" srcId="{6A651BB3-648D-F44C-8B35-56D26B4B703B}" destId="{305ADF8A-9F92-6144-860C-58CC86CEA27A}" srcOrd="0" destOrd="0" presId="urn:microsoft.com/office/officeart/2008/layout/HexagonCluster"/>
    <dgm:cxn modelId="{90DC1C66-5503-4946-BCDA-BC8B3098D9DC}" type="presParOf" srcId="{6C58DE15-C8AD-734E-A2B2-84B0FB42CD1E}" destId="{1F488638-09E0-F54B-A8CC-827FBAC1FD70}" srcOrd="7" destOrd="0" presId="urn:microsoft.com/office/officeart/2008/layout/HexagonCluster"/>
    <dgm:cxn modelId="{F3E9FFE1-E76C-B341-9E3D-49435FCB6EDE}" type="presParOf" srcId="{1F488638-09E0-F54B-A8CC-827FBAC1FD70}" destId="{6B9B4964-BF1B-1442-AA1B-59ED7F3BB687}" srcOrd="0" destOrd="0" presId="urn:microsoft.com/office/officeart/2008/layout/HexagonCluster"/>
    <dgm:cxn modelId="{21768B8F-9F39-7645-81BD-899011F51B76}" type="presParOf" srcId="{6C58DE15-C8AD-734E-A2B2-84B0FB42CD1E}" destId="{D1A9232F-EEC0-0B4C-9AA7-1AAC9C2D3ACC}" srcOrd="8" destOrd="0" presId="urn:microsoft.com/office/officeart/2008/layout/HexagonCluster"/>
    <dgm:cxn modelId="{345B1044-9F03-C942-B6A1-1969A8F847EA}" type="presParOf" srcId="{D1A9232F-EEC0-0B4C-9AA7-1AAC9C2D3ACC}" destId="{351EDE83-A2A1-9E47-AF80-2F5561952E3C}" srcOrd="0" destOrd="0" presId="urn:microsoft.com/office/officeart/2008/layout/HexagonCluster"/>
    <dgm:cxn modelId="{5C889F52-6391-8946-BBB3-8263D3D6B906}" type="presParOf" srcId="{6C58DE15-C8AD-734E-A2B2-84B0FB42CD1E}" destId="{560F8DEC-1CA1-ED4D-B57B-BF5C17AD1A83}" srcOrd="9" destOrd="0" presId="urn:microsoft.com/office/officeart/2008/layout/HexagonCluster"/>
    <dgm:cxn modelId="{F62E3B6B-C505-2F46-9893-951D91974459}" type="presParOf" srcId="{560F8DEC-1CA1-ED4D-B57B-BF5C17AD1A83}" destId="{9893FD3E-8F3B-5F4F-9D64-5BFFCDEFC2B3}" srcOrd="0" destOrd="0" presId="urn:microsoft.com/office/officeart/2008/layout/HexagonCluster"/>
    <dgm:cxn modelId="{0A64AFF4-2163-2946-8163-4A3BD447D654}" type="presParOf" srcId="{6C58DE15-C8AD-734E-A2B2-84B0FB42CD1E}" destId="{9D07A4CB-FAA7-D543-ABB4-E88BBF71B168}" srcOrd="10" destOrd="0" presId="urn:microsoft.com/office/officeart/2008/layout/HexagonCluster"/>
    <dgm:cxn modelId="{5BA81492-E605-AD4B-8440-A8EDD4D98F95}" type="presParOf" srcId="{9D07A4CB-FAA7-D543-ABB4-E88BBF71B168}" destId="{5C9AE6FE-BAD1-D549-AD08-B3EA9A82B341}" srcOrd="0" destOrd="0" presId="urn:microsoft.com/office/officeart/2008/layout/HexagonCluster"/>
    <dgm:cxn modelId="{35E83B2A-0E19-7146-9CEB-16AA6D20040E}" type="presParOf" srcId="{6C58DE15-C8AD-734E-A2B2-84B0FB42CD1E}" destId="{0719AB6B-F480-F242-AA01-A4AD9E9459F6}" srcOrd="11" destOrd="0" presId="urn:microsoft.com/office/officeart/2008/layout/HexagonCluster"/>
    <dgm:cxn modelId="{32A2A3EA-803F-B146-BDD7-8AB0D53886C8}" type="presParOf" srcId="{0719AB6B-F480-F242-AA01-A4AD9E9459F6}" destId="{30903137-B0CD-7A42-B4D3-AE4645DDCC4C}" srcOrd="0" destOrd="0" presId="urn:microsoft.com/office/officeart/2008/layout/HexagonCluster"/>
    <dgm:cxn modelId="{DE3AAC19-7019-B54B-9003-AB41B7DC4D99}" type="presParOf" srcId="{6C58DE15-C8AD-734E-A2B2-84B0FB42CD1E}" destId="{BB13C7C8-CC58-D645-907C-585CBA7F603F}" srcOrd="12" destOrd="0" presId="urn:microsoft.com/office/officeart/2008/layout/HexagonCluster"/>
    <dgm:cxn modelId="{1C2C7151-D574-D64E-988F-33B510C47857}" type="presParOf" srcId="{BB13C7C8-CC58-D645-907C-585CBA7F603F}" destId="{4682237C-400D-D646-B3B1-D2A4E3D0B603}" srcOrd="0" destOrd="0" presId="urn:microsoft.com/office/officeart/2008/layout/HexagonCluster"/>
    <dgm:cxn modelId="{5C1C0C00-F08B-2646-B592-25894BD95ED7}" type="presParOf" srcId="{6C58DE15-C8AD-734E-A2B2-84B0FB42CD1E}" destId="{AEAD3403-72B3-1345-A4FA-B14F50BD409A}" srcOrd="13" destOrd="0" presId="urn:microsoft.com/office/officeart/2008/layout/HexagonCluster"/>
    <dgm:cxn modelId="{7C27B883-A6D1-814A-9CF5-6C8E464148D8}" type="presParOf" srcId="{AEAD3403-72B3-1345-A4FA-B14F50BD409A}" destId="{B524A6F0-6731-4046-ADD6-2E9EE8A2F4AA}" srcOrd="0" destOrd="0" presId="urn:microsoft.com/office/officeart/2008/layout/HexagonCluster"/>
    <dgm:cxn modelId="{C720C5A2-5E1C-4246-AFB7-5ECB5B1E8770}" type="presParOf" srcId="{6C58DE15-C8AD-734E-A2B2-84B0FB42CD1E}" destId="{23BB6D72-1F13-744E-8E88-1390EB56E1F3}" srcOrd="14" destOrd="0" presId="urn:microsoft.com/office/officeart/2008/layout/HexagonCluster"/>
    <dgm:cxn modelId="{32B89B48-8F26-C246-998C-A4115C828C50}" type="presParOf" srcId="{23BB6D72-1F13-744E-8E88-1390EB56E1F3}" destId="{EA3519EB-1DFF-D24B-B60E-2064A5D6BECD}" srcOrd="0" destOrd="0" presId="urn:microsoft.com/office/officeart/2008/layout/HexagonCluster"/>
    <dgm:cxn modelId="{EE15854C-1889-A841-98F0-218BA1B5BDEE}" type="presParOf" srcId="{6C58DE15-C8AD-734E-A2B2-84B0FB42CD1E}" destId="{F1ABCB16-75FD-C44B-A8C7-1CDAB033F631}" srcOrd="15" destOrd="0" presId="urn:microsoft.com/office/officeart/2008/layout/HexagonCluster"/>
    <dgm:cxn modelId="{136102E0-3C07-A647-9ABD-22D406DFA7E6}" type="presParOf" srcId="{F1ABCB16-75FD-C44B-A8C7-1CDAB033F631}" destId="{315FE88A-AD20-374B-A652-B4B4CAB42B4A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C3344B3-17E5-A747-8B29-94965AE48B22}" type="doc">
      <dgm:prSet loTypeId="urn:microsoft.com/office/officeart/2005/8/layout/radial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D948C7B-9680-E549-B82B-9572AB8B2F74}">
      <dgm:prSet phldrT="[Text]" custT="1"/>
      <dgm:spPr/>
      <dgm:t>
        <a:bodyPr/>
        <a:lstStyle/>
        <a:p>
          <a:r>
            <a:rPr lang="en-US" sz="2400" dirty="0" smtClean="0"/>
            <a:t>Clean energy</a:t>
          </a:r>
          <a:endParaRPr lang="en-US" sz="2400" dirty="0"/>
        </a:p>
      </dgm:t>
    </dgm:pt>
    <dgm:pt modelId="{E9A393ED-5E3C-4541-84F0-C3B81A114FD6}" type="parTrans" cxnId="{F4184B65-058F-4347-9C53-63B25B131278}">
      <dgm:prSet/>
      <dgm:spPr/>
      <dgm:t>
        <a:bodyPr/>
        <a:lstStyle/>
        <a:p>
          <a:endParaRPr lang="en-US"/>
        </a:p>
      </dgm:t>
    </dgm:pt>
    <dgm:pt modelId="{1D222E9C-5DAD-CC42-883C-A0D0D710C7EC}" type="sibTrans" cxnId="{F4184B65-058F-4347-9C53-63B25B131278}">
      <dgm:prSet/>
      <dgm:spPr/>
      <dgm:t>
        <a:bodyPr/>
        <a:lstStyle/>
        <a:p>
          <a:endParaRPr lang="en-US"/>
        </a:p>
      </dgm:t>
    </dgm:pt>
    <dgm:pt modelId="{820554CC-F5CF-5642-ADC0-E668CA56B138}">
      <dgm:prSet phldrT="[Text]" custT="1"/>
      <dgm:spPr/>
      <dgm:t>
        <a:bodyPr/>
        <a:lstStyle/>
        <a:p>
          <a:r>
            <a:rPr lang="en-US" sz="2000" dirty="0" smtClean="0"/>
            <a:t>Improved air quality</a:t>
          </a:r>
          <a:endParaRPr lang="en-US" sz="2000" dirty="0"/>
        </a:p>
      </dgm:t>
    </dgm:pt>
    <dgm:pt modelId="{77411604-277C-6245-B642-1EAC1F2CB980}" type="parTrans" cxnId="{9D88EA18-C00C-BA43-BDD1-18B709D22542}">
      <dgm:prSet custT="1"/>
      <dgm:spPr/>
      <dgm:t>
        <a:bodyPr/>
        <a:lstStyle/>
        <a:p>
          <a:endParaRPr lang="en-US" sz="600"/>
        </a:p>
      </dgm:t>
    </dgm:pt>
    <dgm:pt modelId="{71B1742B-8EA3-E741-AFEB-5383BF6BBB29}" type="sibTrans" cxnId="{9D88EA18-C00C-BA43-BDD1-18B709D22542}">
      <dgm:prSet/>
      <dgm:spPr/>
      <dgm:t>
        <a:bodyPr/>
        <a:lstStyle/>
        <a:p>
          <a:endParaRPr lang="en-US"/>
        </a:p>
      </dgm:t>
    </dgm:pt>
    <dgm:pt modelId="{9B03D3AE-2010-ED49-A22F-620A60A60569}">
      <dgm:prSet phldrT="[Text]" custT="1"/>
      <dgm:spPr/>
      <dgm:t>
        <a:bodyPr/>
        <a:lstStyle/>
        <a:p>
          <a:r>
            <a:rPr lang="en-US" sz="2000" dirty="0" smtClean="0"/>
            <a:t>Reduced food-borne illness</a:t>
          </a:r>
          <a:endParaRPr lang="en-US" sz="2000" dirty="0"/>
        </a:p>
      </dgm:t>
    </dgm:pt>
    <dgm:pt modelId="{A82F1B45-A7DC-2E44-86A5-6502756816A0}" type="parTrans" cxnId="{EFBA3901-B021-E640-A258-1B8E39665C9E}">
      <dgm:prSet custT="1"/>
      <dgm:spPr/>
      <dgm:t>
        <a:bodyPr/>
        <a:lstStyle/>
        <a:p>
          <a:endParaRPr lang="en-US" sz="600"/>
        </a:p>
      </dgm:t>
    </dgm:pt>
    <dgm:pt modelId="{B6B823E9-2C4F-D446-8C9C-0287189099DB}" type="sibTrans" cxnId="{EFBA3901-B021-E640-A258-1B8E39665C9E}">
      <dgm:prSet/>
      <dgm:spPr/>
      <dgm:t>
        <a:bodyPr/>
        <a:lstStyle/>
        <a:p>
          <a:endParaRPr lang="en-US"/>
        </a:p>
      </dgm:t>
    </dgm:pt>
    <dgm:pt modelId="{A1953C72-55D4-7D47-86CA-3D173ACC2693}">
      <dgm:prSet phldrT="[Text]" custT="1"/>
      <dgm:spPr/>
      <dgm:t>
        <a:bodyPr/>
        <a:lstStyle/>
        <a:p>
          <a:r>
            <a:rPr lang="en-US" sz="2000" dirty="0" smtClean="0"/>
            <a:t>Better medicine storage</a:t>
          </a:r>
          <a:endParaRPr lang="en-US" sz="2000" dirty="0"/>
        </a:p>
      </dgm:t>
    </dgm:pt>
    <dgm:pt modelId="{2196E6ED-39B9-4D44-AF4D-23F2ED9F900C}" type="parTrans" cxnId="{786C33DA-F082-4F49-853C-05B56964C518}">
      <dgm:prSet custT="1"/>
      <dgm:spPr/>
      <dgm:t>
        <a:bodyPr/>
        <a:lstStyle/>
        <a:p>
          <a:endParaRPr lang="en-US" sz="600"/>
        </a:p>
      </dgm:t>
    </dgm:pt>
    <dgm:pt modelId="{299BC53C-DEE2-F74D-AD3F-FEAF4C299CD6}" type="sibTrans" cxnId="{786C33DA-F082-4F49-853C-05B56964C518}">
      <dgm:prSet/>
      <dgm:spPr/>
      <dgm:t>
        <a:bodyPr/>
        <a:lstStyle/>
        <a:p>
          <a:endParaRPr lang="en-US"/>
        </a:p>
      </dgm:t>
    </dgm:pt>
    <dgm:pt modelId="{C2FC05D9-FCC5-3846-AD89-B9C5FBCB23BB}">
      <dgm:prSet phldrT="[Text]" custT="1"/>
      <dgm:spPr/>
      <dgm:t>
        <a:bodyPr/>
        <a:lstStyle/>
        <a:p>
          <a:r>
            <a:rPr lang="en-US" sz="2000" dirty="0" smtClean="0"/>
            <a:t>Easier access to sufficient food</a:t>
          </a:r>
          <a:endParaRPr lang="en-US" sz="2000" dirty="0"/>
        </a:p>
      </dgm:t>
    </dgm:pt>
    <dgm:pt modelId="{26FC82FE-3749-764D-A118-E5C8A4A00522}" type="parTrans" cxnId="{23C5978F-DAA8-554C-8207-A27E0455C700}">
      <dgm:prSet custT="1"/>
      <dgm:spPr/>
      <dgm:t>
        <a:bodyPr/>
        <a:lstStyle/>
        <a:p>
          <a:endParaRPr lang="en-US" sz="600"/>
        </a:p>
      </dgm:t>
    </dgm:pt>
    <dgm:pt modelId="{6E04D4B4-88F6-284B-AFC9-CCE8D649FE27}" type="sibTrans" cxnId="{23C5978F-DAA8-554C-8207-A27E0455C700}">
      <dgm:prSet/>
      <dgm:spPr/>
      <dgm:t>
        <a:bodyPr/>
        <a:lstStyle/>
        <a:p>
          <a:endParaRPr lang="en-US"/>
        </a:p>
      </dgm:t>
    </dgm:pt>
    <dgm:pt modelId="{0F14FA0E-E54B-FE40-9A4D-2274333F0CA1}">
      <dgm:prSet phldrT="[Text]" custT="1"/>
      <dgm:spPr/>
      <dgm:t>
        <a:bodyPr/>
        <a:lstStyle/>
        <a:p>
          <a:r>
            <a:rPr lang="en-US" sz="2000" dirty="0" smtClean="0"/>
            <a:t>Safe drinking water</a:t>
          </a:r>
          <a:endParaRPr lang="en-US" sz="2000" dirty="0"/>
        </a:p>
      </dgm:t>
    </dgm:pt>
    <dgm:pt modelId="{BB60F581-446E-0A49-80D2-46A6ACE40F3A}" type="parTrans" cxnId="{34509B47-9245-4F48-96C7-23121796C0FE}">
      <dgm:prSet custT="1"/>
      <dgm:spPr/>
      <dgm:t>
        <a:bodyPr/>
        <a:lstStyle/>
        <a:p>
          <a:endParaRPr lang="en-US" sz="600"/>
        </a:p>
      </dgm:t>
    </dgm:pt>
    <dgm:pt modelId="{ED233326-6452-6847-920B-385194BEF79A}" type="sibTrans" cxnId="{34509B47-9245-4F48-96C7-23121796C0FE}">
      <dgm:prSet/>
      <dgm:spPr/>
      <dgm:t>
        <a:bodyPr/>
        <a:lstStyle/>
        <a:p>
          <a:endParaRPr lang="en-US"/>
        </a:p>
      </dgm:t>
    </dgm:pt>
    <dgm:pt modelId="{0E5E3D07-6610-D545-9EB0-6BA3112026DA}" type="pres">
      <dgm:prSet presAssocID="{3C3344B3-17E5-A747-8B29-94965AE48B22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D33B893-DB10-984E-B9F6-16C0DF395997}" type="pres">
      <dgm:prSet presAssocID="{6D948C7B-9680-E549-B82B-9572AB8B2F74}" presName="centerShape" presStyleLbl="node0" presStyleIdx="0" presStyleCnt="1"/>
      <dgm:spPr/>
      <dgm:t>
        <a:bodyPr/>
        <a:lstStyle/>
        <a:p>
          <a:endParaRPr lang="en-US"/>
        </a:p>
      </dgm:t>
    </dgm:pt>
    <dgm:pt modelId="{095BB3ED-5FA4-CC4E-80A5-B1A755514D34}" type="pres">
      <dgm:prSet presAssocID="{77411604-277C-6245-B642-1EAC1F2CB980}" presName="Name9" presStyleLbl="parChTrans1D2" presStyleIdx="0" presStyleCnt="5"/>
      <dgm:spPr/>
      <dgm:t>
        <a:bodyPr/>
        <a:lstStyle/>
        <a:p>
          <a:endParaRPr lang="en-US"/>
        </a:p>
      </dgm:t>
    </dgm:pt>
    <dgm:pt modelId="{E8021848-514E-0943-A0F6-E3AB051DDB80}" type="pres">
      <dgm:prSet presAssocID="{77411604-277C-6245-B642-1EAC1F2CB980}" presName="connTx" presStyleLbl="parChTrans1D2" presStyleIdx="0" presStyleCnt="5"/>
      <dgm:spPr/>
      <dgm:t>
        <a:bodyPr/>
        <a:lstStyle/>
        <a:p>
          <a:endParaRPr lang="en-US"/>
        </a:p>
      </dgm:t>
    </dgm:pt>
    <dgm:pt modelId="{0F2E0A91-CD00-454F-AF72-2150D13C8A5F}" type="pres">
      <dgm:prSet presAssocID="{820554CC-F5CF-5642-ADC0-E668CA56B138}" presName="node" presStyleLbl="node1" presStyleIdx="0" presStyleCnt="5" custScaleX="15020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425195-5AFA-DD4D-BBDA-6AC030880830}" type="pres">
      <dgm:prSet presAssocID="{BB60F581-446E-0A49-80D2-46A6ACE40F3A}" presName="Name9" presStyleLbl="parChTrans1D2" presStyleIdx="1" presStyleCnt="5"/>
      <dgm:spPr/>
      <dgm:t>
        <a:bodyPr/>
        <a:lstStyle/>
        <a:p>
          <a:endParaRPr lang="en-US"/>
        </a:p>
      </dgm:t>
    </dgm:pt>
    <dgm:pt modelId="{B813A484-F73A-7D40-AAE4-26BA7B4B5FFD}" type="pres">
      <dgm:prSet presAssocID="{BB60F581-446E-0A49-80D2-46A6ACE40F3A}" presName="connTx" presStyleLbl="parChTrans1D2" presStyleIdx="1" presStyleCnt="5"/>
      <dgm:spPr/>
      <dgm:t>
        <a:bodyPr/>
        <a:lstStyle/>
        <a:p>
          <a:endParaRPr lang="en-US"/>
        </a:p>
      </dgm:t>
    </dgm:pt>
    <dgm:pt modelId="{38E6A418-24EA-2247-87D9-E96E5292EAAE}" type="pres">
      <dgm:prSet presAssocID="{0F14FA0E-E54B-FE40-9A4D-2274333F0CA1}" presName="node" presStyleLbl="node1" presStyleIdx="1" presStyleCnt="5" custScaleX="15020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1F81A7-9B6D-0C40-8305-97327595B7DF}" type="pres">
      <dgm:prSet presAssocID="{A82F1B45-A7DC-2E44-86A5-6502756816A0}" presName="Name9" presStyleLbl="parChTrans1D2" presStyleIdx="2" presStyleCnt="5"/>
      <dgm:spPr/>
      <dgm:t>
        <a:bodyPr/>
        <a:lstStyle/>
        <a:p>
          <a:endParaRPr lang="en-US"/>
        </a:p>
      </dgm:t>
    </dgm:pt>
    <dgm:pt modelId="{3BC6B649-E7EB-8B4C-91B3-FAB16318DDFD}" type="pres">
      <dgm:prSet presAssocID="{A82F1B45-A7DC-2E44-86A5-6502756816A0}" presName="connTx" presStyleLbl="parChTrans1D2" presStyleIdx="2" presStyleCnt="5"/>
      <dgm:spPr/>
      <dgm:t>
        <a:bodyPr/>
        <a:lstStyle/>
        <a:p>
          <a:endParaRPr lang="en-US"/>
        </a:p>
      </dgm:t>
    </dgm:pt>
    <dgm:pt modelId="{4587DC2F-293B-7C43-AA30-2A22EAFF652D}" type="pres">
      <dgm:prSet presAssocID="{9B03D3AE-2010-ED49-A22F-620A60A60569}" presName="node" presStyleLbl="node1" presStyleIdx="2" presStyleCnt="5" custScaleX="150209" custRadScaleRad="114396" custRadScaleInc="-230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D29882-D914-0646-A3F9-70D843B0950C}" type="pres">
      <dgm:prSet presAssocID="{2196E6ED-39B9-4D44-AF4D-23F2ED9F900C}" presName="Name9" presStyleLbl="parChTrans1D2" presStyleIdx="3" presStyleCnt="5"/>
      <dgm:spPr/>
      <dgm:t>
        <a:bodyPr/>
        <a:lstStyle/>
        <a:p>
          <a:endParaRPr lang="en-US"/>
        </a:p>
      </dgm:t>
    </dgm:pt>
    <dgm:pt modelId="{A8CBB531-5693-8443-AFE5-330A1DD58062}" type="pres">
      <dgm:prSet presAssocID="{2196E6ED-39B9-4D44-AF4D-23F2ED9F900C}" presName="connTx" presStyleLbl="parChTrans1D2" presStyleIdx="3" presStyleCnt="5"/>
      <dgm:spPr/>
      <dgm:t>
        <a:bodyPr/>
        <a:lstStyle/>
        <a:p>
          <a:endParaRPr lang="en-US"/>
        </a:p>
      </dgm:t>
    </dgm:pt>
    <dgm:pt modelId="{5AEE8C11-783A-F34B-B5E6-1595CF23A5B5}" type="pres">
      <dgm:prSet presAssocID="{A1953C72-55D4-7D47-86CA-3D173ACC2693}" presName="node" presStyleLbl="node1" presStyleIdx="3" presStyleCnt="5" custScaleX="150209" custRadScaleRad="109357" custRadScaleInc="153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EFD0FA-BC6A-A048-A77D-BF3AE7632D94}" type="pres">
      <dgm:prSet presAssocID="{26FC82FE-3749-764D-A118-E5C8A4A00522}" presName="Name9" presStyleLbl="parChTrans1D2" presStyleIdx="4" presStyleCnt="5"/>
      <dgm:spPr/>
      <dgm:t>
        <a:bodyPr/>
        <a:lstStyle/>
        <a:p>
          <a:endParaRPr lang="en-US"/>
        </a:p>
      </dgm:t>
    </dgm:pt>
    <dgm:pt modelId="{53FADA0C-8E5E-2647-8AFE-8124CAE14D47}" type="pres">
      <dgm:prSet presAssocID="{26FC82FE-3749-764D-A118-E5C8A4A00522}" presName="connTx" presStyleLbl="parChTrans1D2" presStyleIdx="4" presStyleCnt="5"/>
      <dgm:spPr/>
      <dgm:t>
        <a:bodyPr/>
        <a:lstStyle/>
        <a:p>
          <a:endParaRPr lang="en-US"/>
        </a:p>
      </dgm:t>
    </dgm:pt>
    <dgm:pt modelId="{27E17F19-E20E-084D-A401-AC7B3FDB7B10}" type="pres">
      <dgm:prSet presAssocID="{C2FC05D9-FCC5-3846-AD89-B9C5FBCB23BB}" presName="node" presStyleLbl="node1" presStyleIdx="4" presStyleCnt="5" custScaleX="15020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B4B3D7D-ED90-4345-BFDD-213E8C41C0B1}" type="presOf" srcId="{26FC82FE-3749-764D-A118-E5C8A4A00522}" destId="{53FADA0C-8E5E-2647-8AFE-8124CAE14D47}" srcOrd="1" destOrd="0" presId="urn:microsoft.com/office/officeart/2005/8/layout/radial1"/>
    <dgm:cxn modelId="{9D88EA18-C00C-BA43-BDD1-18B709D22542}" srcId="{6D948C7B-9680-E549-B82B-9572AB8B2F74}" destId="{820554CC-F5CF-5642-ADC0-E668CA56B138}" srcOrd="0" destOrd="0" parTransId="{77411604-277C-6245-B642-1EAC1F2CB980}" sibTransId="{71B1742B-8EA3-E741-AFEB-5383BF6BBB29}"/>
    <dgm:cxn modelId="{23C5978F-DAA8-554C-8207-A27E0455C700}" srcId="{6D948C7B-9680-E549-B82B-9572AB8B2F74}" destId="{C2FC05D9-FCC5-3846-AD89-B9C5FBCB23BB}" srcOrd="4" destOrd="0" parTransId="{26FC82FE-3749-764D-A118-E5C8A4A00522}" sibTransId="{6E04D4B4-88F6-284B-AFC9-CCE8D649FE27}"/>
    <dgm:cxn modelId="{9B62D5A3-A962-5C4F-B8B9-EC335172F1FB}" type="presOf" srcId="{BB60F581-446E-0A49-80D2-46A6ACE40F3A}" destId="{B813A484-F73A-7D40-AAE4-26BA7B4B5FFD}" srcOrd="1" destOrd="0" presId="urn:microsoft.com/office/officeart/2005/8/layout/radial1"/>
    <dgm:cxn modelId="{EFBA3901-B021-E640-A258-1B8E39665C9E}" srcId="{6D948C7B-9680-E549-B82B-9572AB8B2F74}" destId="{9B03D3AE-2010-ED49-A22F-620A60A60569}" srcOrd="2" destOrd="0" parTransId="{A82F1B45-A7DC-2E44-86A5-6502756816A0}" sibTransId="{B6B823E9-2C4F-D446-8C9C-0287189099DB}"/>
    <dgm:cxn modelId="{34509B47-9245-4F48-96C7-23121796C0FE}" srcId="{6D948C7B-9680-E549-B82B-9572AB8B2F74}" destId="{0F14FA0E-E54B-FE40-9A4D-2274333F0CA1}" srcOrd="1" destOrd="0" parTransId="{BB60F581-446E-0A49-80D2-46A6ACE40F3A}" sibTransId="{ED233326-6452-6847-920B-385194BEF79A}"/>
    <dgm:cxn modelId="{CA976CF9-0EAC-D24B-B64E-AE55A6B2DC8F}" type="presOf" srcId="{77411604-277C-6245-B642-1EAC1F2CB980}" destId="{E8021848-514E-0943-A0F6-E3AB051DDB80}" srcOrd="1" destOrd="0" presId="urn:microsoft.com/office/officeart/2005/8/layout/radial1"/>
    <dgm:cxn modelId="{74712125-6042-564A-8046-ECB52CEA9FDA}" type="presOf" srcId="{2196E6ED-39B9-4D44-AF4D-23F2ED9F900C}" destId="{1DD29882-D914-0646-A3F9-70D843B0950C}" srcOrd="0" destOrd="0" presId="urn:microsoft.com/office/officeart/2005/8/layout/radial1"/>
    <dgm:cxn modelId="{57C82FAE-1297-B247-80CD-475C3C64EC06}" type="presOf" srcId="{77411604-277C-6245-B642-1EAC1F2CB980}" destId="{095BB3ED-5FA4-CC4E-80A5-B1A755514D34}" srcOrd="0" destOrd="0" presId="urn:microsoft.com/office/officeart/2005/8/layout/radial1"/>
    <dgm:cxn modelId="{9FA1C6B1-3C0D-EA4A-A527-5EBD818F5A1F}" type="presOf" srcId="{0F14FA0E-E54B-FE40-9A4D-2274333F0CA1}" destId="{38E6A418-24EA-2247-87D9-E96E5292EAAE}" srcOrd="0" destOrd="0" presId="urn:microsoft.com/office/officeart/2005/8/layout/radial1"/>
    <dgm:cxn modelId="{0F6969B8-21F9-7945-A489-FB40E1679C30}" type="presOf" srcId="{A82F1B45-A7DC-2E44-86A5-6502756816A0}" destId="{3E1F81A7-9B6D-0C40-8305-97327595B7DF}" srcOrd="0" destOrd="0" presId="urn:microsoft.com/office/officeart/2005/8/layout/radial1"/>
    <dgm:cxn modelId="{786C33DA-F082-4F49-853C-05B56964C518}" srcId="{6D948C7B-9680-E549-B82B-9572AB8B2F74}" destId="{A1953C72-55D4-7D47-86CA-3D173ACC2693}" srcOrd="3" destOrd="0" parTransId="{2196E6ED-39B9-4D44-AF4D-23F2ED9F900C}" sibTransId="{299BC53C-DEE2-F74D-AD3F-FEAF4C299CD6}"/>
    <dgm:cxn modelId="{1362032E-04C2-B743-A06B-7D718BE64279}" type="presOf" srcId="{6D948C7B-9680-E549-B82B-9572AB8B2F74}" destId="{CD33B893-DB10-984E-B9F6-16C0DF395997}" srcOrd="0" destOrd="0" presId="urn:microsoft.com/office/officeart/2005/8/layout/radial1"/>
    <dgm:cxn modelId="{0FD2C528-CBCE-C345-9B62-F883705D1A86}" type="presOf" srcId="{3C3344B3-17E5-A747-8B29-94965AE48B22}" destId="{0E5E3D07-6610-D545-9EB0-6BA3112026DA}" srcOrd="0" destOrd="0" presId="urn:microsoft.com/office/officeart/2005/8/layout/radial1"/>
    <dgm:cxn modelId="{11FBD565-B49E-BA47-9ED1-70EB1AE20133}" type="presOf" srcId="{2196E6ED-39B9-4D44-AF4D-23F2ED9F900C}" destId="{A8CBB531-5693-8443-AFE5-330A1DD58062}" srcOrd="1" destOrd="0" presId="urn:microsoft.com/office/officeart/2005/8/layout/radial1"/>
    <dgm:cxn modelId="{C401E951-186C-F14C-8C30-D6CE7E2598C0}" type="presOf" srcId="{C2FC05D9-FCC5-3846-AD89-B9C5FBCB23BB}" destId="{27E17F19-E20E-084D-A401-AC7B3FDB7B10}" srcOrd="0" destOrd="0" presId="urn:microsoft.com/office/officeart/2005/8/layout/radial1"/>
    <dgm:cxn modelId="{F4184B65-058F-4347-9C53-63B25B131278}" srcId="{3C3344B3-17E5-A747-8B29-94965AE48B22}" destId="{6D948C7B-9680-E549-B82B-9572AB8B2F74}" srcOrd="0" destOrd="0" parTransId="{E9A393ED-5E3C-4541-84F0-C3B81A114FD6}" sibTransId="{1D222E9C-5DAD-CC42-883C-A0D0D710C7EC}"/>
    <dgm:cxn modelId="{6257F35D-27B2-B74E-9BDC-B12FF61A05F5}" type="presOf" srcId="{BB60F581-446E-0A49-80D2-46A6ACE40F3A}" destId="{11425195-5AFA-DD4D-BBDA-6AC030880830}" srcOrd="0" destOrd="0" presId="urn:microsoft.com/office/officeart/2005/8/layout/radial1"/>
    <dgm:cxn modelId="{BBCCC724-717E-AC45-96B3-8D84083C60B0}" type="presOf" srcId="{A82F1B45-A7DC-2E44-86A5-6502756816A0}" destId="{3BC6B649-E7EB-8B4C-91B3-FAB16318DDFD}" srcOrd="1" destOrd="0" presId="urn:microsoft.com/office/officeart/2005/8/layout/radial1"/>
    <dgm:cxn modelId="{98E46292-6F91-194B-9AD1-7824C29B5A33}" type="presOf" srcId="{26FC82FE-3749-764D-A118-E5C8A4A00522}" destId="{BCEFD0FA-BC6A-A048-A77D-BF3AE7632D94}" srcOrd="0" destOrd="0" presId="urn:microsoft.com/office/officeart/2005/8/layout/radial1"/>
    <dgm:cxn modelId="{A73A426E-C35F-1346-8A3F-D6D1E37C75B3}" type="presOf" srcId="{820554CC-F5CF-5642-ADC0-E668CA56B138}" destId="{0F2E0A91-CD00-454F-AF72-2150D13C8A5F}" srcOrd="0" destOrd="0" presId="urn:microsoft.com/office/officeart/2005/8/layout/radial1"/>
    <dgm:cxn modelId="{1C6A19BE-B6E6-ED4D-9415-70A6DB53C197}" type="presOf" srcId="{A1953C72-55D4-7D47-86CA-3D173ACC2693}" destId="{5AEE8C11-783A-F34B-B5E6-1595CF23A5B5}" srcOrd="0" destOrd="0" presId="urn:microsoft.com/office/officeart/2005/8/layout/radial1"/>
    <dgm:cxn modelId="{79F9C367-C7E4-F34F-8616-69213A0C8D43}" type="presOf" srcId="{9B03D3AE-2010-ED49-A22F-620A60A60569}" destId="{4587DC2F-293B-7C43-AA30-2A22EAFF652D}" srcOrd="0" destOrd="0" presId="urn:microsoft.com/office/officeart/2005/8/layout/radial1"/>
    <dgm:cxn modelId="{93A34059-5EF9-4F4C-8612-5885CE4A9F36}" type="presParOf" srcId="{0E5E3D07-6610-D545-9EB0-6BA3112026DA}" destId="{CD33B893-DB10-984E-B9F6-16C0DF395997}" srcOrd="0" destOrd="0" presId="urn:microsoft.com/office/officeart/2005/8/layout/radial1"/>
    <dgm:cxn modelId="{D83F7A48-5E69-1D48-9F01-ABB62252E5A2}" type="presParOf" srcId="{0E5E3D07-6610-D545-9EB0-6BA3112026DA}" destId="{095BB3ED-5FA4-CC4E-80A5-B1A755514D34}" srcOrd="1" destOrd="0" presId="urn:microsoft.com/office/officeart/2005/8/layout/radial1"/>
    <dgm:cxn modelId="{DE2FB707-7A9C-8345-8A6B-B33B330CDA90}" type="presParOf" srcId="{095BB3ED-5FA4-CC4E-80A5-B1A755514D34}" destId="{E8021848-514E-0943-A0F6-E3AB051DDB80}" srcOrd="0" destOrd="0" presId="urn:microsoft.com/office/officeart/2005/8/layout/radial1"/>
    <dgm:cxn modelId="{803FE2B3-18A9-4A40-A01A-CC5B98177725}" type="presParOf" srcId="{0E5E3D07-6610-D545-9EB0-6BA3112026DA}" destId="{0F2E0A91-CD00-454F-AF72-2150D13C8A5F}" srcOrd="2" destOrd="0" presId="urn:microsoft.com/office/officeart/2005/8/layout/radial1"/>
    <dgm:cxn modelId="{5A22CABB-9F7F-3C44-A11C-16EB7FCDD50D}" type="presParOf" srcId="{0E5E3D07-6610-D545-9EB0-6BA3112026DA}" destId="{11425195-5AFA-DD4D-BBDA-6AC030880830}" srcOrd="3" destOrd="0" presId="urn:microsoft.com/office/officeart/2005/8/layout/radial1"/>
    <dgm:cxn modelId="{ABF0033D-2D7B-4248-B5B4-3BD428DB6CD2}" type="presParOf" srcId="{11425195-5AFA-DD4D-BBDA-6AC030880830}" destId="{B813A484-F73A-7D40-AAE4-26BA7B4B5FFD}" srcOrd="0" destOrd="0" presId="urn:microsoft.com/office/officeart/2005/8/layout/radial1"/>
    <dgm:cxn modelId="{752D3DB0-9B07-BF46-A050-C8F4DD9ABC64}" type="presParOf" srcId="{0E5E3D07-6610-D545-9EB0-6BA3112026DA}" destId="{38E6A418-24EA-2247-87D9-E96E5292EAAE}" srcOrd="4" destOrd="0" presId="urn:microsoft.com/office/officeart/2005/8/layout/radial1"/>
    <dgm:cxn modelId="{D490480E-35B7-244D-B320-9FAB6658ED02}" type="presParOf" srcId="{0E5E3D07-6610-D545-9EB0-6BA3112026DA}" destId="{3E1F81A7-9B6D-0C40-8305-97327595B7DF}" srcOrd="5" destOrd="0" presId="urn:microsoft.com/office/officeart/2005/8/layout/radial1"/>
    <dgm:cxn modelId="{21982056-FFCA-184E-981E-4570CD235CBD}" type="presParOf" srcId="{3E1F81A7-9B6D-0C40-8305-97327595B7DF}" destId="{3BC6B649-E7EB-8B4C-91B3-FAB16318DDFD}" srcOrd="0" destOrd="0" presId="urn:microsoft.com/office/officeart/2005/8/layout/radial1"/>
    <dgm:cxn modelId="{7D9248B4-C8DC-E74F-9228-0AFC1CB5B0C0}" type="presParOf" srcId="{0E5E3D07-6610-D545-9EB0-6BA3112026DA}" destId="{4587DC2F-293B-7C43-AA30-2A22EAFF652D}" srcOrd="6" destOrd="0" presId="urn:microsoft.com/office/officeart/2005/8/layout/radial1"/>
    <dgm:cxn modelId="{1EC01318-7E2F-8D4D-9598-19555BB22BF9}" type="presParOf" srcId="{0E5E3D07-6610-D545-9EB0-6BA3112026DA}" destId="{1DD29882-D914-0646-A3F9-70D843B0950C}" srcOrd="7" destOrd="0" presId="urn:microsoft.com/office/officeart/2005/8/layout/radial1"/>
    <dgm:cxn modelId="{3212199F-7A34-744F-8B7F-E3892016299C}" type="presParOf" srcId="{1DD29882-D914-0646-A3F9-70D843B0950C}" destId="{A8CBB531-5693-8443-AFE5-330A1DD58062}" srcOrd="0" destOrd="0" presId="urn:microsoft.com/office/officeart/2005/8/layout/radial1"/>
    <dgm:cxn modelId="{1E10ADD6-EE57-A140-9627-253A6FFEF88C}" type="presParOf" srcId="{0E5E3D07-6610-D545-9EB0-6BA3112026DA}" destId="{5AEE8C11-783A-F34B-B5E6-1595CF23A5B5}" srcOrd="8" destOrd="0" presId="urn:microsoft.com/office/officeart/2005/8/layout/radial1"/>
    <dgm:cxn modelId="{229645EA-1320-2749-9D40-E2CBC90A0FDA}" type="presParOf" srcId="{0E5E3D07-6610-D545-9EB0-6BA3112026DA}" destId="{BCEFD0FA-BC6A-A048-A77D-BF3AE7632D94}" srcOrd="9" destOrd="0" presId="urn:microsoft.com/office/officeart/2005/8/layout/radial1"/>
    <dgm:cxn modelId="{DBDC95F5-0DB8-6846-806D-359E3F96756F}" type="presParOf" srcId="{BCEFD0FA-BC6A-A048-A77D-BF3AE7632D94}" destId="{53FADA0C-8E5E-2647-8AFE-8124CAE14D47}" srcOrd="0" destOrd="0" presId="urn:microsoft.com/office/officeart/2005/8/layout/radial1"/>
    <dgm:cxn modelId="{83A525B7-0FC6-2B43-944B-57069F3BD484}" type="presParOf" srcId="{0E5E3D07-6610-D545-9EB0-6BA3112026DA}" destId="{27E17F19-E20E-084D-A401-AC7B3FDB7B10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4011F41-DB7F-154B-8315-BFCD7232DB0A}" type="doc">
      <dgm:prSet loTypeId="urn:microsoft.com/office/officeart/2005/8/layout/radial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C52ED70-A3C6-D04D-AAEC-4D736B1D2264}">
      <dgm:prSet phldrT="[Text]" custT="1"/>
      <dgm:spPr/>
      <dgm:t>
        <a:bodyPr/>
        <a:lstStyle/>
        <a:p>
          <a:r>
            <a:rPr lang="en-US" sz="2000" dirty="0" smtClean="0"/>
            <a:t>Cheaper/better lighting</a:t>
          </a:r>
          <a:endParaRPr lang="en-US" sz="2000" dirty="0"/>
        </a:p>
      </dgm:t>
    </dgm:pt>
    <dgm:pt modelId="{3EA5CA5C-3AF3-C044-B6F0-5945BFE64904}" type="parTrans" cxnId="{8AC276C6-213E-5346-91C1-63ADEC228763}">
      <dgm:prSet/>
      <dgm:spPr/>
      <dgm:t>
        <a:bodyPr/>
        <a:lstStyle/>
        <a:p>
          <a:endParaRPr lang="en-US"/>
        </a:p>
      </dgm:t>
    </dgm:pt>
    <dgm:pt modelId="{F788A30A-257F-1449-9051-A80CAE33E6D9}" type="sibTrans" cxnId="{8AC276C6-213E-5346-91C1-63ADEC228763}">
      <dgm:prSet/>
      <dgm:spPr/>
      <dgm:t>
        <a:bodyPr/>
        <a:lstStyle/>
        <a:p>
          <a:endParaRPr lang="en-US"/>
        </a:p>
      </dgm:t>
    </dgm:pt>
    <dgm:pt modelId="{5B368DAC-6A84-6B4A-B9F5-2DCD1A0F2753}">
      <dgm:prSet phldrT="[Text]" custT="1"/>
      <dgm:spPr/>
      <dgm:t>
        <a:bodyPr/>
        <a:lstStyle/>
        <a:p>
          <a:r>
            <a:rPr lang="en-US" sz="1800" dirty="0" smtClean="0"/>
            <a:t>Enhanced productivity</a:t>
          </a:r>
          <a:endParaRPr lang="en-US" sz="1800" dirty="0"/>
        </a:p>
      </dgm:t>
    </dgm:pt>
    <dgm:pt modelId="{5DFC2EF7-0ED5-B547-8D76-D14C0B438FDA}" type="parTrans" cxnId="{FC1DA302-8872-6A46-A9A4-0E09BB73945A}">
      <dgm:prSet/>
      <dgm:spPr/>
      <dgm:t>
        <a:bodyPr/>
        <a:lstStyle/>
        <a:p>
          <a:endParaRPr lang="en-US"/>
        </a:p>
      </dgm:t>
    </dgm:pt>
    <dgm:pt modelId="{83EF7F5F-5D46-D642-9467-4199C93256FD}" type="sibTrans" cxnId="{FC1DA302-8872-6A46-A9A4-0E09BB73945A}">
      <dgm:prSet/>
      <dgm:spPr/>
      <dgm:t>
        <a:bodyPr/>
        <a:lstStyle/>
        <a:p>
          <a:endParaRPr lang="en-US"/>
        </a:p>
      </dgm:t>
    </dgm:pt>
    <dgm:pt modelId="{CFC97DB8-90FF-9540-9F92-712C3C817E94}">
      <dgm:prSet phldrT="[Text]" custT="1"/>
      <dgm:spPr/>
      <dgm:t>
        <a:bodyPr/>
        <a:lstStyle/>
        <a:p>
          <a:r>
            <a:rPr lang="en-US" sz="2000" dirty="0" smtClean="0"/>
            <a:t>Extended workday</a:t>
          </a:r>
          <a:endParaRPr lang="en-US" sz="2000" dirty="0"/>
        </a:p>
      </dgm:t>
    </dgm:pt>
    <dgm:pt modelId="{93957BE4-EB71-A34F-9297-CEDFE86829DF}" type="parTrans" cxnId="{BF9C32E1-259B-F34A-ABC8-7C447F66FC43}">
      <dgm:prSet/>
      <dgm:spPr/>
      <dgm:t>
        <a:bodyPr/>
        <a:lstStyle/>
        <a:p>
          <a:endParaRPr lang="en-US"/>
        </a:p>
      </dgm:t>
    </dgm:pt>
    <dgm:pt modelId="{15C80D48-9880-DF46-B2F5-8024DFA7743D}" type="sibTrans" cxnId="{BF9C32E1-259B-F34A-ABC8-7C447F66FC43}">
      <dgm:prSet/>
      <dgm:spPr/>
      <dgm:t>
        <a:bodyPr/>
        <a:lstStyle/>
        <a:p>
          <a:endParaRPr lang="en-US"/>
        </a:p>
      </dgm:t>
    </dgm:pt>
    <dgm:pt modelId="{808B2B2E-9012-A642-A085-D5F02261C781}">
      <dgm:prSet phldrT="[Text]" custT="1"/>
      <dgm:spPr/>
      <dgm:t>
        <a:bodyPr/>
        <a:lstStyle/>
        <a:p>
          <a:r>
            <a:rPr lang="en-US" sz="2000" dirty="0" smtClean="0"/>
            <a:t>More household time</a:t>
          </a:r>
          <a:endParaRPr lang="en-US" sz="2000" dirty="0"/>
        </a:p>
      </dgm:t>
    </dgm:pt>
    <dgm:pt modelId="{48D006D5-FCA0-E14C-86DB-5BE6CEE87938}" type="parTrans" cxnId="{3D00E910-FCBE-0C49-9DDF-0A1962860493}">
      <dgm:prSet/>
      <dgm:spPr/>
      <dgm:t>
        <a:bodyPr/>
        <a:lstStyle/>
        <a:p>
          <a:endParaRPr lang="en-US"/>
        </a:p>
      </dgm:t>
    </dgm:pt>
    <dgm:pt modelId="{910CD846-AF21-9B45-A1B3-8027A8EC8695}" type="sibTrans" cxnId="{3D00E910-FCBE-0C49-9DDF-0A1962860493}">
      <dgm:prSet/>
      <dgm:spPr/>
      <dgm:t>
        <a:bodyPr/>
        <a:lstStyle/>
        <a:p>
          <a:endParaRPr lang="en-US"/>
        </a:p>
      </dgm:t>
    </dgm:pt>
    <dgm:pt modelId="{E25AB30D-851B-B146-99AF-CD97B146E386}">
      <dgm:prSet/>
      <dgm:spPr/>
      <dgm:t>
        <a:bodyPr/>
        <a:lstStyle/>
        <a:p>
          <a:r>
            <a:rPr lang="en-US" dirty="0" smtClean="0"/>
            <a:t>Access to information</a:t>
          </a:r>
          <a:endParaRPr lang="en-US" dirty="0"/>
        </a:p>
      </dgm:t>
    </dgm:pt>
    <dgm:pt modelId="{E18BEE38-F52A-4D4A-B405-D822F115D7FA}" type="parTrans" cxnId="{FBCC215C-8625-854B-BEAA-229FE96DDCEC}">
      <dgm:prSet/>
      <dgm:spPr/>
      <dgm:t>
        <a:bodyPr/>
        <a:lstStyle/>
        <a:p>
          <a:endParaRPr lang="en-US"/>
        </a:p>
      </dgm:t>
    </dgm:pt>
    <dgm:pt modelId="{1EACCFFC-E993-6145-8A9A-BB63E75C16CA}" type="sibTrans" cxnId="{FBCC215C-8625-854B-BEAA-229FE96DDCEC}">
      <dgm:prSet/>
      <dgm:spPr/>
      <dgm:t>
        <a:bodyPr/>
        <a:lstStyle/>
        <a:p>
          <a:endParaRPr lang="en-US"/>
        </a:p>
      </dgm:t>
    </dgm:pt>
    <dgm:pt modelId="{A6103AFA-F80A-2E47-B99B-EE87D2DCC2B3}" type="pres">
      <dgm:prSet presAssocID="{54011F41-DB7F-154B-8315-BFCD7232DB0A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FA023C7-7882-9541-B6FA-DB7CDF36E30B}" type="pres">
      <dgm:prSet presAssocID="{FC52ED70-A3C6-D04D-AAEC-4D736B1D2264}" presName="centerShape" presStyleLbl="node0" presStyleIdx="0" presStyleCnt="1" custScaleX="181628" custLinFactNeighborY="-5469"/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4B1BF2AE-43FC-DF43-B0A6-7EC21517551D}" type="pres">
      <dgm:prSet presAssocID="{5DFC2EF7-0ED5-B547-8D76-D14C0B438FDA}" presName="parTrans" presStyleLbl="sibTrans2D1" presStyleIdx="0" presStyleCnt="4" custScaleX="123326" custLinFactNeighborY="-6372"/>
      <dgm:spPr>
        <a:prstGeom prst="rightArrow">
          <a:avLst/>
        </a:prstGeom>
      </dgm:spPr>
      <dgm:t>
        <a:bodyPr/>
        <a:lstStyle/>
        <a:p>
          <a:endParaRPr lang="en-US"/>
        </a:p>
      </dgm:t>
    </dgm:pt>
    <dgm:pt modelId="{3A6F7793-9FB4-B146-9F2B-C5AE8BE8C423}" type="pres">
      <dgm:prSet presAssocID="{5DFC2EF7-0ED5-B547-8D76-D14C0B438FDA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7F4C22A2-C07F-B643-9E4F-AF699EBB288F}" type="pres">
      <dgm:prSet presAssocID="{5B368DAC-6A84-6B4A-B9F5-2DCD1A0F2753}" presName="node" presStyleLbl="node1" presStyleIdx="0" presStyleCnt="4" custScaleX="144943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ECE8F64C-65B2-3B47-9D56-591B16534AB3}" type="pres">
      <dgm:prSet presAssocID="{E18BEE38-F52A-4D4A-B405-D822F115D7FA}" presName="parTrans" presStyleLbl="sibTrans2D1" presStyleIdx="1" presStyleCnt="4"/>
      <dgm:spPr/>
      <dgm:t>
        <a:bodyPr/>
        <a:lstStyle/>
        <a:p>
          <a:endParaRPr lang="en-US"/>
        </a:p>
      </dgm:t>
    </dgm:pt>
    <dgm:pt modelId="{D6F5491C-0F58-4447-B2F2-83E2F670FFFC}" type="pres">
      <dgm:prSet presAssocID="{E18BEE38-F52A-4D4A-B405-D822F115D7FA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B925DDC0-7C4E-8A46-A6EF-A352D8E068EE}" type="pres">
      <dgm:prSet presAssocID="{E25AB30D-851B-B146-99AF-CD97B146E386}" presName="node" presStyleLbl="node1" presStyleIdx="1" presStyleCnt="4" custScaleX="156351" custRadScaleRad="153378" custRadScaleInc="-826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AF2E91-4D1E-6A46-8C92-540BDE1CA809}" type="pres">
      <dgm:prSet presAssocID="{93957BE4-EB71-A34F-9297-CEDFE86829DF}" presName="parTrans" presStyleLbl="sibTrans2D1" presStyleIdx="2" presStyleCnt="4"/>
      <dgm:spPr>
        <a:prstGeom prst="rightArrow">
          <a:avLst/>
        </a:prstGeom>
      </dgm:spPr>
      <dgm:t>
        <a:bodyPr/>
        <a:lstStyle/>
        <a:p>
          <a:endParaRPr lang="en-US"/>
        </a:p>
      </dgm:t>
    </dgm:pt>
    <dgm:pt modelId="{8CB4D17E-8ECD-704F-BFE9-CD2E96C57F9A}" type="pres">
      <dgm:prSet presAssocID="{93957BE4-EB71-A34F-9297-CEDFE86829DF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7E2406ED-E2F4-984B-AA23-5CE2FB55E0AF}" type="pres">
      <dgm:prSet presAssocID="{CFC97DB8-90FF-9540-9F92-712C3C817E94}" presName="node" presStyleLbl="node1" presStyleIdx="2" presStyleCnt="4" custScaleX="147084" custRadScaleRad="94585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422BF6D7-3E2C-524A-BBB4-F66BBF262E84}" type="pres">
      <dgm:prSet presAssocID="{48D006D5-FCA0-E14C-86DB-5BE6CEE87938}" presName="parTrans" presStyleLbl="sibTrans2D1" presStyleIdx="3" presStyleCnt="4"/>
      <dgm:spPr>
        <a:prstGeom prst="rightArrow">
          <a:avLst/>
        </a:prstGeom>
      </dgm:spPr>
      <dgm:t>
        <a:bodyPr/>
        <a:lstStyle/>
        <a:p>
          <a:endParaRPr lang="en-US"/>
        </a:p>
      </dgm:t>
    </dgm:pt>
    <dgm:pt modelId="{5E99A6DF-4CE1-7548-A974-E4AA8123D8B1}" type="pres">
      <dgm:prSet presAssocID="{48D006D5-FCA0-E14C-86DB-5BE6CEE87938}" presName="connectorText" presStyleLbl="sibTrans2D1" presStyleIdx="3" presStyleCnt="4"/>
      <dgm:spPr/>
      <dgm:t>
        <a:bodyPr/>
        <a:lstStyle/>
        <a:p>
          <a:endParaRPr lang="en-US"/>
        </a:p>
      </dgm:t>
    </dgm:pt>
    <dgm:pt modelId="{A9FD923D-E393-3C4D-BDC4-7755F6051163}" type="pres">
      <dgm:prSet presAssocID="{808B2B2E-9012-A642-A085-D5F02261C781}" presName="node" presStyleLbl="node1" presStyleIdx="3" presStyleCnt="4" custScaleX="147432" custRadScaleRad="141329" custRadScaleInc="9966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</dgm:ptLst>
  <dgm:cxnLst>
    <dgm:cxn modelId="{618A2BB5-D633-1946-878A-87612E36A593}" type="presOf" srcId="{48D006D5-FCA0-E14C-86DB-5BE6CEE87938}" destId="{5E99A6DF-4CE1-7548-A974-E4AA8123D8B1}" srcOrd="1" destOrd="0" presId="urn:microsoft.com/office/officeart/2005/8/layout/radial5"/>
    <dgm:cxn modelId="{735A25F9-C731-5D45-A86F-E496EDE4A013}" type="presOf" srcId="{CFC97DB8-90FF-9540-9F92-712C3C817E94}" destId="{7E2406ED-E2F4-984B-AA23-5CE2FB55E0AF}" srcOrd="0" destOrd="0" presId="urn:microsoft.com/office/officeart/2005/8/layout/radial5"/>
    <dgm:cxn modelId="{DA7252A8-16E7-2140-8360-8C0C421BC216}" type="presOf" srcId="{5B368DAC-6A84-6B4A-B9F5-2DCD1A0F2753}" destId="{7F4C22A2-C07F-B643-9E4F-AF699EBB288F}" srcOrd="0" destOrd="0" presId="urn:microsoft.com/office/officeart/2005/8/layout/radial5"/>
    <dgm:cxn modelId="{0FA0AE06-F0B4-D14E-86A6-0A8593314DBB}" type="presOf" srcId="{5DFC2EF7-0ED5-B547-8D76-D14C0B438FDA}" destId="{4B1BF2AE-43FC-DF43-B0A6-7EC21517551D}" srcOrd="0" destOrd="0" presId="urn:microsoft.com/office/officeart/2005/8/layout/radial5"/>
    <dgm:cxn modelId="{C962EDEB-72E7-7A43-BD4A-3A49E2B158EB}" type="presOf" srcId="{808B2B2E-9012-A642-A085-D5F02261C781}" destId="{A9FD923D-E393-3C4D-BDC4-7755F6051163}" srcOrd="0" destOrd="0" presId="urn:microsoft.com/office/officeart/2005/8/layout/radial5"/>
    <dgm:cxn modelId="{3D00E910-FCBE-0C49-9DDF-0A1962860493}" srcId="{FC52ED70-A3C6-D04D-AAEC-4D736B1D2264}" destId="{808B2B2E-9012-A642-A085-D5F02261C781}" srcOrd="3" destOrd="0" parTransId="{48D006D5-FCA0-E14C-86DB-5BE6CEE87938}" sibTransId="{910CD846-AF21-9B45-A1B3-8027A8EC8695}"/>
    <dgm:cxn modelId="{871211EB-6257-D94C-B8B7-96EC7436C6B1}" type="presOf" srcId="{5DFC2EF7-0ED5-B547-8D76-D14C0B438FDA}" destId="{3A6F7793-9FB4-B146-9F2B-C5AE8BE8C423}" srcOrd="1" destOrd="0" presId="urn:microsoft.com/office/officeart/2005/8/layout/radial5"/>
    <dgm:cxn modelId="{FC1DA302-8872-6A46-A9A4-0E09BB73945A}" srcId="{FC52ED70-A3C6-D04D-AAEC-4D736B1D2264}" destId="{5B368DAC-6A84-6B4A-B9F5-2DCD1A0F2753}" srcOrd="0" destOrd="0" parTransId="{5DFC2EF7-0ED5-B547-8D76-D14C0B438FDA}" sibTransId="{83EF7F5F-5D46-D642-9467-4199C93256FD}"/>
    <dgm:cxn modelId="{B0FE24B3-A5FE-7544-ABC8-9C714F3459BC}" type="presOf" srcId="{93957BE4-EB71-A34F-9297-CEDFE86829DF}" destId="{8CB4D17E-8ECD-704F-BFE9-CD2E96C57F9A}" srcOrd="1" destOrd="0" presId="urn:microsoft.com/office/officeart/2005/8/layout/radial5"/>
    <dgm:cxn modelId="{A6A7C785-B7C1-8741-946C-64831E6F2709}" type="presOf" srcId="{93957BE4-EB71-A34F-9297-CEDFE86829DF}" destId="{6DAF2E91-4D1E-6A46-8C92-540BDE1CA809}" srcOrd="0" destOrd="0" presId="urn:microsoft.com/office/officeart/2005/8/layout/radial5"/>
    <dgm:cxn modelId="{8AC276C6-213E-5346-91C1-63ADEC228763}" srcId="{54011F41-DB7F-154B-8315-BFCD7232DB0A}" destId="{FC52ED70-A3C6-D04D-AAEC-4D736B1D2264}" srcOrd="0" destOrd="0" parTransId="{3EA5CA5C-3AF3-C044-B6F0-5945BFE64904}" sibTransId="{F788A30A-257F-1449-9051-A80CAE33E6D9}"/>
    <dgm:cxn modelId="{C2914971-1B81-1E4C-822E-5CDA43AA2DC7}" type="presOf" srcId="{FC52ED70-A3C6-D04D-AAEC-4D736B1D2264}" destId="{5FA023C7-7882-9541-B6FA-DB7CDF36E30B}" srcOrd="0" destOrd="0" presId="urn:microsoft.com/office/officeart/2005/8/layout/radial5"/>
    <dgm:cxn modelId="{9991819B-4897-D440-8CC2-A498BD591E96}" type="presOf" srcId="{E25AB30D-851B-B146-99AF-CD97B146E386}" destId="{B925DDC0-7C4E-8A46-A6EF-A352D8E068EE}" srcOrd="0" destOrd="0" presId="urn:microsoft.com/office/officeart/2005/8/layout/radial5"/>
    <dgm:cxn modelId="{478305D2-02ED-464A-BF7D-A1C229141FDD}" type="presOf" srcId="{E18BEE38-F52A-4D4A-B405-D822F115D7FA}" destId="{ECE8F64C-65B2-3B47-9D56-591B16534AB3}" srcOrd="0" destOrd="0" presId="urn:microsoft.com/office/officeart/2005/8/layout/radial5"/>
    <dgm:cxn modelId="{E3226393-67AF-B345-AFEB-62979150A318}" type="presOf" srcId="{48D006D5-FCA0-E14C-86DB-5BE6CEE87938}" destId="{422BF6D7-3E2C-524A-BBB4-F66BBF262E84}" srcOrd="0" destOrd="0" presId="urn:microsoft.com/office/officeart/2005/8/layout/radial5"/>
    <dgm:cxn modelId="{742A0C59-39C1-AF43-BBF8-03CA895A335C}" type="presOf" srcId="{E18BEE38-F52A-4D4A-B405-D822F115D7FA}" destId="{D6F5491C-0F58-4447-B2F2-83E2F670FFFC}" srcOrd="1" destOrd="0" presId="urn:microsoft.com/office/officeart/2005/8/layout/radial5"/>
    <dgm:cxn modelId="{BF9C32E1-259B-F34A-ABC8-7C447F66FC43}" srcId="{FC52ED70-A3C6-D04D-AAEC-4D736B1D2264}" destId="{CFC97DB8-90FF-9540-9F92-712C3C817E94}" srcOrd="2" destOrd="0" parTransId="{93957BE4-EB71-A34F-9297-CEDFE86829DF}" sibTransId="{15C80D48-9880-DF46-B2F5-8024DFA7743D}"/>
    <dgm:cxn modelId="{FBCC215C-8625-854B-BEAA-229FE96DDCEC}" srcId="{FC52ED70-A3C6-D04D-AAEC-4D736B1D2264}" destId="{E25AB30D-851B-B146-99AF-CD97B146E386}" srcOrd="1" destOrd="0" parTransId="{E18BEE38-F52A-4D4A-B405-D822F115D7FA}" sibTransId="{1EACCFFC-E993-6145-8A9A-BB63E75C16CA}"/>
    <dgm:cxn modelId="{9E1089E1-AB7F-704F-A934-C3652855A6DB}" type="presOf" srcId="{54011F41-DB7F-154B-8315-BFCD7232DB0A}" destId="{A6103AFA-F80A-2E47-B99B-EE87D2DCC2B3}" srcOrd="0" destOrd="0" presId="urn:microsoft.com/office/officeart/2005/8/layout/radial5"/>
    <dgm:cxn modelId="{64F352B6-7AA0-9241-8736-5D49990DBF99}" type="presParOf" srcId="{A6103AFA-F80A-2E47-B99B-EE87D2DCC2B3}" destId="{5FA023C7-7882-9541-B6FA-DB7CDF36E30B}" srcOrd="0" destOrd="0" presId="urn:microsoft.com/office/officeart/2005/8/layout/radial5"/>
    <dgm:cxn modelId="{6FA3F82C-E975-EE44-A401-B3FB85BD7202}" type="presParOf" srcId="{A6103AFA-F80A-2E47-B99B-EE87D2DCC2B3}" destId="{4B1BF2AE-43FC-DF43-B0A6-7EC21517551D}" srcOrd="1" destOrd="0" presId="urn:microsoft.com/office/officeart/2005/8/layout/radial5"/>
    <dgm:cxn modelId="{CFA0F33C-D866-7D49-A9BC-39CB0CD56589}" type="presParOf" srcId="{4B1BF2AE-43FC-DF43-B0A6-7EC21517551D}" destId="{3A6F7793-9FB4-B146-9F2B-C5AE8BE8C423}" srcOrd="0" destOrd="0" presId="urn:microsoft.com/office/officeart/2005/8/layout/radial5"/>
    <dgm:cxn modelId="{1A772D79-1933-974B-AC88-3B1A35D3B0CD}" type="presParOf" srcId="{A6103AFA-F80A-2E47-B99B-EE87D2DCC2B3}" destId="{7F4C22A2-C07F-B643-9E4F-AF699EBB288F}" srcOrd="2" destOrd="0" presId="urn:microsoft.com/office/officeart/2005/8/layout/radial5"/>
    <dgm:cxn modelId="{BAA94FFC-F5D9-DF44-956A-849A4F0E7AE0}" type="presParOf" srcId="{A6103AFA-F80A-2E47-B99B-EE87D2DCC2B3}" destId="{ECE8F64C-65B2-3B47-9D56-591B16534AB3}" srcOrd="3" destOrd="0" presId="urn:microsoft.com/office/officeart/2005/8/layout/radial5"/>
    <dgm:cxn modelId="{CEBF9532-2FDA-6748-8699-A9CC28306C18}" type="presParOf" srcId="{ECE8F64C-65B2-3B47-9D56-591B16534AB3}" destId="{D6F5491C-0F58-4447-B2F2-83E2F670FFFC}" srcOrd="0" destOrd="0" presId="urn:microsoft.com/office/officeart/2005/8/layout/radial5"/>
    <dgm:cxn modelId="{38F6F31E-4481-514E-8F98-36272554F6C8}" type="presParOf" srcId="{A6103AFA-F80A-2E47-B99B-EE87D2DCC2B3}" destId="{B925DDC0-7C4E-8A46-A6EF-A352D8E068EE}" srcOrd="4" destOrd="0" presId="urn:microsoft.com/office/officeart/2005/8/layout/radial5"/>
    <dgm:cxn modelId="{ADBA86D5-DA6D-D749-A61A-D0CCE28B1A47}" type="presParOf" srcId="{A6103AFA-F80A-2E47-B99B-EE87D2DCC2B3}" destId="{6DAF2E91-4D1E-6A46-8C92-540BDE1CA809}" srcOrd="5" destOrd="0" presId="urn:microsoft.com/office/officeart/2005/8/layout/radial5"/>
    <dgm:cxn modelId="{BC30A24C-5472-0A43-821E-13E2CAFC6912}" type="presParOf" srcId="{6DAF2E91-4D1E-6A46-8C92-540BDE1CA809}" destId="{8CB4D17E-8ECD-704F-BFE9-CD2E96C57F9A}" srcOrd="0" destOrd="0" presId="urn:microsoft.com/office/officeart/2005/8/layout/radial5"/>
    <dgm:cxn modelId="{E87FAA76-67E4-0049-8413-540E1CAFC73D}" type="presParOf" srcId="{A6103AFA-F80A-2E47-B99B-EE87D2DCC2B3}" destId="{7E2406ED-E2F4-984B-AA23-5CE2FB55E0AF}" srcOrd="6" destOrd="0" presId="urn:microsoft.com/office/officeart/2005/8/layout/radial5"/>
    <dgm:cxn modelId="{203C01B5-96A5-D744-9657-A0CE5CC162FF}" type="presParOf" srcId="{A6103AFA-F80A-2E47-B99B-EE87D2DCC2B3}" destId="{422BF6D7-3E2C-524A-BBB4-F66BBF262E84}" srcOrd="7" destOrd="0" presId="urn:microsoft.com/office/officeart/2005/8/layout/radial5"/>
    <dgm:cxn modelId="{8BB775D7-343B-4B47-9E40-C8D39EB972CC}" type="presParOf" srcId="{422BF6D7-3E2C-524A-BBB4-F66BBF262E84}" destId="{5E99A6DF-4CE1-7548-A974-E4AA8123D8B1}" srcOrd="0" destOrd="0" presId="urn:microsoft.com/office/officeart/2005/8/layout/radial5"/>
    <dgm:cxn modelId="{250A2057-5098-6D4E-9ED0-92C5D261BE61}" type="presParOf" srcId="{A6103AFA-F80A-2E47-B99B-EE87D2DCC2B3}" destId="{A9FD923D-E393-3C4D-BDC4-7755F6051163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00F54A-8D4C-0D43-B508-A007C1D85BB7}">
      <dsp:nvSpPr>
        <dsp:cNvPr id="0" name=""/>
        <dsp:cNvSpPr/>
      </dsp:nvSpPr>
      <dsp:spPr>
        <a:xfrm>
          <a:off x="1426" y="1358165"/>
          <a:ext cx="1633951" cy="134766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49EB10-A048-CD46-9AD9-0AC33EDC7AFE}">
      <dsp:nvSpPr>
        <dsp:cNvPr id="0" name=""/>
        <dsp:cNvSpPr/>
      </dsp:nvSpPr>
      <dsp:spPr>
        <a:xfrm>
          <a:off x="918776" y="1675948"/>
          <a:ext cx="1806657" cy="1806657"/>
        </a:xfrm>
        <a:prstGeom prst="leftCircularArrow">
          <a:avLst>
            <a:gd name="adj1" fmla="val 3180"/>
            <a:gd name="adj2" fmla="val 391612"/>
            <a:gd name="adj3" fmla="val 2167123"/>
            <a:gd name="adj4" fmla="val 9024489"/>
            <a:gd name="adj5" fmla="val 371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B61BB16-0BED-5A48-BDD5-76EC8FB2FB81}">
      <dsp:nvSpPr>
        <dsp:cNvPr id="0" name=""/>
        <dsp:cNvSpPr/>
      </dsp:nvSpPr>
      <dsp:spPr>
        <a:xfrm>
          <a:off x="364526" y="2417048"/>
          <a:ext cx="1452401" cy="5775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extraction</a:t>
          </a:r>
          <a:endParaRPr lang="en-US" sz="1900" kern="1200" dirty="0"/>
        </a:p>
      </dsp:txBody>
      <dsp:txXfrm>
        <a:off x="381443" y="2433965"/>
        <a:ext cx="1418567" cy="543738"/>
      </dsp:txXfrm>
    </dsp:sp>
    <dsp:sp modelId="{E1C60304-656D-B346-B618-BC714A1C1E01}">
      <dsp:nvSpPr>
        <dsp:cNvPr id="0" name=""/>
        <dsp:cNvSpPr/>
      </dsp:nvSpPr>
      <dsp:spPr>
        <a:xfrm>
          <a:off x="2090530" y="1358165"/>
          <a:ext cx="1633951" cy="134766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D971D4-E857-664C-9BFE-F941CC7C2150}">
      <dsp:nvSpPr>
        <dsp:cNvPr id="0" name=""/>
        <dsp:cNvSpPr/>
      </dsp:nvSpPr>
      <dsp:spPr>
        <a:xfrm>
          <a:off x="2994263" y="528552"/>
          <a:ext cx="2015440" cy="2015440"/>
        </a:xfrm>
        <a:prstGeom prst="circularArrow">
          <a:avLst>
            <a:gd name="adj1" fmla="val 2851"/>
            <a:gd name="adj2" fmla="val 348334"/>
            <a:gd name="adj3" fmla="val 19476155"/>
            <a:gd name="adj4" fmla="val 12575511"/>
            <a:gd name="adj5" fmla="val 3326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783A982-A9EA-6546-BC76-494ADF8C2632}">
      <dsp:nvSpPr>
        <dsp:cNvPr id="0" name=""/>
        <dsp:cNvSpPr/>
      </dsp:nvSpPr>
      <dsp:spPr>
        <a:xfrm>
          <a:off x="2453630" y="1069379"/>
          <a:ext cx="1452401" cy="5775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production</a:t>
          </a:r>
          <a:endParaRPr lang="en-US" sz="1900" kern="1200" dirty="0"/>
        </a:p>
      </dsp:txBody>
      <dsp:txXfrm>
        <a:off x="2470547" y="1086296"/>
        <a:ext cx="1418567" cy="543738"/>
      </dsp:txXfrm>
    </dsp:sp>
    <dsp:sp modelId="{CDBD5404-D1A0-2C45-BD2D-B4DA374E9616}">
      <dsp:nvSpPr>
        <dsp:cNvPr id="0" name=""/>
        <dsp:cNvSpPr/>
      </dsp:nvSpPr>
      <dsp:spPr>
        <a:xfrm>
          <a:off x="4179633" y="1358165"/>
          <a:ext cx="1633951" cy="134766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78A397-1F50-DA44-97C4-E2DDF6661C08}">
      <dsp:nvSpPr>
        <dsp:cNvPr id="0" name=""/>
        <dsp:cNvSpPr/>
      </dsp:nvSpPr>
      <dsp:spPr>
        <a:xfrm>
          <a:off x="5096983" y="1675948"/>
          <a:ext cx="1806657" cy="1806657"/>
        </a:xfrm>
        <a:prstGeom prst="leftCircularArrow">
          <a:avLst>
            <a:gd name="adj1" fmla="val 3180"/>
            <a:gd name="adj2" fmla="val 391612"/>
            <a:gd name="adj3" fmla="val 2167123"/>
            <a:gd name="adj4" fmla="val 9024489"/>
            <a:gd name="adj5" fmla="val 371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8B0A2EE-A4BB-DE43-BF25-61FBDDB579A7}">
      <dsp:nvSpPr>
        <dsp:cNvPr id="0" name=""/>
        <dsp:cNvSpPr/>
      </dsp:nvSpPr>
      <dsp:spPr>
        <a:xfrm>
          <a:off x="4542734" y="2417048"/>
          <a:ext cx="1452401" cy="5775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consumption</a:t>
          </a:r>
          <a:endParaRPr lang="en-US" sz="1900" kern="1200" dirty="0"/>
        </a:p>
      </dsp:txBody>
      <dsp:txXfrm>
        <a:off x="4559651" y="2433965"/>
        <a:ext cx="1418567" cy="543738"/>
      </dsp:txXfrm>
    </dsp:sp>
    <dsp:sp modelId="{8B0431C5-E9B1-D140-8D92-2CD126A49055}">
      <dsp:nvSpPr>
        <dsp:cNvPr id="0" name=""/>
        <dsp:cNvSpPr/>
      </dsp:nvSpPr>
      <dsp:spPr>
        <a:xfrm>
          <a:off x="6268737" y="1358165"/>
          <a:ext cx="1633951" cy="134766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3B9C6E-9C31-C645-BE2D-B878F27EABEF}">
      <dsp:nvSpPr>
        <dsp:cNvPr id="0" name=""/>
        <dsp:cNvSpPr/>
      </dsp:nvSpPr>
      <dsp:spPr>
        <a:xfrm>
          <a:off x="6631838" y="1069379"/>
          <a:ext cx="1452401" cy="5775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waste</a:t>
          </a:r>
          <a:endParaRPr lang="en-US" sz="1900" kern="1200" dirty="0"/>
        </a:p>
      </dsp:txBody>
      <dsp:txXfrm>
        <a:off x="6648755" y="1086296"/>
        <a:ext cx="1418567" cy="5437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DBC678-87B6-434F-91DD-2547F32EB82C}">
      <dsp:nvSpPr>
        <dsp:cNvPr id="0" name=""/>
        <dsp:cNvSpPr/>
      </dsp:nvSpPr>
      <dsp:spPr>
        <a:xfrm>
          <a:off x="1585843" y="2952591"/>
          <a:ext cx="1868119" cy="160356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0480" rIns="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Health</a:t>
          </a:r>
          <a:endParaRPr lang="en-US" sz="2400" kern="1200" dirty="0"/>
        </a:p>
      </dsp:txBody>
      <dsp:txXfrm>
        <a:off x="1875150" y="3200928"/>
        <a:ext cx="1289505" cy="1106890"/>
      </dsp:txXfrm>
    </dsp:sp>
    <dsp:sp modelId="{FA30AA46-A4E9-D349-BA50-BA86D2160862}">
      <dsp:nvSpPr>
        <dsp:cNvPr id="0" name=""/>
        <dsp:cNvSpPr/>
      </dsp:nvSpPr>
      <dsp:spPr>
        <a:xfrm>
          <a:off x="1644274" y="3661192"/>
          <a:ext cx="218084" cy="188056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347600-BFF9-FF4C-85E6-E1941740D2AC}">
      <dsp:nvSpPr>
        <dsp:cNvPr id="0" name=""/>
        <dsp:cNvSpPr/>
      </dsp:nvSpPr>
      <dsp:spPr>
        <a:xfrm>
          <a:off x="0" y="2080922"/>
          <a:ext cx="1868119" cy="1603564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64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A58F3E-264E-B945-8122-D45E49FF8014}">
      <dsp:nvSpPr>
        <dsp:cNvPr id="0" name=""/>
        <dsp:cNvSpPr/>
      </dsp:nvSpPr>
      <dsp:spPr>
        <a:xfrm>
          <a:off x="1264889" y="3462123"/>
          <a:ext cx="218084" cy="188056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EBDEFC-F0C7-F147-A9EC-87772F8C3D38}">
      <dsp:nvSpPr>
        <dsp:cNvPr id="0" name=""/>
        <dsp:cNvSpPr/>
      </dsp:nvSpPr>
      <dsp:spPr>
        <a:xfrm>
          <a:off x="3170041" y="2068639"/>
          <a:ext cx="1868119" cy="160356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0480" rIns="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Less drudgery</a:t>
          </a:r>
          <a:endParaRPr lang="en-US" sz="2400" kern="1200" dirty="0"/>
        </a:p>
      </dsp:txBody>
      <dsp:txXfrm>
        <a:off x="3459348" y="2316976"/>
        <a:ext cx="1289505" cy="1106890"/>
      </dsp:txXfrm>
    </dsp:sp>
    <dsp:sp modelId="{01F7D941-6BE6-A148-B475-0FF973DF83BC}">
      <dsp:nvSpPr>
        <dsp:cNvPr id="0" name=""/>
        <dsp:cNvSpPr/>
      </dsp:nvSpPr>
      <dsp:spPr>
        <a:xfrm>
          <a:off x="4449744" y="3448146"/>
          <a:ext cx="218084" cy="188056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5ADF8A-9F92-6144-860C-58CC86CEA27A}">
      <dsp:nvSpPr>
        <dsp:cNvPr id="0" name=""/>
        <dsp:cNvSpPr/>
      </dsp:nvSpPr>
      <dsp:spPr>
        <a:xfrm>
          <a:off x="4762469" y="2950049"/>
          <a:ext cx="1868119" cy="1603564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64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9B4964-BF1B-1442-AA1B-59ED7F3BB687}">
      <dsp:nvSpPr>
        <dsp:cNvPr id="0" name=""/>
        <dsp:cNvSpPr/>
      </dsp:nvSpPr>
      <dsp:spPr>
        <a:xfrm>
          <a:off x="4805263" y="3668392"/>
          <a:ext cx="218084" cy="188056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1EDE83-A2A1-9E47-AF80-2F5561952E3C}">
      <dsp:nvSpPr>
        <dsp:cNvPr id="0" name=""/>
        <dsp:cNvSpPr/>
      </dsp:nvSpPr>
      <dsp:spPr>
        <a:xfrm>
          <a:off x="1585843" y="1204595"/>
          <a:ext cx="1868119" cy="160356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0480" rIns="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Communi-cation</a:t>
          </a:r>
          <a:endParaRPr lang="en-US" sz="2400" kern="1200" dirty="0"/>
        </a:p>
      </dsp:txBody>
      <dsp:txXfrm>
        <a:off x="1875150" y="1452932"/>
        <a:ext cx="1289505" cy="1106890"/>
      </dsp:txXfrm>
    </dsp:sp>
    <dsp:sp modelId="{9893FD3E-8F3B-5F4F-9D64-5BFFCDEFC2B3}">
      <dsp:nvSpPr>
        <dsp:cNvPr id="0" name=""/>
        <dsp:cNvSpPr/>
      </dsp:nvSpPr>
      <dsp:spPr>
        <a:xfrm>
          <a:off x="2857317" y="1237632"/>
          <a:ext cx="218084" cy="188056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9AE6FE-BAD1-D549-AD08-B3EA9A82B341}">
      <dsp:nvSpPr>
        <dsp:cNvPr id="0" name=""/>
        <dsp:cNvSpPr/>
      </dsp:nvSpPr>
      <dsp:spPr>
        <a:xfrm>
          <a:off x="3170041" y="320643"/>
          <a:ext cx="1868119" cy="1603564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64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903137-B0CD-7A42-B4D3-AE4645DDCC4C}">
      <dsp:nvSpPr>
        <dsp:cNvPr id="0" name=""/>
        <dsp:cNvSpPr/>
      </dsp:nvSpPr>
      <dsp:spPr>
        <a:xfrm>
          <a:off x="3212835" y="1031362"/>
          <a:ext cx="218084" cy="188056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82237C-400D-D646-B3B1-D2A4E3D0B603}">
      <dsp:nvSpPr>
        <dsp:cNvPr id="0" name=""/>
        <dsp:cNvSpPr/>
      </dsp:nvSpPr>
      <dsp:spPr>
        <a:xfrm>
          <a:off x="4762469" y="1202054"/>
          <a:ext cx="1868119" cy="160356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0480" rIns="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Social status</a:t>
          </a:r>
          <a:endParaRPr lang="en-US" sz="2400" kern="1200" dirty="0"/>
        </a:p>
      </dsp:txBody>
      <dsp:txXfrm>
        <a:off x="5051776" y="1450391"/>
        <a:ext cx="1289505" cy="1106890"/>
      </dsp:txXfrm>
    </dsp:sp>
    <dsp:sp modelId="{B524A6F0-6731-4046-ADD6-2E9EE8A2F4AA}">
      <dsp:nvSpPr>
        <dsp:cNvPr id="0" name=""/>
        <dsp:cNvSpPr/>
      </dsp:nvSpPr>
      <dsp:spPr>
        <a:xfrm>
          <a:off x="6368887" y="1909808"/>
          <a:ext cx="218084" cy="188056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3519EB-1DFF-D24B-B60E-2064A5D6BECD}">
      <dsp:nvSpPr>
        <dsp:cNvPr id="0" name=""/>
        <dsp:cNvSpPr/>
      </dsp:nvSpPr>
      <dsp:spPr>
        <a:xfrm>
          <a:off x="6361480" y="2083464"/>
          <a:ext cx="1868119" cy="1603564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264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5FE88A-AD20-374B-A652-B4B4CAB42B4A}">
      <dsp:nvSpPr>
        <dsp:cNvPr id="0" name=""/>
        <dsp:cNvSpPr/>
      </dsp:nvSpPr>
      <dsp:spPr>
        <a:xfrm>
          <a:off x="6738396" y="2111842"/>
          <a:ext cx="218084" cy="188056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33B893-DB10-984E-B9F6-16C0DF395997}">
      <dsp:nvSpPr>
        <dsp:cNvPr id="0" name=""/>
        <dsp:cNvSpPr/>
      </dsp:nvSpPr>
      <dsp:spPr>
        <a:xfrm>
          <a:off x="3393159" y="1896108"/>
          <a:ext cx="1443281" cy="144328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Clean energy</a:t>
          </a:r>
          <a:endParaRPr lang="en-US" sz="2400" kern="1200" dirty="0"/>
        </a:p>
      </dsp:txBody>
      <dsp:txXfrm>
        <a:off x="3604523" y="2107472"/>
        <a:ext cx="1020553" cy="1020553"/>
      </dsp:txXfrm>
    </dsp:sp>
    <dsp:sp modelId="{095BB3ED-5FA4-CC4E-80A5-B1A755514D34}">
      <dsp:nvSpPr>
        <dsp:cNvPr id="0" name=""/>
        <dsp:cNvSpPr/>
      </dsp:nvSpPr>
      <dsp:spPr>
        <a:xfrm rot="16200000">
          <a:off x="3897354" y="1662879"/>
          <a:ext cx="434891" cy="31567"/>
        </a:xfrm>
        <a:custGeom>
          <a:avLst/>
          <a:gdLst/>
          <a:ahLst/>
          <a:cxnLst/>
          <a:rect l="0" t="0" r="0" b="0"/>
          <a:pathLst>
            <a:path>
              <a:moveTo>
                <a:pt x="0" y="15783"/>
              </a:moveTo>
              <a:lnTo>
                <a:pt x="434891" y="15783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>
        <a:off x="4103927" y="1667790"/>
        <a:ext cx="21744" cy="21744"/>
      </dsp:txXfrm>
    </dsp:sp>
    <dsp:sp modelId="{0F2E0A91-CD00-454F-AF72-2150D13C8A5F}">
      <dsp:nvSpPr>
        <dsp:cNvPr id="0" name=""/>
        <dsp:cNvSpPr/>
      </dsp:nvSpPr>
      <dsp:spPr>
        <a:xfrm>
          <a:off x="3030830" y="17935"/>
          <a:ext cx="2167938" cy="144328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Improved air quality</a:t>
          </a:r>
          <a:endParaRPr lang="en-US" sz="2000" kern="1200" dirty="0"/>
        </a:p>
      </dsp:txBody>
      <dsp:txXfrm>
        <a:off x="3348317" y="229299"/>
        <a:ext cx="1532964" cy="1020553"/>
      </dsp:txXfrm>
    </dsp:sp>
    <dsp:sp modelId="{11425195-5AFA-DD4D-BBDA-6AC030880830}">
      <dsp:nvSpPr>
        <dsp:cNvPr id="0" name=""/>
        <dsp:cNvSpPr/>
      </dsp:nvSpPr>
      <dsp:spPr>
        <a:xfrm rot="20520000">
          <a:off x="4797884" y="2358530"/>
          <a:ext cx="132260" cy="31567"/>
        </a:xfrm>
        <a:custGeom>
          <a:avLst/>
          <a:gdLst/>
          <a:ahLst/>
          <a:cxnLst/>
          <a:rect l="0" t="0" r="0" b="0"/>
          <a:pathLst>
            <a:path>
              <a:moveTo>
                <a:pt x="0" y="15783"/>
              </a:moveTo>
              <a:lnTo>
                <a:pt x="132260" y="15783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>
        <a:off x="4860708" y="2371008"/>
        <a:ext cx="6613" cy="6613"/>
      </dsp:txXfrm>
    </dsp:sp>
    <dsp:sp modelId="{38E6A418-24EA-2247-87D9-E96E5292EAAE}">
      <dsp:nvSpPr>
        <dsp:cNvPr id="0" name=""/>
        <dsp:cNvSpPr/>
      </dsp:nvSpPr>
      <dsp:spPr>
        <a:xfrm>
          <a:off x="4817078" y="1315721"/>
          <a:ext cx="2167938" cy="144328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Safe drinking water</a:t>
          </a:r>
          <a:endParaRPr lang="en-US" sz="2000" kern="1200" dirty="0"/>
        </a:p>
      </dsp:txBody>
      <dsp:txXfrm>
        <a:off x="5134565" y="1527085"/>
        <a:ext cx="1532964" cy="1020553"/>
      </dsp:txXfrm>
    </dsp:sp>
    <dsp:sp modelId="{3E1F81A7-9B6D-0C40-8305-97327595B7DF}">
      <dsp:nvSpPr>
        <dsp:cNvPr id="0" name=""/>
        <dsp:cNvSpPr/>
      </dsp:nvSpPr>
      <dsp:spPr>
        <a:xfrm rot="2741321">
          <a:off x="4531291" y="3326318"/>
          <a:ext cx="581309" cy="31567"/>
        </a:xfrm>
        <a:custGeom>
          <a:avLst/>
          <a:gdLst/>
          <a:ahLst/>
          <a:cxnLst/>
          <a:rect l="0" t="0" r="0" b="0"/>
          <a:pathLst>
            <a:path>
              <a:moveTo>
                <a:pt x="0" y="15783"/>
              </a:moveTo>
              <a:lnTo>
                <a:pt x="581309" y="15783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>
        <a:off x="4807413" y="3327569"/>
        <a:ext cx="29065" cy="29065"/>
      </dsp:txXfrm>
    </dsp:sp>
    <dsp:sp modelId="{4587DC2F-293B-7C43-AA30-2A22EAFF652D}">
      <dsp:nvSpPr>
        <dsp:cNvPr id="0" name=""/>
        <dsp:cNvSpPr/>
      </dsp:nvSpPr>
      <dsp:spPr>
        <a:xfrm>
          <a:off x="4531717" y="3433517"/>
          <a:ext cx="2167938" cy="144328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Reduced food-borne illness</a:t>
          </a:r>
          <a:endParaRPr lang="en-US" sz="2000" kern="1200" dirty="0"/>
        </a:p>
      </dsp:txBody>
      <dsp:txXfrm>
        <a:off x="4849204" y="3644881"/>
        <a:ext cx="1532964" cy="1020553"/>
      </dsp:txXfrm>
    </dsp:sp>
    <dsp:sp modelId="{1DD29882-D914-0646-A3F9-70D843B0950C}">
      <dsp:nvSpPr>
        <dsp:cNvPr id="0" name=""/>
        <dsp:cNvSpPr/>
      </dsp:nvSpPr>
      <dsp:spPr>
        <a:xfrm rot="7892230">
          <a:off x="3218958" y="3329957"/>
          <a:ext cx="501852" cy="31567"/>
        </a:xfrm>
        <a:custGeom>
          <a:avLst/>
          <a:gdLst/>
          <a:ahLst/>
          <a:cxnLst/>
          <a:rect l="0" t="0" r="0" b="0"/>
          <a:pathLst>
            <a:path>
              <a:moveTo>
                <a:pt x="0" y="15783"/>
              </a:moveTo>
              <a:lnTo>
                <a:pt x="501852" y="15783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 rot="10800000">
        <a:off x="3457338" y="3333194"/>
        <a:ext cx="25092" cy="25092"/>
      </dsp:txXfrm>
    </dsp:sp>
    <dsp:sp modelId="{5AEE8C11-783A-F34B-B5E6-1595CF23A5B5}">
      <dsp:nvSpPr>
        <dsp:cNvPr id="0" name=""/>
        <dsp:cNvSpPr/>
      </dsp:nvSpPr>
      <dsp:spPr>
        <a:xfrm>
          <a:off x="1668868" y="3433515"/>
          <a:ext cx="2167938" cy="144328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Better medicine storage</a:t>
          </a:r>
          <a:endParaRPr lang="en-US" sz="2000" kern="1200" dirty="0"/>
        </a:p>
      </dsp:txBody>
      <dsp:txXfrm>
        <a:off x="1986355" y="3644879"/>
        <a:ext cx="1532964" cy="1020553"/>
      </dsp:txXfrm>
    </dsp:sp>
    <dsp:sp modelId="{BCEFD0FA-BC6A-A048-A77D-BF3AE7632D94}">
      <dsp:nvSpPr>
        <dsp:cNvPr id="0" name=""/>
        <dsp:cNvSpPr/>
      </dsp:nvSpPr>
      <dsp:spPr>
        <a:xfrm rot="11880000">
          <a:off x="3299455" y="2358530"/>
          <a:ext cx="132260" cy="31567"/>
        </a:xfrm>
        <a:custGeom>
          <a:avLst/>
          <a:gdLst/>
          <a:ahLst/>
          <a:cxnLst/>
          <a:rect l="0" t="0" r="0" b="0"/>
          <a:pathLst>
            <a:path>
              <a:moveTo>
                <a:pt x="0" y="15783"/>
              </a:moveTo>
              <a:lnTo>
                <a:pt x="132260" y="15783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 rot="10800000">
        <a:off x="3362278" y="2371008"/>
        <a:ext cx="6613" cy="6613"/>
      </dsp:txXfrm>
    </dsp:sp>
    <dsp:sp modelId="{27E17F19-E20E-084D-A401-AC7B3FDB7B10}">
      <dsp:nvSpPr>
        <dsp:cNvPr id="0" name=""/>
        <dsp:cNvSpPr/>
      </dsp:nvSpPr>
      <dsp:spPr>
        <a:xfrm>
          <a:off x="1244582" y="1315721"/>
          <a:ext cx="2167938" cy="144328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Easier access to sufficient food</a:t>
          </a:r>
          <a:endParaRPr lang="en-US" sz="2000" kern="1200" dirty="0"/>
        </a:p>
      </dsp:txBody>
      <dsp:txXfrm>
        <a:off x="1562069" y="1527085"/>
        <a:ext cx="1532964" cy="102055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A023C7-7882-9541-B6FA-DB7CDF36E30B}">
      <dsp:nvSpPr>
        <dsp:cNvPr id="0" name=""/>
        <dsp:cNvSpPr/>
      </dsp:nvSpPr>
      <dsp:spPr>
        <a:xfrm>
          <a:off x="2922112" y="1601080"/>
          <a:ext cx="2328210" cy="128185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Cheaper/better lighting</a:t>
          </a:r>
          <a:endParaRPr lang="en-US" sz="2000" kern="1200" dirty="0"/>
        </a:p>
      </dsp:txBody>
      <dsp:txXfrm>
        <a:off x="3263070" y="1788803"/>
        <a:ext cx="1646294" cy="906410"/>
      </dsp:txXfrm>
    </dsp:sp>
    <dsp:sp modelId="{4B1BF2AE-43FC-DF43-B0A6-7EC21517551D}">
      <dsp:nvSpPr>
        <dsp:cNvPr id="0" name=""/>
        <dsp:cNvSpPr/>
      </dsp:nvSpPr>
      <dsp:spPr>
        <a:xfrm rot="16200000">
          <a:off x="3982536" y="1201527"/>
          <a:ext cx="207363" cy="435831"/>
        </a:xfrm>
        <a:prstGeom prst="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4013641" y="1319798"/>
        <a:ext cx="145154" cy="261499"/>
      </dsp:txXfrm>
    </dsp:sp>
    <dsp:sp modelId="{7F4C22A2-C07F-B643-9E4F-AF699EBB288F}">
      <dsp:nvSpPr>
        <dsp:cNvPr id="0" name=""/>
        <dsp:cNvSpPr/>
      </dsp:nvSpPr>
      <dsp:spPr>
        <a:xfrm>
          <a:off x="3157237" y="1974"/>
          <a:ext cx="1857961" cy="128185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Enhanced productivity</a:t>
          </a:r>
          <a:endParaRPr lang="en-US" sz="1800" kern="1200" dirty="0"/>
        </a:p>
      </dsp:txBody>
      <dsp:txXfrm>
        <a:off x="3429329" y="189697"/>
        <a:ext cx="1313777" cy="906410"/>
      </dsp:txXfrm>
    </dsp:sp>
    <dsp:sp modelId="{ECE8F64C-65B2-3B47-9D56-591B16534AB3}">
      <dsp:nvSpPr>
        <dsp:cNvPr id="0" name=""/>
        <dsp:cNvSpPr/>
      </dsp:nvSpPr>
      <dsp:spPr>
        <a:xfrm rot="22289">
          <a:off x="5378286" y="2033470"/>
          <a:ext cx="308483" cy="4358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5378287" y="2120336"/>
        <a:ext cx="215938" cy="261499"/>
      </dsp:txXfrm>
    </dsp:sp>
    <dsp:sp modelId="{B925DDC0-7C4E-8A46-A6EF-A352D8E068EE}">
      <dsp:nvSpPr>
        <dsp:cNvPr id="0" name=""/>
        <dsp:cNvSpPr/>
      </dsp:nvSpPr>
      <dsp:spPr>
        <a:xfrm>
          <a:off x="5832222" y="1618897"/>
          <a:ext cx="2004195" cy="128185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Access to information</a:t>
          </a:r>
          <a:endParaRPr lang="en-US" sz="1900" kern="1200" dirty="0"/>
        </a:p>
      </dsp:txBody>
      <dsp:txXfrm>
        <a:off x="6125730" y="1806620"/>
        <a:ext cx="1417179" cy="906410"/>
      </dsp:txXfrm>
    </dsp:sp>
    <dsp:sp modelId="{6DAF2E91-4D1E-6A46-8C92-540BDE1CA809}">
      <dsp:nvSpPr>
        <dsp:cNvPr id="0" name=""/>
        <dsp:cNvSpPr/>
      </dsp:nvSpPr>
      <dsp:spPr>
        <a:xfrm rot="5400000">
          <a:off x="3923824" y="2962232"/>
          <a:ext cx="324787" cy="435831"/>
        </a:xfrm>
        <a:prstGeom prst="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3972542" y="3000680"/>
        <a:ext cx="227351" cy="261499"/>
      </dsp:txXfrm>
    </dsp:sp>
    <dsp:sp modelId="{7E2406ED-E2F4-984B-AA23-5CE2FB55E0AF}">
      <dsp:nvSpPr>
        <dsp:cNvPr id="0" name=""/>
        <dsp:cNvSpPr/>
      </dsp:nvSpPr>
      <dsp:spPr>
        <a:xfrm>
          <a:off x="3143514" y="3495743"/>
          <a:ext cx="1885406" cy="128185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Extended workday</a:t>
          </a:r>
          <a:endParaRPr lang="en-US" sz="2000" kern="1200" dirty="0"/>
        </a:p>
      </dsp:txBody>
      <dsp:txXfrm>
        <a:off x="3419625" y="3683466"/>
        <a:ext cx="1333184" cy="906410"/>
      </dsp:txXfrm>
    </dsp:sp>
    <dsp:sp modelId="{422BF6D7-3E2C-524A-BBB4-F66BBF262E84}">
      <dsp:nvSpPr>
        <dsp:cNvPr id="0" name=""/>
        <dsp:cNvSpPr/>
      </dsp:nvSpPr>
      <dsp:spPr>
        <a:xfrm rot="10802755">
          <a:off x="2606549" y="2022996"/>
          <a:ext cx="222998" cy="435831"/>
        </a:xfrm>
        <a:prstGeom prst="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2673448" y="2110189"/>
        <a:ext cx="156099" cy="261499"/>
      </dsp:txXfrm>
    </dsp:sp>
    <dsp:sp modelId="{A9FD923D-E393-3C4D-BDC4-7755F6051163}">
      <dsp:nvSpPr>
        <dsp:cNvPr id="0" name=""/>
        <dsp:cNvSpPr/>
      </dsp:nvSpPr>
      <dsp:spPr>
        <a:xfrm>
          <a:off x="611495" y="1599052"/>
          <a:ext cx="1889866" cy="128185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More household time</a:t>
          </a:r>
          <a:endParaRPr lang="en-US" sz="2000" kern="1200" dirty="0"/>
        </a:p>
      </dsp:txBody>
      <dsp:txXfrm>
        <a:off x="888259" y="1786775"/>
        <a:ext cx="1336338" cy="9064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2214C5-84EA-E74B-83FB-4BB6BF475DC1}" type="datetimeFigureOut">
              <a:rPr lang="en-US" smtClean="0"/>
              <a:t>4/14/13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7CF12D-112B-5F42-B3DD-60AF2734F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280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Picture of coal mine</a:t>
            </a:r>
            <a:r>
              <a:rPr lang="en-US" baseline="0" dirty="0" smtClean="0"/>
              <a:t> + </a:t>
            </a:r>
            <a:r>
              <a:rPr lang="en-US" dirty="0" smtClean="0"/>
              <a:t>power plant + car + disposal site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7CF12D-112B-5F42-B3DD-60AF2734F09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2439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petroleum refining produces 1048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lb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pollution per job, as compared to 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460 pounds of pollution per job (paper manufacturing)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222 pounds for plastics manufacturing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61 pounds for tobacco production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 pounds for food production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D3B2F9-EB9E-B14B-AE44-7C5CA6298DF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7771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African Americans:  13% of US population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D3B2F9-EB9E-B14B-AE44-7C5CA6298DF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6242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891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>
                <a:latin typeface="Calibri" charset="0"/>
              </a:rPr>
              <a:t>Globally, an estimated 1.3 billion people do not have access to electricity, </a:t>
            </a:r>
          </a:p>
          <a:p>
            <a:pPr>
              <a:spcBef>
                <a:spcPct val="0"/>
              </a:spcBef>
            </a:pPr>
            <a:r>
              <a:rPr lang="en-US">
                <a:latin typeface="Calibri" charset="0"/>
              </a:rPr>
              <a:t>2.7 billion depend on wood, charcoal, dung, and coal to cook meals and heat their homes, fuels that can contribute to illnesses and premature deaths.</a:t>
            </a:r>
          </a:p>
        </p:txBody>
      </p:sp>
      <p:sp>
        <p:nvSpPr>
          <p:cNvPr id="3891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ndar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8333D3D-15F6-5F49-B8A6-F2BD49180E54}" type="slidenum">
              <a:rPr lang="en-US">
                <a:latin typeface="Calibri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INSERT</a:t>
            </a:r>
            <a:r>
              <a:rPr lang="en-US" baseline="0" dirty="0" smtClean="0"/>
              <a:t> IMAGES OF CELL PHONE&lt; COOK STOVE&lt; SOCIAL STATUS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7CF12D-112B-5F42-B3DD-60AF2734F09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0724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9EDEB-1E25-7345-8D91-6425BF21F310}" type="datetimeFigureOut">
              <a:rPr lang="en-US" smtClean="0"/>
              <a:t>4/14/13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58AA3-8C86-824B-A7EA-58CE2BD82ABE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9EDEB-1E25-7345-8D91-6425BF21F310}" type="datetimeFigureOut">
              <a:rPr lang="en-US" smtClean="0"/>
              <a:t>4/14/13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58AA3-8C86-824B-A7EA-58CE2BD82A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9EDEB-1E25-7345-8D91-6425BF21F310}" type="datetimeFigureOut">
              <a:rPr lang="en-US" smtClean="0"/>
              <a:t>4/14/13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58AA3-8C86-824B-A7EA-58CE2BD82A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9EDEB-1E25-7345-8D91-6425BF21F310}" type="datetimeFigureOut">
              <a:rPr lang="en-US" smtClean="0"/>
              <a:t>4/14/13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58AA3-8C86-824B-A7EA-58CE2BD82A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9EDEB-1E25-7345-8D91-6425BF21F310}" type="datetimeFigureOut">
              <a:rPr lang="en-US" smtClean="0"/>
              <a:t>4/14/13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58AA3-8C86-824B-A7EA-58CE2BD82ABE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9EDEB-1E25-7345-8D91-6425BF21F310}" type="datetimeFigureOut">
              <a:rPr lang="en-US" smtClean="0"/>
              <a:t>4/14/13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58AA3-8C86-824B-A7EA-58CE2BD82A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9EDEB-1E25-7345-8D91-6425BF21F310}" type="datetimeFigureOut">
              <a:rPr lang="en-US" smtClean="0"/>
              <a:t>4/14/13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58AA3-8C86-824B-A7EA-58CE2BD82ABE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9EDEB-1E25-7345-8D91-6425BF21F310}" type="datetimeFigureOut">
              <a:rPr lang="en-US" smtClean="0"/>
              <a:t>4/14/13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58AA3-8C86-824B-A7EA-58CE2BD82A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9EDEB-1E25-7345-8D91-6425BF21F310}" type="datetimeFigureOut">
              <a:rPr lang="en-US" smtClean="0"/>
              <a:t>4/14/13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58AA3-8C86-824B-A7EA-58CE2BD82A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9EDEB-1E25-7345-8D91-6425BF21F310}" type="datetimeFigureOut">
              <a:rPr lang="en-US" smtClean="0"/>
              <a:t>4/14/13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58AA3-8C86-824B-A7EA-58CE2BD82AB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9EDEB-1E25-7345-8D91-6425BF21F310}" type="datetimeFigureOut">
              <a:rPr lang="en-US" smtClean="0"/>
              <a:t>4/14/13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58AA3-8C86-824B-A7EA-58CE2BD82A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3F9EDEB-1E25-7345-8D91-6425BF21F310}" type="datetimeFigureOut">
              <a:rPr lang="en-US" smtClean="0"/>
              <a:t>4/14/13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DC758AA3-8C86-824B-A7EA-58CE2BD82AB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4" Type="http://schemas.openxmlformats.org/officeDocument/2006/relationships/diagramLayout" Target="../diagrams/layout2.xml"/><Relationship Id="rId5" Type="http://schemas.openxmlformats.org/officeDocument/2006/relationships/diagramQuickStyle" Target="../diagrams/quickStyle2.xml"/><Relationship Id="rId6" Type="http://schemas.openxmlformats.org/officeDocument/2006/relationships/diagramColors" Target="../diagrams/colors2.xml"/><Relationship Id="rId7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4" Type="http://schemas.openxmlformats.org/officeDocument/2006/relationships/diagramQuickStyle" Target="../diagrams/quickStyle4.xml"/><Relationship Id="rId5" Type="http://schemas.openxmlformats.org/officeDocument/2006/relationships/diagramColors" Target="../diagrams/colors4.xml"/><Relationship Id="rId6" Type="http://schemas.microsoft.com/office/2007/relationships/diagramDrawing" Target="../diagrams/drawing4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cap="none" dirty="0" smtClean="0"/>
              <a:t>Energy Access and Environmental Justice</a:t>
            </a:r>
            <a:endParaRPr lang="en-US" cap="non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199"/>
            <a:ext cx="7848600" cy="2550479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Karen Berger</a:t>
            </a:r>
          </a:p>
          <a:p>
            <a:r>
              <a:rPr lang="en-US" sz="2000" dirty="0" smtClean="0"/>
              <a:t>Earth and Environmental Sciences</a:t>
            </a:r>
          </a:p>
          <a:p>
            <a:r>
              <a:rPr lang="en-US" sz="2000" dirty="0" smtClean="0"/>
              <a:t>University of Rochester</a:t>
            </a:r>
          </a:p>
          <a:p>
            <a:endParaRPr lang="en-US" dirty="0" smtClean="0"/>
          </a:p>
          <a:p>
            <a:r>
              <a:rPr lang="en-US" b="1" i="1" dirty="0" smtClean="0">
                <a:solidFill>
                  <a:schemeClr val="tx1"/>
                </a:solidFill>
              </a:rPr>
              <a:t>What are we currently doing?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Teaching Environmental Justice:  Interdisciplinary Approaches</a:t>
            </a:r>
          </a:p>
          <a:p>
            <a:r>
              <a:rPr lang="en-US" dirty="0" smtClean="0"/>
              <a:t>15 April 2013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9831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Energy for economic development</a:t>
            </a:r>
            <a:endParaRPr lang="en-US" dirty="0"/>
          </a:p>
        </p:txBody>
      </p:sp>
      <p:sp>
        <p:nvSpPr>
          <p:cNvPr id="1126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r>
              <a:rPr lang="en-US" sz="3600" dirty="0">
                <a:latin typeface="Candara" charset="0"/>
              </a:rPr>
              <a:t>“Ending poverty and ensuring sustainability are the defining challenges of our time. Energy is central to both of them.”</a:t>
            </a:r>
          </a:p>
          <a:p>
            <a:pPr marL="0" indent="0" algn="r">
              <a:buFont typeface="Arial" charset="0"/>
              <a:buNone/>
            </a:pPr>
            <a:r>
              <a:rPr lang="en-US" dirty="0">
                <a:latin typeface="Candara" charset="0"/>
              </a:rPr>
              <a:t>	 – Jim Kim, President, The World Bank</a:t>
            </a:r>
          </a:p>
          <a:p>
            <a:pPr marL="0" indent="0" algn="r">
              <a:buFont typeface="Arial" charset="0"/>
              <a:buNone/>
            </a:pPr>
            <a:r>
              <a:rPr lang="en-US" dirty="0">
                <a:latin typeface="Candara" charset="0"/>
              </a:rPr>
              <a:t>September 24, 2012</a:t>
            </a:r>
          </a:p>
        </p:txBody>
      </p:sp>
    </p:spTree>
    <p:extLst>
      <p:ext uri="{BB962C8B-B14F-4D97-AF65-F5344CB8AC3E}">
        <p14:creationId xmlns:p14="http://schemas.microsoft.com/office/powerpoint/2010/main" val="21649324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Access to high-quality energy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>
                <a:solidFill>
                  <a:schemeClr val="tx2"/>
                </a:solidFill>
                <a:sym typeface="Wingdings"/>
              </a:rPr>
              <a:t></a:t>
            </a:r>
            <a:r>
              <a:rPr lang="en-US" sz="3200" dirty="0">
                <a:sym typeface="Wingdings"/>
              </a:rPr>
              <a:t> quality of life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2F5897"/>
                </a:solidFill>
                <a:sym typeface="Wingdings"/>
              </a:rPr>
              <a:t></a:t>
            </a:r>
            <a:r>
              <a:rPr lang="en-US" sz="3200" dirty="0">
                <a:sym typeface="Wingdings"/>
              </a:rPr>
              <a:t> economic development</a:t>
            </a:r>
            <a:endParaRPr lang="en-US" sz="3200" dirty="0"/>
          </a:p>
          <a:p>
            <a:pPr marL="0" indent="0">
              <a:buNone/>
            </a:pPr>
            <a:endParaRPr lang="en-US" sz="3200" dirty="0" smtClean="0">
              <a:sym typeface="Wingdings"/>
            </a:endParaRPr>
          </a:p>
          <a:p>
            <a:pPr marL="0" indent="0">
              <a:buNone/>
            </a:pPr>
            <a:r>
              <a:rPr lang="en-US" sz="3200" dirty="0" smtClean="0">
                <a:sym typeface="Wingdings"/>
              </a:rPr>
              <a:t>Access involves:</a:t>
            </a:r>
          </a:p>
          <a:p>
            <a:pPr marL="738188" indent="-280988">
              <a:buFont typeface="Wingdings" charset="2"/>
              <a:buChar char="Ø"/>
            </a:pPr>
            <a:r>
              <a:rPr lang="en-US" sz="3200" dirty="0" smtClean="0">
                <a:sym typeface="Wingdings"/>
              </a:rPr>
              <a:t> Affordability</a:t>
            </a:r>
          </a:p>
          <a:p>
            <a:pPr marL="738188" indent="-280988">
              <a:buFont typeface="Wingdings" charset="2"/>
              <a:buChar char="Ø"/>
            </a:pPr>
            <a:r>
              <a:rPr lang="en-US" sz="3200" dirty="0" smtClean="0">
                <a:sym typeface="Wingdings"/>
              </a:rPr>
              <a:t> Distribution</a:t>
            </a:r>
          </a:p>
          <a:p>
            <a:pPr marL="738188" indent="-280988">
              <a:buFont typeface="Wingdings" charset="2"/>
              <a:buChar char="Ø"/>
            </a:pPr>
            <a:r>
              <a:rPr lang="en-US" sz="3200" dirty="0" smtClean="0">
                <a:sym typeface="Wingdings"/>
              </a:rPr>
              <a:t> Reliability</a:t>
            </a:r>
          </a:p>
          <a:p>
            <a:pPr>
              <a:buFontTx/>
              <a:buChar char="-"/>
            </a:pPr>
            <a:endParaRPr lang="en-US" sz="3200" dirty="0" smtClean="0">
              <a:sym typeface="Wingdings"/>
            </a:endParaRPr>
          </a:p>
        </p:txBody>
      </p:sp>
    </p:spTree>
    <p:extLst>
      <p:ext uri="{BB962C8B-B14F-4D97-AF65-F5344CB8AC3E}">
        <p14:creationId xmlns:p14="http://schemas.microsoft.com/office/powerpoint/2010/main" val="22744583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Benefits of energy access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3261266"/>
              </p:ext>
            </p:extLst>
          </p:nvPr>
        </p:nvGraphicFramePr>
        <p:xfrm>
          <a:off x="457200" y="1600200"/>
          <a:ext cx="82296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650856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Multiplier effects:  human health</a:t>
            </a:r>
            <a:endParaRPr lang="en-US" dirty="0">
              <a:ea typeface="+mj-ea"/>
              <a:cs typeface="+mj-cs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6061014"/>
              </p:ext>
            </p:extLst>
          </p:nvPr>
        </p:nvGraphicFramePr>
        <p:xfrm>
          <a:off x="457200" y="1600200"/>
          <a:ext cx="82296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581592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Multiplier effects:  education</a:t>
            </a:r>
            <a:endParaRPr lang="en-US" dirty="0">
              <a:ea typeface="+mj-ea"/>
              <a:cs typeface="+mj-cs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7453734"/>
              </p:ext>
            </p:extLst>
          </p:nvPr>
        </p:nvGraphicFramePr>
        <p:xfrm>
          <a:off x="457200" y="1600200"/>
          <a:ext cx="82296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075176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Energy and environmental justice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endParaRPr lang="en-US" sz="2800" b="1" dirty="0" smtClean="0">
              <a:solidFill>
                <a:schemeClr val="accent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Pollution exposure</a:t>
            </a:r>
          </a:p>
          <a:p>
            <a:pPr marL="514350" indent="-514350">
              <a:buFont typeface="+mj-lt"/>
              <a:buAutoNum type="arabicPeriod"/>
            </a:pP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Means for socioeconomic development</a:t>
            </a:r>
          </a:p>
          <a:p>
            <a:pPr marL="514350" indent="-514350">
              <a:buFont typeface="+mj-lt"/>
              <a:buAutoNum type="arabicPeriod"/>
            </a:pP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3200" b="1" dirty="0" smtClean="0">
                <a:solidFill>
                  <a:schemeClr val="accent1"/>
                </a:solidFill>
              </a:rPr>
              <a:t>Infrastructure impacts</a:t>
            </a:r>
          </a:p>
          <a:p>
            <a:pPr marL="514350" indent="-514350">
              <a:buFont typeface="+mj-lt"/>
              <a:buAutoNum type="arabicPeriod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374760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Energy-related infrastructure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Siting of </a:t>
            </a:r>
          </a:p>
          <a:p>
            <a:pPr lvl="1"/>
            <a:r>
              <a:rPr lang="en-US" sz="2800" dirty="0" smtClean="0"/>
              <a:t>Refineries, power plants, disposal sites</a:t>
            </a:r>
          </a:p>
          <a:p>
            <a:pPr lvl="1"/>
            <a:r>
              <a:rPr lang="en-US" sz="2800" dirty="0" smtClean="0"/>
              <a:t>Pipelines</a:t>
            </a:r>
          </a:p>
          <a:p>
            <a:pPr lvl="1"/>
            <a:r>
              <a:rPr lang="en-US" sz="2800" dirty="0" smtClean="0"/>
              <a:t>Natural gas/oil wells</a:t>
            </a:r>
          </a:p>
          <a:p>
            <a:pPr lvl="1"/>
            <a:r>
              <a:rPr lang="en-US" sz="2800" dirty="0" smtClean="0"/>
              <a:t>Roads</a:t>
            </a:r>
          </a:p>
          <a:p>
            <a:pPr lvl="1"/>
            <a:r>
              <a:rPr lang="en-US" sz="2800" dirty="0" smtClean="0"/>
              <a:t>Public transportation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2780446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study:  the pipeline’s path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800" dirty="0" smtClean="0"/>
              <a:t>Pacific </a:t>
            </a:r>
            <a:r>
              <a:rPr lang="en-US" sz="2800" dirty="0"/>
              <a:t>Pipeline – Bakersfield via </a:t>
            </a:r>
            <a:r>
              <a:rPr lang="en-US" sz="2800" dirty="0" smtClean="0"/>
              <a:t>Los Angeles</a:t>
            </a:r>
            <a:endParaRPr lang="en-US" sz="2800" dirty="0"/>
          </a:p>
          <a:p>
            <a:pPr lvl="1"/>
            <a:r>
              <a:rPr lang="en-US" sz="2400" dirty="0" smtClean="0"/>
              <a:t>Of 75 neighborhoods,</a:t>
            </a:r>
          </a:p>
          <a:p>
            <a:pPr lvl="2"/>
            <a:r>
              <a:rPr lang="en-US" sz="2200" dirty="0" smtClean="0"/>
              <a:t>72 </a:t>
            </a:r>
            <a:r>
              <a:rPr lang="en-US" sz="2200" dirty="0"/>
              <a:t>were higher minority population than CA </a:t>
            </a:r>
            <a:r>
              <a:rPr lang="en-US" sz="2200" dirty="0" smtClean="0"/>
              <a:t>average</a:t>
            </a:r>
            <a:endParaRPr lang="en-US" sz="2200" dirty="0"/>
          </a:p>
          <a:p>
            <a:pPr lvl="2"/>
            <a:r>
              <a:rPr lang="en-US" sz="2200" dirty="0" smtClean="0"/>
              <a:t>42 </a:t>
            </a:r>
            <a:r>
              <a:rPr lang="en-US" sz="2200" dirty="0"/>
              <a:t>had &gt;90% minority </a:t>
            </a:r>
            <a:r>
              <a:rPr lang="en-US" sz="2200" dirty="0" smtClean="0"/>
              <a:t>population</a:t>
            </a:r>
            <a:endParaRPr lang="en-US" sz="2200" dirty="0"/>
          </a:p>
          <a:p>
            <a:pPr lvl="2"/>
            <a:r>
              <a:rPr lang="en-US" sz="2200" dirty="0" smtClean="0"/>
              <a:t>all </a:t>
            </a:r>
            <a:r>
              <a:rPr lang="en-US" sz="2200" dirty="0"/>
              <a:t>had higher non-English </a:t>
            </a:r>
            <a:r>
              <a:rPr lang="en-US" sz="2200" dirty="0" smtClean="0"/>
              <a:t>speakers</a:t>
            </a:r>
            <a:endParaRPr lang="en-US" sz="2200" dirty="0"/>
          </a:p>
          <a:p>
            <a:pPr lvl="2"/>
            <a:r>
              <a:rPr lang="en-US" sz="2200" dirty="0" smtClean="0"/>
              <a:t>62 </a:t>
            </a:r>
            <a:r>
              <a:rPr lang="en-US" sz="2200" dirty="0"/>
              <a:t>had per capita income lower than </a:t>
            </a:r>
            <a:r>
              <a:rPr lang="en-US" sz="2200" dirty="0" smtClean="0"/>
              <a:t>national/city level</a:t>
            </a:r>
          </a:p>
          <a:p>
            <a:pPr lvl="2"/>
            <a:endParaRPr lang="en-US" sz="2200" dirty="0"/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169449" y="6021063"/>
            <a:ext cx="8780533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O’Rourke, D. and S. Connolly.  “Just </a:t>
            </a:r>
            <a:r>
              <a:rPr lang="en-US" sz="1600" dirty="0"/>
              <a:t>oil? The distribution of </a:t>
            </a:r>
            <a:r>
              <a:rPr lang="en-US" sz="1600" dirty="0" smtClean="0"/>
              <a:t>environmental and </a:t>
            </a:r>
            <a:r>
              <a:rPr lang="en-US" sz="1600" dirty="0"/>
              <a:t>social impacts of oil production and </a:t>
            </a:r>
            <a:r>
              <a:rPr lang="en-US" sz="1600" dirty="0" smtClean="0"/>
              <a:t>consumption.” </a:t>
            </a:r>
            <a:r>
              <a:rPr lang="fr-FR" sz="1600" dirty="0" err="1"/>
              <a:t>Annu</a:t>
            </a:r>
            <a:r>
              <a:rPr lang="fr-FR" sz="1600" dirty="0"/>
              <a:t>. </a:t>
            </a:r>
            <a:r>
              <a:rPr lang="fr-FR" sz="1600" dirty="0" err="1"/>
              <a:t>Rev</a:t>
            </a:r>
            <a:r>
              <a:rPr lang="fr-FR" sz="1600" dirty="0"/>
              <a:t>. Environ. </a:t>
            </a:r>
            <a:r>
              <a:rPr lang="fr-FR" sz="1600" dirty="0" err="1"/>
              <a:t>Resour</a:t>
            </a:r>
            <a:r>
              <a:rPr lang="fr-FR" sz="1600" dirty="0"/>
              <a:t>. 2003. 28:587–</a:t>
            </a:r>
            <a:r>
              <a:rPr lang="fr-FR" sz="1600" dirty="0" smtClean="0"/>
              <a:t>617.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1412980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study:  </a:t>
            </a:r>
            <a:r>
              <a:rPr lang="en-US" dirty="0" err="1" smtClean="0"/>
              <a:t>hydrofracking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sz="2800" dirty="0" smtClean="0"/>
              <a:t>Beneficiaries:  individual landowners</a:t>
            </a:r>
          </a:p>
          <a:p>
            <a:r>
              <a:rPr lang="en-US" sz="2800" dirty="0" smtClean="0"/>
              <a:t>At-risk:  local community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2800" i="1" dirty="0" smtClean="0"/>
              <a:t>KEY QUESTIONS:</a:t>
            </a:r>
          </a:p>
          <a:p>
            <a:r>
              <a:rPr lang="en-US" sz="2800" i="1" dirty="0" smtClean="0"/>
              <a:t>Who benefits?</a:t>
            </a:r>
          </a:p>
          <a:p>
            <a:r>
              <a:rPr lang="en-US" sz="2800" i="1" dirty="0" smtClean="0"/>
              <a:t>Who is at risk?</a:t>
            </a:r>
          </a:p>
          <a:p>
            <a:r>
              <a:rPr lang="en-US" sz="2800" i="1" dirty="0" smtClean="0"/>
              <a:t>Who has the decision-making power?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710506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9143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Framing the discussion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What is environmental justice?</a:t>
            </a:r>
          </a:p>
          <a:p>
            <a:endParaRPr lang="en-US" dirty="0"/>
          </a:p>
          <a:p>
            <a:r>
              <a:rPr lang="en-US" i="1" dirty="0"/>
              <a:t>EJ</a:t>
            </a:r>
            <a:r>
              <a:rPr lang="en-US" dirty="0"/>
              <a:t>:  “the </a:t>
            </a:r>
            <a:r>
              <a:rPr lang="en-US" dirty="0">
                <a:solidFill>
                  <a:srgbClr val="FF0000"/>
                </a:solidFill>
              </a:rPr>
              <a:t>fair treatment and meaningful involvement </a:t>
            </a:r>
            <a:r>
              <a:rPr lang="en-US" dirty="0"/>
              <a:t>of all people regardless of race, color, national origin, or income with respect to the development, implementation, and enforcement of </a:t>
            </a:r>
            <a:r>
              <a:rPr lang="en-US" dirty="0">
                <a:solidFill>
                  <a:srgbClr val="FF0000"/>
                </a:solidFill>
              </a:rPr>
              <a:t>environmental laws, regulations, and policies</a:t>
            </a:r>
            <a:r>
              <a:rPr lang="en-US" dirty="0"/>
              <a:t>.” 	</a:t>
            </a:r>
            <a:r>
              <a:rPr lang="en-US" i="1" dirty="0"/>
              <a:t>- U.S. Environmental Protection </a:t>
            </a:r>
            <a:r>
              <a:rPr lang="en-US" i="1" dirty="0" smtClean="0"/>
              <a:t>Agency</a:t>
            </a:r>
          </a:p>
          <a:p>
            <a:endParaRPr lang="en-US" i="1" dirty="0"/>
          </a:p>
          <a:p>
            <a:r>
              <a:rPr lang="en-US" i="1" dirty="0" smtClean="0"/>
              <a:t>Other definitions:  Wikipedia, South African Environmental Justice Networking Forum, ...</a:t>
            </a:r>
          </a:p>
        </p:txBody>
      </p:sp>
    </p:spTree>
    <p:extLst>
      <p:ext uri="{BB962C8B-B14F-4D97-AF65-F5344CB8AC3E}">
        <p14:creationId xmlns:p14="http://schemas.microsoft.com/office/powerpoint/2010/main" val="28217636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Framing the discussion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i="1" dirty="0"/>
              <a:t>“</a:t>
            </a:r>
            <a:r>
              <a:rPr lang="en-US" dirty="0"/>
              <a:t>No person in the United States shall, on the ground or race, color, or national origin, be excluded from participation in, be denied the benefits of, or be </a:t>
            </a:r>
            <a:r>
              <a:rPr lang="en-US" dirty="0">
                <a:solidFill>
                  <a:srgbClr val="FF0000"/>
                </a:solidFill>
              </a:rPr>
              <a:t>subjected to discrimination </a:t>
            </a:r>
            <a:r>
              <a:rPr lang="en-US" dirty="0"/>
              <a:t>under any program or activity receiving federal financial assistance.”		</a:t>
            </a:r>
            <a:r>
              <a:rPr lang="en-US" i="1" dirty="0"/>
              <a:t>- Civil Rights Act, Title VI</a:t>
            </a:r>
          </a:p>
          <a:p>
            <a:endParaRPr lang="en-US" dirty="0" smtClean="0"/>
          </a:p>
          <a:p>
            <a:r>
              <a:rPr lang="en-US" sz="2800" dirty="0" smtClean="0"/>
              <a:t>What </a:t>
            </a:r>
            <a:r>
              <a:rPr lang="en-US" sz="2800" dirty="0"/>
              <a:t>is discrimination?</a:t>
            </a:r>
          </a:p>
          <a:p>
            <a:pPr lvl="1"/>
            <a:r>
              <a:rPr lang="en-US" sz="2400" dirty="0"/>
              <a:t>By intention or results?</a:t>
            </a:r>
          </a:p>
          <a:p>
            <a:pPr lvl="1"/>
            <a:r>
              <a:rPr lang="en-US" sz="2400" dirty="0"/>
              <a:t>By measured exposure or predicted impact?</a:t>
            </a:r>
          </a:p>
          <a:p>
            <a:pPr lvl="1"/>
            <a:r>
              <a:rPr lang="en-US" sz="2400" dirty="0"/>
              <a:t>How do you measure qualitative impacts</a:t>
            </a:r>
            <a:r>
              <a:rPr lang="en-US" sz="2400" dirty="0" smtClean="0"/>
              <a:t>?</a:t>
            </a:r>
          </a:p>
          <a:p>
            <a:pPr lvl="1"/>
            <a:endParaRPr lang="en-US" sz="2400" dirty="0"/>
          </a:p>
          <a:p>
            <a:r>
              <a:rPr lang="en-US" sz="2800" dirty="0" smtClean="0"/>
              <a:t>Why </a:t>
            </a:r>
            <a:r>
              <a:rPr lang="en-US" sz="2800" dirty="0"/>
              <a:t>does it matter in an energy course?</a:t>
            </a:r>
          </a:p>
          <a:p>
            <a:pPr marL="0" indent="0">
              <a:buNone/>
            </a:pPr>
            <a:endParaRPr lang="en-US" sz="2800" i="1" dirty="0" smtClean="0"/>
          </a:p>
          <a:p>
            <a:pPr marL="0" indent="0">
              <a:buNone/>
            </a:pPr>
            <a:endParaRPr lang="en-US" sz="2800" i="1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77622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Energy and environmental justice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endParaRPr lang="en-US" sz="2800" b="1" dirty="0" smtClean="0">
              <a:solidFill>
                <a:schemeClr val="accent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Pollution exposure</a:t>
            </a:r>
          </a:p>
          <a:p>
            <a:pPr marL="514350" indent="-514350">
              <a:buFont typeface="+mj-lt"/>
              <a:buAutoNum type="arabicPeriod"/>
            </a:pP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Means for socioeconomic development</a:t>
            </a:r>
          </a:p>
          <a:p>
            <a:pPr marL="514350" indent="-514350">
              <a:buFont typeface="+mj-lt"/>
              <a:buAutoNum type="arabicPeriod"/>
            </a:pP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Infrastructure impacts</a:t>
            </a:r>
          </a:p>
          <a:p>
            <a:pPr marL="514350" indent="-514350">
              <a:buFont typeface="+mj-lt"/>
              <a:buAutoNum type="arabicPeriod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378357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Energy and environmental justice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endParaRPr lang="en-US" sz="2800" b="1" dirty="0" smtClean="0">
              <a:solidFill>
                <a:schemeClr val="accent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200" b="1" dirty="0" smtClean="0">
                <a:solidFill>
                  <a:schemeClr val="accent1"/>
                </a:solidFill>
              </a:rPr>
              <a:t>Pollution exposure</a:t>
            </a:r>
          </a:p>
          <a:p>
            <a:pPr marL="514350" indent="-514350">
              <a:buFont typeface="+mj-lt"/>
              <a:buAutoNum type="arabicPeriod"/>
            </a:pP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Means for socioeconomic development</a:t>
            </a:r>
          </a:p>
          <a:p>
            <a:pPr marL="514350" indent="-514350">
              <a:buFont typeface="+mj-lt"/>
              <a:buAutoNum type="arabicPeriod"/>
            </a:pP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Infrastructure impacts</a:t>
            </a:r>
          </a:p>
          <a:p>
            <a:pPr marL="514350" indent="-514350">
              <a:buFont typeface="+mj-lt"/>
              <a:buAutoNum type="arabicPeriod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13993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Energy:  pollution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lvl="1" indent="0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3624215712"/>
              </p:ext>
            </p:extLst>
          </p:nvPr>
        </p:nvGraphicFramePr>
        <p:xfrm>
          <a:off x="402167" y="1706344"/>
          <a:ext cx="808566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144416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Impacts from refineries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Clean Air Act:</a:t>
            </a:r>
            <a:r>
              <a:rPr lang="en-US" sz="2800" dirty="0"/>
              <a:t> </a:t>
            </a:r>
            <a:r>
              <a:rPr lang="en-US" sz="2800" dirty="0" smtClean="0"/>
              <a:t> 		54</a:t>
            </a:r>
            <a:r>
              <a:rPr lang="en-US" sz="2800" dirty="0"/>
              <a:t>% </a:t>
            </a:r>
            <a:r>
              <a:rPr lang="en-US" sz="2800" dirty="0" smtClean="0"/>
              <a:t>non-compliant</a:t>
            </a:r>
          </a:p>
          <a:p>
            <a:r>
              <a:rPr lang="en-US" sz="2800" dirty="0" smtClean="0"/>
              <a:t>Clean Water Act:  	22</a:t>
            </a:r>
            <a:r>
              <a:rPr lang="en-US" sz="2800" dirty="0"/>
              <a:t>% </a:t>
            </a:r>
            <a:r>
              <a:rPr lang="en-US" sz="2800" dirty="0" smtClean="0"/>
              <a:t>non-compliant</a:t>
            </a:r>
          </a:p>
          <a:p>
            <a:r>
              <a:rPr lang="en-US" sz="2800" dirty="0" smtClean="0"/>
              <a:t>RCRA: 			32</a:t>
            </a:r>
            <a:r>
              <a:rPr lang="en-US" sz="2800" dirty="0"/>
              <a:t>% </a:t>
            </a:r>
            <a:r>
              <a:rPr lang="en-US" sz="2800" dirty="0" smtClean="0"/>
              <a:t>violated</a:t>
            </a:r>
          </a:p>
          <a:p>
            <a:pPr marL="274320" lvl="1" indent="0">
              <a:buNone/>
            </a:pPr>
            <a:endParaRPr lang="en-US" sz="2800" dirty="0" smtClean="0"/>
          </a:p>
          <a:p>
            <a:pPr marL="274320" lvl="1" indent="0">
              <a:buNone/>
            </a:pPr>
            <a:r>
              <a:rPr lang="en-US" sz="2800" dirty="0" smtClean="0"/>
              <a:t>Weighing the benefits:</a:t>
            </a:r>
            <a:endParaRPr lang="en-US" sz="2800" dirty="0"/>
          </a:p>
          <a:p>
            <a:pPr marL="274320" lvl="1" indent="0">
              <a:buNone/>
            </a:pPr>
            <a:r>
              <a:rPr lang="en-US" sz="2800" dirty="0" smtClean="0"/>
              <a:t>1,000+ pounds pollution per job</a:t>
            </a:r>
          </a:p>
          <a:p>
            <a:pPr marL="274320" lvl="1" indent="0">
              <a:buNone/>
            </a:pPr>
            <a:r>
              <a:rPr lang="en-US" sz="2800" dirty="0"/>
              <a:t>	</a:t>
            </a:r>
            <a:endParaRPr lang="en-US" sz="2800" dirty="0" smtClean="0"/>
          </a:p>
        </p:txBody>
      </p:sp>
      <p:sp>
        <p:nvSpPr>
          <p:cNvPr id="4" name="Rectangle 3"/>
          <p:cNvSpPr/>
          <p:nvPr/>
        </p:nvSpPr>
        <p:spPr>
          <a:xfrm>
            <a:off x="169449" y="6021063"/>
            <a:ext cx="8780533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O’Rourke, D. and S. Connolly.  “Just </a:t>
            </a:r>
            <a:r>
              <a:rPr lang="en-US" sz="1600" dirty="0"/>
              <a:t>oil? The distribution of </a:t>
            </a:r>
            <a:r>
              <a:rPr lang="en-US" sz="1600" dirty="0" smtClean="0"/>
              <a:t>environmental and </a:t>
            </a:r>
            <a:r>
              <a:rPr lang="en-US" sz="1600" dirty="0"/>
              <a:t>social impacts of oil production and </a:t>
            </a:r>
            <a:r>
              <a:rPr lang="en-US" sz="1600" dirty="0" smtClean="0"/>
              <a:t>consumption.” </a:t>
            </a:r>
            <a:r>
              <a:rPr lang="fr-FR" sz="1600" dirty="0" err="1"/>
              <a:t>Annu</a:t>
            </a:r>
            <a:r>
              <a:rPr lang="fr-FR" sz="1600" dirty="0"/>
              <a:t>. </a:t>
            </a:r>
            <a:r>
              <a:rPr lang="fr-FR" sz="1600" dirty="0" err="1"/>
              <a:t>Rev</a:t>
            </a:r>
            <a:r>
              <a:rPr lang="fr-FR" sz="1600" dirty="0"/>
              <a:t>. Environ. </a:t>
            </a:r>
            <a:r>
              <a:rPr lang="fr-FR" sz="1600" dirty="0" err="1"/>
              <a:t>Resour</a:t>
            </a:r>
            <a:r>
              <a:rPr lang="fr-FR" sz="1600" dirty="0"/>
              <a:t>. 2003. 28:587–</a:t>
            </a:r>
            <a:r>
              <a:rPr lang="fr-FR" sz="1600" dirty="0" smtClean="0"/>
              <a:t>617.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0161102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Impacts from coal power plants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5033572"/>
              </p:ext>
            </p:extLst>
          </p:nvPr>
        </p:nvGraphicFramePr>
        <p:xfrm>
          <a:off x="457200" y="1579033"/>
          <a:ext cx="8504767" cy="40390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99653"/>
                <a:gridCol w="2505114"/>
              </a:tblGrid>
              <a:tr h="933059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Exposure / Impact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Ratio of African Americans : White</a:t>
                      </a:r>
                      <a:endParaRPr lang="en-US" sz="2000" dirty="0"/>
                    </a:p>
                  </a:txBody>
                  <a:tcPr/>
                </a:tc>
              </a:tr>
              <a:tr h="766687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% of population living within 30 miles</a:t>
                      </a:r>
                      <a:r>
                        <a:rPr lang="en-US" sz="2400" baseline="0" dirty="0" smtClean="0"/>
                        <a:t> </a:t>
                      </a:r>
                      <a:br>
                        <a:rPr lang="en-US" sz="2400" baseline="0" dirty="0" smtClean="0"/>
                      </a:br>
                      <a:r>
                        <a:rPr lang="en-US" sz="2400" baseline="0" dirty="0" smtClean="0"/>
                        <a:t>of a coal power plant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1.2</a:t>
                      </a:r>
                      <a:endParaRPr lang="en-US" sz="2400" dirty="0"/>
                    </a:p>
                  </a:txBody>
                  <a:tcPr anchor="ctr"/>
                </a:tc>
              </a:tr>
              <a:tr h="885657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% of population living in a county that violates outdoor air quality standards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1.2</a:t>
                      </a:r>
                      <a:endParaRPr lang="en-US" sz="2400" dirty="0"/>
                    </a:p>
                  </a:txBody>
                  <a:tcPr anchor="ctr"/>
                </a:tc>
              </a:tr>
              <a:tr h="766687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Asthma hospitalizations </a:t>
                      </a:r>
                      <a:br>
                        <a:rPr lang="en-US" sz="2400" dirty="0" smtClean="0"/>
                      </a:br>
                      <a:r>
                        <a:rPr lang="en-US" sz="2400" dirty="0" smtClean="0"/>
                        <a:t>(per 10,000 population)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3.3</a:t>
                      </a:r>
                      <a:endParaRPr lang="en-US" sz="2400" dirty="0"/>
                    </a:p>
                  </a:txBody>
                  <a:tcPr anchor="ctr"/>
                </a:tc>
              </a:tr>
              <a:tr h="574462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Asthma deaths (per 10,000 population)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2.8</a:t>
                      </a:r>
                      <a:endParaRPr lang="en-US" sz="24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57200" y="6522036"/>
            <a:ext cx="71087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“</a:t>
            </a:r>
            <a:r>
              <a:rPr lang="en-US" dirty="0"/>
              <a:t>Air of Injustice:  African Americans and Power Plant Pollution” (2002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85051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Energy and environmental justice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endParaRPr lang="en-US" sz="2800" b="1" dirty="0" smtClean="0">
              <a:solidFill>
                <a:schemeClr val="accent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Pollution exposure</a:t>
            </a:r>
          </a:p>
          <a:p>
            <a:pPr marL="514350" indent="-514350">
              <a:buFont typeface="+mj-lt"/>
              <a:buAutoNum type="arabicPeriod"/>
            </a:pP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3200" b="1" dirty="0" smtClean="0">
                <a:solidFill>
                  <a:schemeClr val="accent1"/>
                </a:solidFill>
              </a:rPr>
              <a:t>Means for socioeconomic development</a:t>
            </a:r>
          </a:p>
          <a:p>
            <a:pPr marL="514350" indent="-514350">
              <a:buFont typeface="+mj-lt"/>
              <a:buAutoNum type="arabicPeriod"/>
            </a:pP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Infrastructure impacts</a:t>
            </a:r>
          </a:p>
          <a:p>
            <a:pPr marL="514350" indent="-514350">
              <a:buFont typeface="+mj-lt"/>
              <a:buAutoNum type="arabicPeriod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374760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p_lin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Orbit">
      <a:majorFont>
        <a:latin typeface="Candara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Candara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top_line.thmx</Template>
  <TotalTime>1502</TotalTime>
  <Words>672</Words>
  <Application>Microsoft Macintosh PowerPoint</Application>
  <PresentationFormat>On-screen Show (4:3)</PresentationFormat>
  <Paragraphs>149</Paragraphs>
  <Slides>19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top_line</vt:lpstr>
      <vt:lpstr>Energy Access and Environmental Justice</vt:lpstr>
      <vt:lpstr>Framing the discussion</vt:lpstr>
      <vt:lpstr>Framing the discussion </vt:lpstr>
      <vt:lpstr>Energy and environmental justice</vt:lpstr>
      <vt:lpstr>Energy and environmental justice</vt:lpstr>
      <vt:lpstr>Energy:  pollution</vt:lpstr>
      <vt:lpstr>Impacts from refineries</vt:lpstr>
      <vt:lpstr>Impacts from coal power plants</vt:lpstr>
      <vt:lpstr>Energy and environmental justice</vt:lpstr>
      <vt:lpstr>Energy for economic development</vt:lpstr>
      <vt:lpstr>Access to high-quality energy</vt:lpstr>
      <vt:lpstr>Benefits of energy access</vt:lpstr>
      <vt:lpstr>Multiplier effects:  human health</vt:lpstr>
      <vt:lpstr>Multiplier effects:  education</vt:lpstr>
      <vt:lpstr>Energy and environmental justice</vt:lpstr>
      <vt:lpstr>Energy-related infrastructure</vt:lpstr>
      <vt:lpstr>Case study:  the pipeline’s path</vt:lpstr>
      <vt:lpstr>Case study:  hydrofracking</vt:lpstr>
      <vt:lpstr>Thank you</vt:lpstr>
    </vt:vector>
  </TitlesOfParts>
  <Company>University of Rochester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Energy Access and Environmental Justice</dc:title>
  <dc:creator>Karen Berger</dc:creator>
  <cp:lastModifiedBy>Karen Berger</cp:lastModifiedBy>
  <cp:revision>84</cp:revision>
  <dcterms:created xsi:type="dcterms:W3CDTF">2013-04-12T16:34:57Z</dcterms:created>
  <dcterms:modified xsi:type="dcterms:W3CDTF">2013-04-15T02:51:05Z</dcterms:modified>
</cp:coreProperties>
</file>