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6" r:id="rId11"/>
    <p:sldId id="260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  <p:pic>
        <p:nvPicPr>
          <p:cNvPr id="12290" name="Picture 2" descr="http://www.poly.edu/sites/polyproto.poly.edu/files/content_images/NYUPoly-COLOR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172200"/>
            <a:ext cx="1428750" cy="5715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  <p:pic>
        <p:nvPicPr>
          <p:cNvPr id="10242" name="Picture 2" descr="http://www.poly.edu/sites/polyproto.poly.edu/files/content_images/NYUPoly-COLOR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172200"/>
            <a:ext cx="1428750" cy="5715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http://www.poly.edu/sites/polyproto.poly.edu/files/content_images/NYUPoly-COLOR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850" y="6172200"/>
            <a:ext cx="1428750" cy="5715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A39C-B739-404C-90B7-28477982CBF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3A39C-B739-404C-90B7-28477982CBF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F797-82B0-4E45-B1DD-C9D24F2E2B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Bringing Real World Experiences and Examples to the Classroom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Anne </a:t>
            </a:r>
            <a:r>
              <a:rPr lang="en-US" dirty="0" err="1" smtClean="0"/>
              <a:t>Dudek</a:t>
            </a:r>
            <a:r>
              <a:rPr lang="en-US" dirty="0" smtClean="0"/>
              <a:t> Ronan</a:t>
            </a:r>
          </a:p>
          <a:p>
            <a:r>
              <a:rPr lang="en-US" dirty="0" smtClean="0"/>
              <a:t>Industry Professor</a:t>
            </a:r>
          </a:p>
          <a:p>
            <a:r>
              <a:rPr lang="en-US" dirty="0" smtClean="0"/>
              <a:t>Civil and Urban Engineering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3650129" cy="273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440" y="160934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5753" y="3250826"/>
            <a:ext cx="4092388" cy="30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21859" y="304800"/>
            <a:ext cx="404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Binghamton, NY in early September 2011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Pseudo-“Real-World” </a:t>
            </a:r>
            <a:br>
              <a:rPr lang="en-US" dirty="0" smtClean="0"/>
            </a:br>
            <a:r>
              <a:rPr lang="en-US" dirty="0" smtClean="0"/>
              <a:t>Homework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textbook problems </a:t>
            </a:r>
          </a:p>
          <a:p>
            <a:r>
              <a:rPr lang="en-US" sz="2400" dirty="0" smtClean="0"/>
              <a:t>Base problems on real data, include more information than is needed, take some liberty to simplify the real world 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38475"/>
            <a:ext cx="867982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5715000"/>
            <a:ext cx="7848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New York City Water Supply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4752975" cy="653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77265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theory more relevant</a:t>
            </a:r>
          </a:p>
          <a:p>
            <a:r>
              <a:rPr lang="en-US" dirty="0" smtClean="0"/>
              <a:t>Engage students in discussion</a:t>
            </a:r>
          </a:p>
          <a:p>
            <a:r>
              <a:rPr lang="en-US" dirty="0" smtClean="0"/>
              <a:t>Broaden students’ horizons</a:t>
            </a:r>
          </a:p>
          <a:p>
            <a:r>
              <a:rPr lang="en-US" dirty="0" smtClean="0"/>
              <a:t>Introduce non-technical issues: environmental, economic, political, social justice</a:t>
            </a:r>
          </a:p>
          <a:p>
            <a:endParaRPr lang="en-US" dirty="0"/>
          </a:p>
          <a:p>
            <a:r>
              <a:rPr lang="en-US" dirty="0" smtClean="0"/>
              <a:t>I learn a lot too!!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Providing an appropriate balance between theory and discussion</a:t>
            </a:r>
          </a:p>
          <a:p>
            <a:r>
              <a:rPr lang="en-US" sz="2800" dirty="0" smtClean="0"/>
              <a:t>Keeping up with current events is time consuming – finding enough background facts to make it a teaching point rather than just a wow point</a:t>
            </a:r>
          </a:p>
          <a:p>
            <a:r>
              <a:rPr lang="en-US" sz="2800" dirty="0" smtClean="0"/>
              <a:t>Formalizing presentation within a </a:t>
            </a:r>
            <a:r>
              <a:rPr lang="en-US" sz="2800" dirty="0" err="1" smtClean="0"/>
              <a:t>Powerpoint</a:t>
            </a:r>
            <a:r>
              <a:rPr lang="en-US" sz="2800" dirty="0" smtClean="0"/>
              <a:t> lesson, then keeping it up to date, is very time consuming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Invert the process – provide incentives for students to bring the news to class</a:t>
            </a:r>
          </a:p>
          <a:p>
            <a:pPr lvl="1"/>
            <a:r>
              <a:rPr lang="en-US" dirty="0" smtClean="0"/>
              <a:t>I tried (but didn’t succeed) post-Sandy </a:t>
            </a:r>
          </a:p>
          <a:p>
            <a:pPr lvl="1"/>
            <a:r>
              <a:rPr lang="en-US" dirty="0" smtClean="0"/>
              <a:t>The idea:  use discussion board to share photos and experiences</a:t>
            </a:r>
          </a:p>
          <a:p>
            <a:pPr lvl="1"/>
            <a:r>
              <a:rPr lang="en-US" dirty="0" smtClean="0"/>
              <a:t>The limitations: power outages, general disruption of day-to-day activities, lack of experience with the technology</a:t>
            </a:r>
          </a:p>
          <a:p>
            <a:r>
              <a:rPr lang="en-US" dirty="0" smtClean="0"/>
              <a:t>NYC sustainability initiatives are happening right now – get involved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NYC Green Infrastructure Plan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845" y="1384508"/>
            <a:ext cx="2414027" cy="31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s://encrypted-tbn2.google.com/images?q=tbn:ANd9GcRr3mLwZSNUDeC_0UdnU5IPuoIuYAYRHbaZ1uH617mG5MfZ1aeB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58" y="1385054"/>
            <a:ext cx="2407475" cy="3128495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2534"/>
            <a:ext cx="9144000" cy="148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8806" y="1380565"/>
            <a:ext cx="2398280" cy="312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theory more relevant</a:t>
            </a:r>
          </a:p>
          <a:p>
            <a:r>
              <a:rPr lang="en-US" dirty="0" smtClean="0"/>
              <a:t>Engage students in discussion</a:t>
            </a:r>
          </a:p>
          <a:p>
            <a:r>
              <a:rPr lang="en-US" dirty="0" smtClean="0"/>
              <a:t>Broaden students’ horizons</a:t>
            </a:r>
          </a:p>
          <a:p>
            <a:r>
              <a:rPr lang="en-US" dirty="0" smtClean="0"/>
              <a:t>Introduce non-technical issues: environmental, economic, political, social justice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5" y="1814513"/>
            <a:ext cx="44386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85800"/>
            <a:ext cx="57435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in Real-World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Videos</a:t>
            </a:r>
          </a:p>
          <a:p>
            <a:r>
              <a:rPr lang="en-US" dirty="0" smtClean="0"/>
              <a:t>Newspaper clippings – yes, torn directly out of a paper newspaper for visual effect</a:t>
            </a:r>
          </a:p>
          <a:p>
            <a:r>
              <a:rPr lang="en-US" dirty="0" smtClean="0"/>
              <a:t>Online media sources</a:t>
            </a:r>
          </a:p>
          <a:p>
            <a:r>
              <a:rPr lang="en-US" dirty="0" smtClean="0"/>
              <a:t>Photos from past field trips</a:t>
            </a:r>
          </a:p>
          <a:p>
            <a:r>
              <a:rPr lang="en-US" dirty="0" smtClean="0"/>
              <a:t>Discussion of previous experiences in consulting and research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FEMA ABFE Maps</a:t>
            </a:r>
            <a:br>
              <a:rPr lang="en-US" dirty="0" smtClean="0"/>
            </a:br>
            <a:r>
              <a:rPr lang="en-US" dirty="0" smtClean="0"/>
              <a:t>(Advisory Based Flood Elevations)</a:t>
            </a:r>
            <a:endParaRPr lang="en-US" dirty="0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6424"/>
            <a:ext cx="9144000" cy="50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581025"/>
            <a:ext cx="83248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974" y="6390155"/>
            <a:ext cx="2276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7522" y="1053633"/>
            <a:ext cx="23050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b="4998"/>
          <a:stretch>
            <a:fillRect/>
          </a:stretch>
        </p:blipFill>
        <p:spPr bwMode="auto">
          <a:xfrm>
            <a:off x="487586" y="290945"/>
            <a:ext cx="8229600" cy="65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81508" y="100611"/>
            <a:ext cx="228716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http://water.usgs.gov/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604963"/>
            <a:ext cx="54292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6118" y="502024"/>
            <a:ext cx="612687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graph shows May to September 2011 at the same station.  </a:t>
            </a:r>
          </a:p>
          <a:p>
            <a:r>
              <a:rPr lang="en-US" dirty="0" smtClean="0"/>
              <a:t>Look at the effect of Hurricane Irene.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01035" y="1075765"/>
            <a:ext cx="2608730" cy="9054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21741" y="5692588"/>
            <a:ext cx="471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Discussion:  what do these triangles represent?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81718" y="4034118"/>
            <a:ext cx="224117" cy="1649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590675"/>
            <a:ext cx="5524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1929" y="537882"/>
            <a:ext cx="645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river stage at Binghamton, NY, from May to September 2011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312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Bringing Real World Experiences and Examples to the Classroom</vt:lpstr>
      <vt:lpstr>Why?</vt:lpstr>
      <vt:lpstr>Slide 3</vt:lpstr>
      <vt:lpstr>Bringing in Real-World Examples</vt:lpstr>
      <vt:lpstr>FEMA ABFE Maps (Advisory Based Flood Elevations)</vt:lpstr>
      <vt:lpstr>Slide 6</vt:lpstr>
      <vt:lpstr>Slide 7</vt:lpstr>
      <vt:lpstr>Slide 8</vt:lpstr>
      <vt:lpstr>Slide 9</vt:lpstr>
      <vt:lpstr>Slide 10</vt:lpstr>
      <vt:lpstr>Pseudo-“Real-World”  Homework Problems</vt:lpstr>
      <vt:lpstr>Slide 12</vt:lpstr>
      <vt:lpstr>Slide 13</vt:lpstr>
      <vt:lpstr>Benefits</vt:lpstr>
      <vt:lpstr>Challenges</vt:lpstr>
      <vt:lpstr>Opportunities</vt:lpstr>
      <vt:lpstr>NYC Green Infrastructure Plan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Real World Experiences and Examples to the Classroom</dc:title>
  <dc:creator>Anne Dudek Ronan</dc:creator>
  <cp:lastModifiedBy>Anne Dudek Ronan</cp:lastModifiedBy>
  <cp:revision>4</cp:revision>
  <dcterms:created xsi:type="dcterms:W3CDTF">2013-03-07T04:56:50Z</dcterms:created>
  <dcterms:modified xsi:type="dcterms:W3CDTF">2013-03-07T05:59:19Z</dcterms:modified>
</cp:coreProperties>
</file>