
<file path=[Content_Types].xml><?xml version="1.0" encoding="utf-8"?>
<Types xmlns="http://schemas.openxmlformats.org/package/2006/content-types">
  <Default Extension="bin" ContentType="application/vnd.openxmlformats-officedocument.presentationml.printerSettings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Default Extension="xml" ContentType="application/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Default Extension="rels" ContentType="application/vnd.openxmlformats-package.relationships+xml"/>
  <Default Extension="jpeg" ContentType="image/jpeg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Default Extension="png" ContentType="image/pn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5"/>
  </p:notesMasterIdLst>
  <p:sldIdLst>
    <p:sldId id="261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7FF9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FC76C-3C99-6C46-B984-241033C758A5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BD654-EF0A-524B-AFE8-DAA8E99EE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 I bring to</a:t>
            </a:r>
            <a:r>
              <a:rPr lang="en-US" baseline="0" dirty="0" smtClean="0"/>
              <a:t> the project?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BD654-EF0A-524B-AFE8-DAA8E99EE7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 I bring to</a:t>
            </a:r>
            <a:r>
              <a:rPr lang="en-US" baseline="0" dirty="0" smtClean="0"/>
              <a:t> the project?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BD654-EF0A-524B-AFE8-DAA8E99EE7A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7FF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0A68D-D44E-4240-9C21-9D8501585B91}" type="datetimeFigureOut">
              <a:rPr lang="en-US" smtClean="0"/>
              <a:pPr/>
              <a:t>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EB9B-40EC-6D4D-A38E-9CEB3A6A7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21.jpe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dmans 20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917" y="1888970"/>
            <a:ext cx="5498392" cy="38189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650" y="211861"/>
            <a:ext cx="1805827" cy="11336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8546" y="136271"/>
            <a:ext cx="1799264" cy="13160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5586" y="1616846"/>
            <a:ext cx="1754516" cy="17545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1881" y="5451675"/>
            <a:ext cx="1416665" cy="11439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808" y="4728757"/>
            <a:ext cx="1939018" cy="18173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05" y="2807482"/>
            <a:ext cx="1895483" cy="13224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57860" y="30445"/>
            <a:ext cx="1230727" cy="20159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105" y="30445"/>
            <a:ext cx="1566372" cy="170734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64187" y="30236"/>
            <a:ext cx="1508665" cy="16444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85826" y="3834098"/>
            <a:ext cx="1837214" cy="232713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8877" y="5778055"/>
            <a:ext cx="4817938" cy="1514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4123"/>
            <a:ext cx="9144000" cy="1470025"/>
          </a:xfrm>
        </p:spPr>
        <p:txBody>
          <a:bodyPr/>
          <a:lstStyle/>
          <a:p>
            <a:r>
              <a:rPr lang="en-US" dirty="0" smtClean="0"/>
              <a:t>Professional Development Experience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1199"/>
            <a:ext cx="8890000" cy="3175000"/>
          </a:xfrm>
          <a:prstGeom prst="rect">
            <a:avLst/>
          </a:prstGeom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966" y="3252797"/>
            <a:ext cx="4445000" cy="3200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52797"/>
            <a:ext cx="3182425" cy="2386003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399781" y="0"/>
            <a:ext cx="4101947" cy="940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Pasadena City College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5810" y="4418293"/>
            <a:ext cx="3202879" cy="21669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970" y="5408036"/>
            <a:ext cx="2013840" cy="1449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69453"/>
            <a:ext cx="2955420" cy="762052"/>
          </a:xfrm>
        </p:spPr>
        <p:txBody>
          <a:bodyPr/>
          <a:lstStyle/>
          <a:p>
            <a:r>
              <a:rPr lang="en-US" dirty="0" smtClean="0"/>
              <a:t>TEACHING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935398" y="2382710"/>
            <a:ext cx="7102756" cy="3672990"/>
          </a:xfrm>
        </p:spPr>
        <p:txBody>
          <a:bodyPr/>
          <a:lstStyle/>
          <a:p>
            <a:pPr algn="l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K-8 lesson plans</a:t>
            </a:r>
          </a:p>
          <a:p>
            <a:pPr algn="l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Moon and sun observations</a:t>
            </a:r>
          </a:p>
          <a:p>
            <a:pPr algn="l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Student response systems (clickers)</a:t>
            </a:r>
          </a:p>
          <a:p>
            <a:pPr algn="l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Field trips/courses</a:t>
            </a:r>
            <a:endParaRPr lang="en-US" dirty="0" smtClean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elizutaha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28327"/>
            <a:ext cx="1890039" cy="2927598"/>
          </a:xfrm>
          <a:prstGeom prst="rect">
            <a:avLst/>
          </a:prstGeom>
        </p:spPr>
      </p:pic>
      <p:pic>
        <p:nvPicPr>
          <p:cNvPr id="8" name="Picture 7" descr="raft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336" y="4902945"/>
            <a:ext cx="2679420" cy="1955055"/>
          </a:xfrm>
          <a:prstGeom prst="rect">
            <a:avLst/>
          </a:prstGeom>
        </p:spPr>
      </p:pic>
      <p:pic>
        <p:nvPicPr>
          <p:cNvPr id="10" name="Picture 9" descr="IMG_00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1040" y="1098317"/>
            <a:ext cx="1886203" cy="2514936"/>
          </a:xfrm>
          <a:prstGeom prst="rect">
            <a:avLst/>
          </a:prstGeom>
        </p:spPr>
      </p:pic>
      <p:pic>
        <p:nvPicPr>
          <p:cNvPr id="11" name="Picture 10" descr="104-0469_IM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706" y="250869"/>
            <a:ext cx="2881362" cy="2161022"/>
          </a:xfrm>
          <a:prstGeom prst="rect">
            <a:avLst/>
          </a:prstGeom>
        </p:spPr>
      </p:pic>
      <p:pic>
        <p:nvPicPr>
          <p:cNvPr id="12" name="Picture 11" descr="IMG_004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8466" y="0"/>
            <a:ext cx="2747868" cy="20609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8466" y="2382710"/>
            <a:ext cx="2288256" cy="5622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6942" y="4185333"/>
            <a:ext cx="3789392" cy="2842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44</Words>
  <Application>Microsoft Macintosh PowerPoint</Application>
  <PresentationFormat>On-screen Show (4:3)</PresentationFormat>
  <Paragraphs>11</Paragraphs>
  <Slides>3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Professional Development Experience</vt:lpstr>
      <vt:lpstr>TEACHING</vt:lpstr>
    </vt:vector>
  </TitlesOfParts>
  <Company>Pasadena City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Development Experience</dc:title>
  <dc:creator>Computing Services</dc:creator>
  <cp:lastModifiedBy>Computing Services</cp:lastModifiedBy>
  <cp:revision>23</cp:revision>
  <dcterms:created xsi:type="dcterms:W3CDTF">2012-01-14T18:23:05Z</dcterms:created>
  <dcterms:modified xsi:type="dcterms:W3CDTF">2012-01-14T18:41:56Z</dcterms:modified>
</cp:coreProperties>
</file>