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41" r:id="rId3"/>
    <p:sldMasterId id="2147483753" r:id="rId4"/>
    <p:sldMasterId id="2147483778" r:id="rId5"/>
  </p:sldMasterIdLst>
  <p:notesMasterIdLst>
    <p:notesMasterId r:id="rId20"/>
  </p:notesMasterIdLst>
  <p:sldIdLst>
    <p:sldId id="256" r:id="rId6"/>
    <p:sldId id="268" r:id="rId7"/>
    <p:sldId id="257" r:id="rId8"/>
    <p:sldId id="270" r:id="rId9"/>
    <p:sldId id="263" r:id="rId10"/>
    <p:sldId id="262" r:id="rId11"/>
    <p:sldId id="269" r:id="rId12"/>
    <p:sldId id="260" r:id="rId13"/>
    <p:sldId id="271" r:id="rId14"/>
    <p:sldId id="259" r:id="rId15"/>
    <p:sldId id="264" r:id="rId16"/>
    <p:sldId id="261" r:id="rId17"/>
    <p:sldId id="265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010" autoAdjust="0"/>
  </p:normalViewPr>
  <p:slideViewPr>
    <p:cSldViewPr>
      <p:cViewPr varScale="1">
        <p:scale>
          <a:sx n="71" d="100"/>
          <a:sy n="71" d="100"/>
        </p:scale>
        <p:origin x="-41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63D90-D01F-4DB3-957F-7416141C3A01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592BC-1FCA-4CD9-9104-F3F1BADE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2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92BC-1FCA-4CD9-9104-F3F1BADE3F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0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work that’s just beginning.</a:t>
            </a:r>
            <a:r>
              <a:rPr lang="en-US" baseline="0" dirty="0" smtClean="0"/>
              <a:t>  SAGE 2YC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92BC-1FCA-4CD9-9104-F3F1BADE3F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process of building on the platform created for the original workshop to provide a one-stop-shop for two-year college geoscience-related materials and resources at the Geoscience in Two-Year Colleges website.  This evolving portal will provide links to projects</a:t>
            </a:r>
            <a:r>
              <a:rPr lang="en-US" baseline="0" dirty="0" smtClean="0"/>
              <a:t> and resources that already exist as well as a place for new 2YC projects to connect their work to what has come before.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92BC-1FCA-4CD9-9104-F3F1BADE3F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0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981200"/>
            <a:ext cx="63246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000"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00"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3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E137-8464-4F66-B795-AB0977A62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FF2BF-1416-4DFD-8E9D-C19D586C6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8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852AD-345F-42E3-9A0F-1577D5B88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7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7E03C-79C7-4AF8-A176-BFE6E0AA8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73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A01B9-F297-4FF6-8052-0895FF612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2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4F4E9-25CE-4D9B-9F57-E1789FF98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04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AC4AE-1CEE-4B2F-9319-F58C8F5A4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56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5035A-3DCC-4F59-B61D-2756815CC1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427BB-7812-47CF-A673-BC39A959B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6355-FDE9-4569-8F5F-06F0EFBB4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2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18161-C8A5-4D36-A4BC-26998E58F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41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76400"/>
            <a:ext cx="7086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2819400"/>
            <a:ext cx="7086600" cy="3124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09147-0C1C-4891-A8EB-FD5A1B5F9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981200"/>
            <a:ext cx="63246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000"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00"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91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2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16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08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65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9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7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10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338A0-813B-4A96-BB2B-74A4C348A6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29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EB9B8-5441-456B-92B4-A3C1C3573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02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A1DCF-0BAF-4450-AC16-4BFCFC3C1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58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70F2-1604-422F-B530-3F481396F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2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AB355-10E0-4BB6-AA05-0F7C19EFF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9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07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4E27A-6C90-4835-8AB2-84F185112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37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59E3C-89B7-4EF4-A943-3BB6362D4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6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6C96F-7B27-424F-A64F-A76F7D08D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07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C12F0-AB57-4310-B6CA-F95745304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03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15315-0D25-4EA2-B7AD-2E2E2E17B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2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70CE-CA0B-4102-8CA3-30134F061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83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76400"/>
            <a:ext cx="7086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2819400"/>
            <a:ext cx="7086600" cy="3124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3E03EB-F3AE-4672-9355-6733893B4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0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6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4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+mn-lt"/>
              </a:defRPr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+mn-lt"/>
              </a:defRPr>
            </a:lvl1pPr>
          </a:lstStyle>
          <a:p>
            <a:fld id="{C0B04F59-B534-4413-B2AD-326983C497B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+mn-lt"/>
              </a:defRPr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+mn-lt"/>
              </a:defRPr>
            </a:lvl1pPr>
          </a:lstStyle>
          <a:p>
            <a:fld id="{2FE0EA1B-A18E-49CB-9FE5-BD62B46867F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4554-05AC-4CBA-BFFA-1FDC5A526A39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83B2-B601-4E0F-BB62-E64A7E07B95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Website Resources and Support for Two-Year College Geoscience Educators</a:t>
            </a:r>
            <a:endParaRPr lang="en-US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9718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John </a:t>
            </a:r>
            <a:r>
              <a:rPr lang="en-US" dirty="0" err="1">
                <a:solidFill>
                  <a:schemeClr val="tx2"/>
                </a:solidFill>
              </a:rPr>
              <a:t>McDaris</a:t>
            </a:r>
            <a:r>
              <a:rPr lang="en-US" dirty="0">
                <a:solidFill>
                  <a:schemeClr val="tx2"/>
                </a:solidFill>
              </a:rPr>
              <a:t>, SERC, Carleton College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R. Heather Macdonald, College of William and Mary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Robert Blodgett, Austin Community College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err="1">
                <a:solidFill>
                  <a:schemeClr val="tx2"/>
                </a:solidFill>
              </a:rPr>
              <a:t>Cathryn</a:t>
            </a:r>
            <a:r>
              <a:rPr lang="en-US" dirty="0">
                <a:solidFill>
                  <a:schemeClr val="tx2"/>
                </a:solidFill>
              </a:rPr>
              <a:t> A. </a:t>
            </a:r>
            <a:r>
              <a:rPr lang="en-US" dirty="0" err="1">
                <a:solidFill>
                  <a:schemeClr val="tx2"/>
                </a:solidFill>
              </a:rPr>
              <a:t>Manduca</a:t>
            </a:r>
            <a:r>
              <a:rPr lang="en-US" dirty="0">
                <a:solidFill>
                  <a:schemeClr val="tx2"/>
                </a:solidFill>
              </a:rPr>
              <a:t>, SERC, Carleton College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Mark Maier, Glendale Community College</a:t>
            </a:r>
          </a:p>
        </p:txBody>
      </p:sp>
      <p:pic>
        <p:nvPicPr>
          <p:cNvPr id="9221" name="Picture 5" descr="C:\Users\jmcdaris\Documents\SERC\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230" y="5943600"/>
            <a:ext cx="791944" cy="7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01879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This body of work is supported by the National Science Foundation under a number of grants from the DUE and GEO divisions.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260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9" y="685800"/>
            <a:ext cx="7167841" cy="565784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6539" y="6343650"/>
            <a:ext cx="547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http://serc.carleton.edu/econ/2yc/index.html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Econ 2YC</a:t>
            </a:r>
            <a:endParaRPr lang="en-US" sz="3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2338" y="291643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DUE 1043245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00750" cy="39052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1"/>
          <a:stretch/>
        </p:blipFill>
        <p:spPr bwMode="auto">
          <a:xfrm>
            <a:off x="990600" y="929453"/>
            <a:ext cx="6229350" cy="49847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7"/>
          <a:stretch/>
        </p:blipFill>
        <p:spPr bwMode="auto">
          <a:xfrm>
            <a:off x="1828800" y="1219200"/>
            <a:ext cx="6242050" cy="49847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41475"/>
            <a:ext cx="6172200" cy="49847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-150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Supporting </a:t>
            </a:r>
            <a:r>
              <a:rPr lang="en-US" sz="3000" b="1" spc="-150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Advancing Geoscience Education at Two-year Colleges </a:t>
            </a:r>
            <a:endParaRPr lang="en-US" sz="3000" b="1" spc="-150" dirty="0" smtClean="0">
              <a:solidFill>
                <a:schemeClr val="accent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000" b="1" spc="-150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3000" b="1" spc="-150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SAGE 2YC)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Macdonald, Baer, Blodgett, </a:t>
            </a:r>
            <a:r>
              <a:rPr lang="en-US" sz="20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Hodder</a:t>
            </a: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DUE 11225921, 1122640, 1122660, 1122737</a:t>
            </a:r>
          </a:p>
          <a:p>
            <a:endParaRPr lang="en-US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Goals: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 professional development opportunities for 2YC faculty and web resources focused on topics of importance for 2YC geoscience education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 effective models of professional development for 2YC geoscience faculty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Establish geoscience networks focused on 2YC education that include full-time and adjunct faculty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 leadership within the 2YC geoscience community</a:t>
            </a:r>
          </a:p>
          <a:p>
            <a:endParaRPr lang="en-US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736600"/>
            <a:ext cx="7366000" cy="5384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Two-Year College Portal</a:t>
            </a:r>
            <a:endParaRPr lang="en-US" sz="3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9551" y="6260068"/>
            <a:ext cx="5244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http://serc.carleton.edu/geo2yc/index.html</a:t>
            </a:r>
          </a:p>
        </p:txBody>
      </p:sp>
    </p:spTree>
    <p:extLst>
      <p:ext uri="{BB962C8B-B14F-4D97-AF65-F5344CB8AC3E}">
        <p14:creationId xmlns:p14="http://schemas.microsoft.com/office/powerpoint/2010/main" val="11676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cdaris\Desktop\2YC Q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866" y="381000"/>
            <a:ext cx="43285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Geoscience in 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Two-Year Colleges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http://serc.carleton.edu/geo2yc/index.html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4" descr="C:\Users\jmcdaris\Documents\SERC\SERC@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99"/>
            <a:ext cx="2792412" cy="5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mcdaris\Desktop\tncc_students_working_plate.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3" y="228600"/>
            <a:ext cx="406400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mcdaris\Desktop\2YC\Geo2YC photos\cosee photos\COSEE Office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89870"/>
            <a:ext cx="3452678" cy="40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mcdaris\Pictures\Geo2YC\Picture 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1745"/>
            <a:ext cx="4075000" cy="30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812034"/>
            <a:ext cx="7322915" cy="53562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 Planning Workshop</a:t>
            </a:r>
            <a:endParaRPr lang="en-US" sz="3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22338" y="291643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GEO 0939671</a:t>
            </a:r>
          </a:p>
        </p:txBody>
      </p:sp>
      <p:sp>
        <p:nvSpPr>
          <p:cNvPr id="4" name="Rectangle 3"/>
          <p:cNvSpPr/>
          <p:nvPr/>
        </p:nvSpPr>
        <p:spPr>
          <a:xfrm>
            <a:off x="895349" y="6313089"/>
            <a:ext cx="7322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http://serc.carleton.edu/geo2yc/workshop2010/index.html</a:t>
            </a:r>
          </a:p>
        </p:txBody>
      </p:sp>
    </p:spTree>
    <p:extLst>
      <p:ext uri="{BB962C8B-B14F-4D97-AF65-F5344CB8AC3E}">
        <p14:creationId xmlns:p14="http://schemas.microsoft.com/office/powerpoint/2010/main" val="38119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735633" cy="34734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728639" cy="34734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6889"/>
            <a:ext cx="4695414" cy="34734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97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4" y="838200"/>
            <a:ext cx="7423150" cy="5283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7685" y="6262125"/>
            <a:ext cx="552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http://nagt.org/nagt/divisions/2yc/index.html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NAGT 2YC Division</a:t>
            </a:r>
            <a:endParaRPr lang="en-US" sz="3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jmcdaris\Desktop\2yc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9673"/>
            <a:ext cx="2540000" cy="9398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80" y="675356"/>
            <a:ext cx="7085220" cy="557304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the Cutting Edge</a:t>
            </a:r>
            <a:endParaRPr lang="en-US" sz="3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76200"/>
            <a:ext cx="3895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DUE 0127310</a:t>
            </a:r>
            <a:r>
              <a:rPr lang="en-US" sz="1100" i="1" dirty="0">
                <a:ea typeface="Verdana" pitchFamily="34" charset="0"/>
                <a:cs typeface="Verdana" pitchFamily="34" charset="0"/>
              </a:rPr>
              <a:t>, </a:t>
            </a:r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0127141</a:t>
            </a:r>
            <a:r>
              <a:rPr lang="en-US" sz="1100" i="1" dirty="0">
                <a:ea typeface="Verdana" pitchFamily="34" charset="0"/>
                <a:cs typeface="Verdana" pitchFamily="34" charset="0"/>
              </a:rPr>
              <a:t>, </a:t>
            </a:r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0127257</a:t>
            </a:r>
            <a:r>
              <a:rPr lang="en-US" sz="1100" i="1" dirty="0">
                <a:ea typeface="Verdana" pitchFamily="34" charset="0"/>
                <a:cs typeface="Verdana" pitchFamily="34" charset="0"/>
              </a:rPr>
              <a:t>, </a:t>
            </a:r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0127018</a:t>
            </a:r>
            <a:r>
              <a:rPr lang="en-US" sz="1100" i="1" dirty="0">
                <a:ea typeface="Verdana" pitchFamily="34" charset="0"/>
                <a:cs typeface="Verdana" pitchFamily="34" charset="0"/>
              </a:rPr>
              <a:t>, </a:t>
            </a:r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0618482</a:t>
            </a:r>
            <a:r>
              <a:rPr lang="en-US" sz="1100" i="1" dirty="0">
                <a:ea typeface="Verdana" pitchFamily="34" charset="0"/>
                <a:cs typeface="Verdana" pitchFamily="34" charset="0"/>
              </a:rPr>
              <a:t>, </a:t>
            </a:r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0618725</a:t>
            </a:r>
            <a:r>
              <a:rPr lang="en-US" sz="1100" i="1" dirty="0">
                <a:ea typeface="Verdana" pitchFamily="34" charset="0"/>
                <a:cs typeface="Verdana" pitchFamily="34" charset="0"/>
              </a:rPr>
              <a:t>, </a:t>
            </a:r>
            <a:endParaRPr lang="en-US" sz="1100" i="1" dirty="0" smtClean="0">
              <a:ea typeface="Verdana" pitchFamily="34" charset="0"/>
              <a:cs typeface="Verdana" pitchFamily="34" charset="0"/>
            </a:endParaRPr>
          </a:p>
          <a:p>
            <a:r>
              <a:rPr lang="en-US" sz="1100" i="1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           0618533</a:t>
            </a:r>
            <a:r>
              <a:rPr lang="en-US" sz="1100" i="1" dirty="0">
                <a:ea typeface="Verdana" pitchFamily="34" charset="0"/>
                <a:cs typeface="Verdana" pitchFamily="34" charset="0"/>
              </a:rPr>
              <a:t>, </a:t>
            </a:r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1022680</a:t>
            </a:r>
            <a:r>
              <a:rPr lang="en-US" sz="1100" i="1" dirty="0">
                <a:ea typeface="Verdana" pitchFamily="34" charset="0"/>
                <a:cs typeface="Verdana" pitchFamily="34" charset="0"/>
              </a:rPr>
              <a:t>, </a:t>
            </a:r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1022776</a:t>
            </a:r>
            <a:r>
              <a:rPr lang="en-US" sz="1100" i="1" dirty="0">
                <a:ea typeface="Verdana" pitchFamily="34" charset="0"/>
                <a:cs typeface="Verdana" pitchFamily="34" charset="0"/>
              </a:rPr>
              <a:t>, </a:t>
            </a:r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1022844</a:t>
            </a:r>
            <a:r>
              <a:rPr lang="en-US" sz="1100" i="1" dirty="0">
                <a:ea typeface="Verdana" pitchFamily="34" charset="0"/>
                <a:cs typeface="Verdana" pitchFamily="34" charset="0"/>
              </a:rPr>
              <a:t>, and </a:t>
            </a:r>
            <a:r>
              <a:rPr lang="en-US" sz="1100" i="1" dirty="0" smtClean="0">
                <a:ea typeface="Verdana" pitchFamily="34" charset="0"/>
                <a:cs typeface="Verdana" pitchFamily="34" charset="0"/>
              </a:rPr>
              <a:t>1022910</a:t>
            </a:r>
            <a:endParaRPr lang="en-US" sz="1100" i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7685" y="6336268"/>
            <a:ext cx="552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http://nagt.org/nagt/divisions/2yc/index.html</a:t>
            </a:r>
          </a:p>
        </p:txBody>
      </p:sp>
    </p:spTree>
    <p:extLst>
      <p:ext uri="{BB962C8B-B14F-4D97-AF65-F5344CB8AC3E}">
        <p14:creationId xmlns:p14="http://schemas.microsoft.com/office/powerpoint/2010/main" val="28783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the Cutting Edge</a:t>
            </a:r>
            <a:endParaRPr lang="en-US" sz="3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 descr="C:\Users\jmcdaris\Desktop\in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472867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mcdaris\Desktop\affd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7674"/>
            <a:ext cx="5667260" cy="7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mcdaris\Desktop\d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6" y="2667000"/>
            <a:ext cx="4828164" cy="7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mcdaris\Desktop\metac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6" y="3657599"/>
            <a:ext cx="4523364" cy="7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mcdaris\Desktop\onl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199"/>
            <a:ext cx="3838460" cy="7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mcdaris\Desktop\hazar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6" y="5638800"/>
            <a:ext cx="4142364" cy="7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6096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many others…</a:t>
            </a:r>
            <a:endParaRPr lang="en-US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3"/>
          <a:stretch/>
        </p:blipFill>
        <p:spPr bwMode="auto">
          <a:xfrm>
            <a:off x="1287992" y="762000"/>
            <a:ext cx="6670085" cy="546040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Starting Point</a:t>
            </a:r>
            <a:endParaRPr lang="en-US" sz="3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2233" y="6336268"/>
            <a:ext cx="5381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http://serc.carleton.edu/introgeo/index.html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7408999" y="291643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DUE 0226243</a:t>
            </a:r>
            <a:endParaRPr lang="en-US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Starting Point</a:t>
            </a:r>
            <a:endParaRPr lang="en-US" sz="3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" y="838200"/>
            <a:ext cx="4903622" cy="3429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893521" cy="3429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29" y="1195060"/>
            <a:ext cx="4898571" cy="3429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18" y="2389856"/>
            <a:ext cx="5574763" cy="428462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7400" y="76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total of 38 teaching methods modules.</a:t>
            </a:r>
            <a:endParaRPr lang="en-US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Blue Strands Design Template">
  <a:themeElements>
    <a:clrScheme name="Blue Strands Design Templat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Blue Strand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Strands Design Templat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 Strands Design Template">
  <a:themeElements>
    <a:clrScheme name="Blue Strands Design Templat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Blue Strand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Strands Design Templat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S03000656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TS001017531</Template>
  <TotalTime>1001</TotalTime>
  <Words>284</Words>
  <Application>Microsoft Office PowerPoint</Application>
  <PresentationFormat>On-screen Show (4:3)</PresentationFormat>
  <Paragraphs>41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Blue Strands Design Template</vt:lpstr>
      <vt:lpstr>1_Custom Design</vt:lpstr>
      <vt:lpstr>1_Blue Strands Design Template</vt:lpstr>
      <vt:lpstr>2_Custom Design</vt:lpstr>
      <vt:lpstr>TS030006567</vt:lpstr>
      <vt:lpstr>Website Resources and Support for Two-Year College Geoscience Educators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Carleton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McDaris</dc:creator>
  <cp:lastModifiedBy>John McDaris</cp:lastModifiedBy>
  <cp:revision>39</cp:revision>
  <dcterms:created xsi:type="dcterms:W3CDTF">2011-11-28T20:15:44Z</dcterms:created>
  <dcterms:modified xsi:type="dcterms:W3CDTF">2011-11-30T22:03:42Z</dcterms:modified>
</cp:coreProperties>
</file>