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2.xml" ContentType="application/vnd.openxmlformats-officedocument.theme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theme/theme13.xml" ContentType="application/vnd.openxmlformats-officedocument.theme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theme/theme14.xml" ContentType="application/vnd.openxmlformats-officedocument.theme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theme/theme15.xml" ContentType="application/vnd.openxmlformats-officedocument.theme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theme/theme16.xml" ContentType="application/vnd.openxmlformats-officedocument.theme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theme/theme17.xml" ContentType="application/vnd.openxmlformats-officedocument.theme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theme/theme18.xml" ContentType="application/vnd.openxmlformats-officedocument.theme+xml"/>
  <Override PartName="/ppt/theme/theme19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649" r:id="rId2"/>
    <p:sldMasterId id="2147483650" r:id="rId3"/>
    <p:sldMasterId id="2147483651" r:id="rId4"/>
    <p:sldMasterId id="2147483652" r:id="rId5"/>
    <p:sldMasterId id="2147483653" r:id="rId6"/>
    <p:sldMasterId id="2147483654" r:id="rId7"/>
    <p:sldMasterId id="2147483655" r:id="rId8"/>
    <p:sldMasterId id="2147483656" r:id="rId9"/>
    <p:sldMasterId id="2147483657" r:id="rId10"/>
    <p:sldMasterId id="2147483658" r:id="rId11"/>
    <p:sldMasterId id="2147483659" r:id="rId12"/>
    <p:sldMasterId id="2147483660" r:id="rId13"/>
    <p:sldMasterId id="2147483661" r:id="rId14"/>
    <p:sldMasterId id="2147483662" r:id="rId15"/>
    <p:sldMasterId id="2147483663" r:id="rId16"/>
    <p:sldMasterId id="2147483664" r:id="rId17"/>
    <p:sldMasterId id="2147483665" r:id="rId18"/>
  </p:sldMasterIdLst>
  <p:notesMasterIdLst>
    <p:notesMasterId r:id="rId37"/>
  </p:notesMasterIdLst>
  <p:sldIdLst>
    <p:sldId id="256" r:id="rId19"/>
    <p:sldId id="269" r:id="rId20"/>
    <p:sldId id="270" r:id="rId21"/>
    <p:sldId id="271" r:id="rId22"/>
    <p:sldId id="272" r:id="rId23"/>
    <p:sldId id="273" r:id="rId24"/>
    <p:sldId id="261" r:id="rId25"/>
    <p:sldId id="257" r:id="rId26"/>
    <p:sldId id="258" r:id="rId27"/>
    <p:sldId id="259" r:id="rId28"/>
    <p:sldId id="260" r:id="rId29"/>
    <p:sldId id="262" r:id="rId30"/>
    <p:sldId id="263" r:id="rId31"/>
    <p:sldId id="264" r:id="rId32"/>
    <p:sldId id="265" r:id="rId33"/>
    <p:sldId id="266" r:id="rId34"/>
    <p:sldId id="267" r:id="rId35"/>
    <p:sldId id="268" r:id="rId36"/>
  </p:sldIdLst>
  <p:sldSz cx="13004800" cy="9753600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4200" kern="1200">
        <a:solidFill>
          <a:srgbClr val="414141"/>
        </a:solidFill>
        <a:latin typeface="Gill Sans Light" charset="0"/>
        <a:ea typeface="ヒラギノ角ゴ ProN W3" charset="0"/>
        <a:cs typeface="ヒラギノ角ゴ ProN W3" charset="0"/>
        <a:sym typeface="Gill Sans Light" charset="0"/>
      </a:defRPr>
    </a:lvl1pPr>
    <a:lvl2pPr marL="457200" algn="ctr" rtl="0" fontAlgn="base">
      <a:spcBef>
        <a:spcPct val="0"/>
      </a:spcBef>
      <a:spcAft>
        <a:spcPct val="0"/>
      </a:spcAft>
      <a:defRPr sz="4200" kern="1200">
        <a:solidFill>
          <a:srgbClr val="414141"/>
        </a:solidFill>
        <a:latin typeface="Gill Sans Light" charset="0"/>
        <a:ea typeface="ヒラギノ角ゴ ProN W3" charset="0"/>
        <a:cs typeface="ヒラギノ角ゴ ProN W3" charset="0"/>
        <a:sym typeface="Gill Sans Light" charset="0"/>
      </a:defRPr>
    </a:lvl2pPr>
    <a:lvl3pPr marL="914400" algn="ctr" rtl="0" fontAlgn="base">
      <a:spcBef>
        <a:spcPct val="0"/>
      </a:spcBef>
      <a:spcAft>
        <a:spcPct val="0"/>
      </a:spcAft>
      <a:defRPr sz="4200" kern="1200">
        <a:solidFill>
          <a:srgbClr val="414141"/>
        </a:solidFill>
        <a:latin typeface="Gill Sans Light" charset="0"/>
        <a:ea typeface="ヒラギノ角ゴ ProN W3" charset="0"/>
        <a:cs typeface="ヒラギノ角ゴ ProN W3" charset="0"/>
        <a:sym typeface="Gill Sans Light" charset="0"/>
      </a:defRPr>
    </a:lvl3pPr>
    <a:lvl4pPr marL="1371600" algn="ctr" rtl="0" fontAlgn="base">
      <a:spcBef>
        <a:spcPct val="0"/>
      </a:spcBef>
      <a:spcAft>
        <a:spcPct val="0"/>
      </a:spcAft>
      <a:defRPr sz="4200" kern="1200">
        <a:solidFill>
          <a:srgbClr val="414141"/>
        </a:solidFill>
        <a:latin typeface="Gill Sans Light" charset="0"/>
        <a:ea typeface="ヒラギノ角ゴ ProN W3" charset="0"/>
        <a:cs typeface="ヒラギノ角ゴ ProN W3" charset="0"/>
        <a:sym typeface="Gill Sans Light" charset="0"/>
      </a:defRPr>
    </a:lvl4pPr>
    <a:lvl5pPr marL="1828800" algn="ctr" rtl="0" fontAlgn="base">
      <a:spcBef>
        <a:spcPct val="0"/>
      </a:spcBef>
      <a:spcAft>
        <a:spcPct val="0"/>
      </a:spcAft>
      <a:defRPr sz="4200" kern="1200">
        <a:solidFill>
          <a:srgbClr val="414141"/>
        </a:solidFill>
        <a:latin typeface="Gill Sans Light" charset="0"/>
        <a:ea typeface="ヒラギノ角ゴ ProN W3" charset="0"/>
        <a:cs typeface="ヒラギノ角ゴ ProN W3" charset="0"/>
        <a:sym typeface="Gill Sans Light" charset="0"/>
      </a:defRPr>
    </a:lvl5pPr>
    <a:lvl6pPr marL="2286000" algn="l" defTabSz="457200" rtl="0" eaLnBrk="1" latinLnBrk="0" hangingPunct="1">
      <a:defRPr sz="4200" kern="1200">
        <a:solidFill>
          <a:srgbClr val="414141"/>
        </a:solidFill>
        <a:latin typeface="Gill Sans Light" charset="0"/>
        <a:ea typeface="ヒラギノ角ゴ ProN W3" charset="0"/>
        <a:cs typeface="ヒラギノ角ゴ ProN W3" charset="0"/>
        <a:sym typeface="Gill Sans Light" charset="0"/>
      </a:defRPr>
    </a:lvl6pPr>
    <a:lvl7pPr marL="2743200" algn="l" defTabSz="457200" rtl="0" eaLnBrk="1" latinLnBrk="0" hangingPunct="1">
      <a:defRPr sz="4200" kern="1200">
        <a:solidFill>
          <a:srgbClr val="414141"/>
        </a:solidFill>
        <a:latin typeface="Gill Sans Light" charset="0"/>
        <a:ea typeface="ヒラギノ角ゴ ProN W3" charset="0"/>
        <a:cs typeface="ヒラギノ角ゴ ProN W3" charset="0"/>
        <a:sym typeface="Gill Sans Light" charset="0"/>
      </a:defRPr>
    </a:lvl7pPr>
    <a:lvl8pPr marL="3200400" algn="l" defTabSz="457200" rtl="0" eaLnBrk="1" latinLnBrk="0" hangingPunct="1">
      <a:defRPr sz="4200" kern="1200">
        <a:solidFill>
          <a:srgbClr val="414141"/>
        </a:solidFill>
        <a:latin typeface="Gill Sans Light" charset="0"/>
        <a:ea typeface="ヒラギノ角ゴ ProN W3" charset="0"/>
        <a:cs typeface="ヒラギノ角ゴ ProN W3" charset="0"/>
        <a:sym typeface="Gill Sans Light" charset="0"/>
      </a:defRPr>
    </a:lvl8pPr>
    <a:lvl9pPr marL="3657600" algn="l" defTabSz="457200" rtl="0" eaLnBrk="1" latinLnBrk="0" hangingPunct="1">
      <a:defRPr sz="4200" kern="1200">
        <a:solidFill>
          <a:srgbClr val="414141"/>
        </a:solidFill>
        <a:latin typeface="Gill Sans Light" charset="0"/>
        <a:ea typeface="ヒラギノ角ゴ ProN W3" charset="0"/>
        <a:cs typeface="ヒラギノ角ゴ ProN W3" charset="0"/>
        <a:sym typeface="Gill Sans Light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9" d="100"/>
          <a:sy n="49" d="100"/>
        </p:scale>
        <p:origin x="-1392" y="-108"/>
      </p:cViewPr>
      <p:guideLst>
        <p:guide orient="horz" pos="3072"/>
        <p:guide pos="40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" Target="slides/slide8.xml"/><Relationship Id="rId39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3.xml"/><Relationship Id="rId34" Type="http://schemas.openxmlformats.org/officeDocument/2006/relationships/slide" Target="slides/slide16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7.xml"/><Relationship Id="rId33" Type="http://schemas.openxmlformats.org/officeDocument/2006/relationships/slide" Target="slides/slide15.xml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" Target="slides/slide2.xml"/><Relationship Id="rId29" Type="http://schemas.openxmlformats.org/officeDocument/2006/relationships/slide" Target="slides/slide11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6.xml"/><Relationship Id="rId32" Type="http://schemas.openxmlformats.org/officeDocument/2006/relationships/slide" Target="slides/slide14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5.xml"/><Relationship Id="rId28" Type="http://schemas.openxmlformats.org/officeDocument/2006/relationships/slide" Target="slides/slide10.xml"/><Relationship Id="rId36" Type="http://schemas.openxmlformats.org/officeDocument/2006/relationships/slide" Target="slides/slide18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1.xml"/><Relationship Id="rId31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4.xml"/><Relationship Id="rId27" Type="http://schemas.openxmlformats.org/officeDocument/2006/relationships/slide" Target="slides/slide9.xml"/><Relationship Id="rId30" Type="http://schemas.openxmlformats.org/officeDocument/2006/relationships/slide" Target="slides/slide12.xml"/><Relationship Id="rId35" Type="http://schemas.openxmlformats.org/officeDocument/2006/relationships/slide" Target="slides/slide1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2530" name="Rectangle 2"/>
          <p:cNvSpPr>
            <a:spLocks noGrp="1" noChangeArrowheads="1"/>
          </p:cNvSpPr>
          <p:nvPr>
            <p:ph type="body" sz="quarter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2083571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Gill Sans Light" charset="0"/>
        <a:ea typeface="ＭＳ Ｐゴシック" charset="0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Gill Sans Light" charset="0"/>
        <a:ea typeface="ＭＳ Ｐゴシック" charset="0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Gill Sans Light" charset="0"/>
        <a:ea typeface="ＭＳ Ｐゴシック" charset="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Gill Sans Light" charset="0"/>
        <a:ea typeface="ＭＳ Ｐゴシック" charset="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Gill Sans Light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  <p:txBody>
          <a:bodyPr/>
          <a:lstStyle/>
          <a:p>
            <a:r>
              <a:rPr lang="en-US" sz="2200">
                <a:latin typeface="Lucida Grande" charset="0"/>
                <a:cs typeface="Lucida Grande" charset="0"/>
                <a:sym typeface="Lucida Grande" charset="0"/>
              </a:rPr>
              <a:t>Objectives: </a:t>
            </a:r>
          </a:p>
          <a:p>
            <a:r>
              <a:rPr lang="en-US" sz="2200">
                <a:latin typeface="Lucida Grande" charset="0"/>
                <a:cs typeface="Lucida Grande" charset="0"/>
                <a:sym typeface="Lucida Grande" charset="0"/>
              </a:rPr>
              <a:t>	Department of Defense - technology tooled to their specs</a:t>
            </a:r>
          </a:p>
          <a:p>
            <a:r>
              <a:rPr lang="en-US" sz="2200">
                <a:latin typeface="Lucida Grande" charset="0"/>
                <a:cs typeface="Lucida Grande" charset="0"/>
                <a:sym typeface="Lucida Grande" charset="0"/>
              </a:rPr>
              <a:t>	Bill &amp; Melinda Gates - social improvement</a:t>
            </a:r>
          </a:p>
          <a:p>
            <a:r>
              <a:rPr lang="en-US" sz="2200">
                <a:latin typeface="Lucida Grande" charset="0"/>
                <a:cs typeface="Lucida Grande" charset="0"/>
                <a:sym typeface="Lucida Grande" charset="0"/>
              </a:rPr>
              <a:t>	</a:t>
            </a:r>
          </a:p>
          <a:p>
            <a:r>
              <a:rPr lang="en-US" sz="2200">
                <a:latin typeface="Lucida Grande" charset="0"/>
                <a:cs typeface="Lucida Grande" charset="0"/>
                <a:sym typeface="Lucida Grande" charset="0"/>
              </a:rPr>
              <a:t>RFP:</a:t>
            </a:r>
          </a:p>
          <a:p>
            <a:r>
              <a:rPr lang="en-US" sz="2200">
                <a:latin typeface="Lucida Grande" charset="0"/>
                <a:cs typeface="Lucida Grande" charset="0"/>
                <a:sym typeface="Lucida Grande" charset="0"/>
              </a:rPr>
              <a:t>	What are your next technological challenges?  Is this requested in the RFP or are you re-tooling your device to fit their criteria</a:t>
            </a:r>
          </a:p>
          <a:p>
            <a:endParaRPr lang="en-US" sz="2200">
              <a:latin typeface="Lucida Grande" charset="0"/>
              <a:cs typeface="Lucida Grande" charset="0"/>
              <a:sym typeface="Lucida Grande" charset="0"/>
            </a:endParaRPr>
          </a:p>
          <a:p>
            <a:r>
              <a:rPr lang="en-US" sz="2200">
                <a:latin typeface="Lucida Grande" charset="0"/>
                <a:cs typeface="Lucida Grande" charset="0"/>
                <a:sym typeface="Lucida Grande" charset="0"/>
              </a:rPr>
              <a:t>Timing:</a:t>
            </a:r>
          </a:p>
          <a:p>
            <a:r>
              <a:rPr lang="en-US" sz="2200">
                <a:latin typeface="Lucida Grande" charset="0"/>
                <a:cs typeface="Lucida Grande" charset="0"/>
                <a:sym typeface="Lucida Grande" charset="0"/>
              </a:rPr>
              <a:t>	Application to Award - 1 month to 10 months.  What should you have accomplished in that time frame?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393611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165853"/>
      </p:ext>
    </p:extLst>
  </p:cSld>
  <p:clrMapOvr>
    <a:masterClrMapping/>
  </p:clrMapOvr>
  <p:transition/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364383"/>
      </p:ext>
    </p:extLst>
  </p:cSld>
  <p:clrMapOvr>
    <a:masterClrMapping/>
  </p:clrMapOvr>
  <p:transition/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233315"/>
      </p:ext>
    </p:extLst>
  </p:cSld>
  <p:clrMapOvr>
    <a:masterClrMapping/>
  </p:clrMapOvr>
  <p:transition/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56775604"/>
      </p:ext>
    </p:extLst>
  </p:cSld>
  <p:clrMapOvr>
    <a:masterClrMapping/>
  </p:clrMapOvr>
  <p:transition/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56400" y="2820988"/>
            <a:ext cx="2870200" cy="65738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779000" y="2820988"/>
            <a:ext cx="2870200" cy="65738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315424"/>
      </p:ext>
    </p:extLst>
  </p:cSld>
  <p:clrMapOvr>
    <a:masterClrMapping/>
  </p:clrMapOvr>
  <p:transition/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9813319"/>
      </p:ext>
    </p:extLst>
  </p:cSld>
  <p:clrMapOvr>
    <a:masterClrMapping/>
  </p:clrMapOvr>
  <p:transition/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230199"/>
      </p:ext>
    </p:extLst>
  </p:cSld>
  <p:clrMapOvr>
    <a:masterClrMapping/>
  </p:clrMapOvr>
  <p:transition/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51681301"/>
      </p:ext>
    </p:extLst>
  </p:cSld>
  <p:clrMapOvr>
    <a:masterClrMapping/>
  </p:clrMapOvr>
  <p:transition/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08811982"/>
      </p:ext>
    </p:extLst>
  </p:cSld>
  <p:clrMapOvr>
    <a:masterClrMapping/>
  </p:clrMapOvr>
  <p:transition/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36981488"/>
      </p:ext>
    </p:extLst>
  </p:cSld>
  <p:clrMapOvr>
    <a:masterClrMapping/>
  </p:clrMapOvr>
  <p:transition/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3847478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75800" y="355600"/>
            <a:ext cx="3073400" cy="77089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55600" y="355600"/>
            <a:ext cx="9067800" cy="77089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963287"/>
      </p:ext>
    </p:extLst>
  </p:cSld>
  <p:clrMapOvr>
    <a:masterClrMapping/>
  </p:clrMapOvr>
  <p:transition/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75800" y="123825"/>
            <a:ext cx="3073400" cy="9271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55600" y="123825"/>
            <a:ext cx="9067800" cy="9271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875823"/>
      </p:ext>
    </p:extLst>
  </p:cSld>
  <p:clrMapOvr>
    <a:masterClrMapping/>
  </p:clrMapOvr>
  <p:transition/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2436320"/>
      </p:ext>
    </p:extLst>
  </p:cSld>
  <p:clrMapOvr>
    <a:masterClrMapping/>
  </p:clrMapOvr>
  <p:transition/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1344052"/>
      </p:ext>
    </p:extLst>
  </p:cSld>
  <p:clrMapOvr>
    <a:masterClrMapping/>
  </p:clrMapOvr>
  <p:transition/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35348186"/>
      </p:ext>
    </p:extLst>
  </p:cSld>
  <p:clrMapOvr>
    <a:masterClrMapping/>
  </p:clrMapOvr>
  <p:transition/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5600" y="3187700"/>
            <a:ext cx="6070600" cy="6565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3187700"/>
            <a:ext cx="6070600" cy="6565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4960809"/>
      </p:ext>
    </p:extLst>
  </p:cSld>
  <p:clrMapOvr>
    <a:masterClrMapping/>
  </p:clrMapOvr>
  <p:transition/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001814"/>
      </p:ext>
    </p:extLst>
  </p:cSld>
  <p:clrMapOvr>
    <a:masterClrMapping/>
  </p:clrMapOvr>
  <p:transition/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101239"/>
      </p:ext>
    </p:extLst>
  </p:cSld>
  <p:clrMapOvr>
    <a:masterClrMapping/>
  </p:clrMapOvr>
  <p:transition/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86724841"/>
      </p:ext>
    </p:extLst>
  </p:cSld>
  <p:clrMapOvr>
    <a:masterClrMapping/>
  </p:clrMapOvr>
  <p:transition/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18904460"/>
      </p:ext>
    </p:extLst>
  </p:cSld>
  <p:clrMapOvr>
    <a:masterClrMapping/>
  </p:clrMapOvr>
  <p:transition/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79313167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9976652"/>
      </p:ext>
    </p:extLst>
  </p:cSld>
  <p:clrMapOvr>
    <a:masterClrMapping/>
  </p:clrMapOvr>
  <p:transition/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4875007"/>
      </p:ext>
    </p:extLst>
  </p:cSld>
  <p:clrMapOvr>
    <a:masterClrMapping/>
  </p:clrMapOvr>
  <p:transition/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75800" y="0"/>
            <a:ext cx="3073400" cy="9753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55600" y="0"/>
            <a:ext cx="9067800" cy="9753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320173"/>
      </p:ext>
    </p:extLst>
  </p:cSld>
  <p:clrMapOvr>
    <a:masterClrMapping/>
  </p:clrMapOvr>
  <p:transition/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216063"/>
      </p:ext>
    </p:extLst>
  </p:cSld>
  <p:clrMapOvr>
    <a:masterClrMapping/>
  </p:clrMapOvr>
  <p:transition/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815595"/>
      </p:ext>
    </p:extLst>
  </p:cSld>
  <p:clrMapOvr>
    <a:masterClrMapping/>
  </p:clrMapOvr>
  <p:transition/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15676402"/>
      </p:ext>
    </p:extLst>
  </p:cSld>
  <p:clrMapOvr>
    <a:masterClrMapping/>
  </p:clrMapOvr>
  <p:transition/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5600" y="4876800"/>
            <a:ext cx="2870200" cy="1295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378200" y="4876800"/>
            <a:ext cx="2870200" cy="1295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4420174"/>
      </p:ext>
    </p:extLst>
  </p:cSld>
  <p:clrMapOvr>
    <a:masterClrMapping/>
  </p:clrMapOvr>
  <p:transition/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459160"/>
      </p:ext>
    </p:extLst>
  </p:cSld>
  <p:clrMapOvr>
    <a:masterClrMapping/>
  </p:clrMapOvr>
  <p:transition/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528536"/>
      </p:ext>
    </p:extLst>
  </p:cSld>
  <p:clrMapOvr>
    <a:masterClrMapping/>
  </p:clrMapOvr>
  <p:transition/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0362091"/>
      </p:ext>
    </p:extLst>
  </p:cSld>
  <p:clrMapOvr>
    <a:masterClrMapping/>
  </p:clrMapOvr>
  <p:transition/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20408227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2200582"/>
      </p:ext>
    </p:extLst>
  </p:cSld>
  <p:clrMapOvr>
    <a:masterClrMapping/>
  </p:clrMapOvr>
  <p:transition/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50255808"/>
      </p:ext>
    </p:extLst>
  </p:cSld>
  <p:clrMapOvr>
    <a:masterClrMapping/>
  </p:clrMapOvr>
  <p:transition/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4808342"/>
      </p:ext>
    </p:extLst>
  </p:cSld>
  <p:clrMapOvr>
    <a:masterClrMapping/>
  </p:clrMapOvr>
  <p:transition/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775200" y="1384300"/>
            <a:ext cx="1473200" cy="47879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55600" y="1384300"/>
            <a:ext cx="4267200" cy="47879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9287404"/>
      </p:ext>
    </p:extLst>
  </p:cSld>
  <p:clrMapOvr>
    <a:masterClrMapping/>
  </p:clrMapOvr>
  <p:transition/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121176"/>
      </p:ext>
    </p:extLst>
  </p:cSld>
  <p:clrMapOvr>
    <a:masterClrMapping/>
  </p:clrMapOvr>
  <p:transition/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146838"/>
      </p:ext>
    </p:extLst>
  </p:cSld>
  <p:clrMapOvr>
    <a:masterClrMapping/>
  </p:clrMapOvr>
  <p:transition/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49328575"/>
      </p:ext>
    </p:extLst>
  </p:cSld>
  <p:clrMapOvr>
    <a:masterClrMapping/>
  </p:clrMapOvr>
  <p:transition/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5600" y="2820988"/>
            <a:ext cx="2870200" cy="65738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378200" y="2820988"/>
            <a:ext cx="2870200" cy="65738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5721053"/>
      </p:ext>
    </p:extLst>
  </p:cSld>
  <p:clrMapOvr>
    <a:masterClrMapping/>
  </p:clrMapOvr>
  <p:transition/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797750"/>
      </p:ext>
    </p:extLst>
  </p:cSld>
  <p:clrMapOvr>
    <a:masterClrMapping/>
  </p:clrMapOvr>
  <p:transition/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9737048"/>
      </p:ext>
    </p:extLst>
  </p:cSld>
  <p:clrMapOvr>
    <a:masterClrMapping/>
  </p:clrMapOvr>
  <p:transition/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4517659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08550677"/>
      </p:ext>
    </p:extLst>
  </p:cSld>
  <p:clrMapOvr>
    <a:masterClrMapping/>
  </p:clrMapOvr>
  <p:transition/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88400234"/>
      </p:ext>
    </p:extLst>
  </p:cSld>
  <p:clrMapOvr>
    <a:masterClrMapping/>
  </p:clrMapOvr>
  <p:transition/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10198416"/>
      </p:ext>
    </p:extLst>
  </p:cSld>
  <p:clrMapOvr>
    <a:masterClrMapping/>
  </p:clrMapOvr>
  <p:transition/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5705206"/>
      </p:ext>
    </p:extLst>
  </p:cSld>
  <p:clrMapOvr>
    <a:masterClrMapping/>
  </p:clrMapOvr>
  <p:transition/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75800" y="123825"/>
            <a:ext cx="3073400" cy="9271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55600" y="123825"/>
            <a:ext cx="9067800" cy="9271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698535"/>
      </p:ext>
    </p:extLst>
  </p:cSld>
  <p:clrMapOvr>
    <a:masterClrMapping/>
  </p:clrMapOvr>
  <p:transition/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5447817"/>
      </p:ext>
    </p:extLst>
  </p:cSld>
  <p:clrMapOvr>
    <a:masterClrMapping/>
  </p:clrMapOvr>
  <p:transition/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9039614"/>
      </p:ext>
    </p:extLst>
  </p:cSld>
  <p:clrMapOvr>
    <a:masterClrMapping/>
  </p:clrMapOvr>
  <p:transition/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69908696"/>
      </p:ext>
    </p:extLst>
  </p:cSld>
  <p:clrMapOvr>
    <a:masterClrMapping/>
  </p:clrMapOvr>
  <p:transition/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5600" y="4876800"/>
            <a:ext cx="2870200" cy="1295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378200" y="4876800"/>
            <a:ext cx="2870200" cy="1295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5534612"/>
      </p:ext>
    </p:extLst>
  </p:cSld>
  <p:clrMapOvr>
    <a:masterClrMapping/>
  </p:clrMapOvr>
  <p:transition/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8397499"/>
      </p:ext>
    </p:extLst>
  </p:cSld>
  <p:clrMapOvr>
    <a:masterClrMapping/>
  </p:clrMapOvr>
  <p:transition/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3849213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5600" y="2820988"/>
            <a:ext cx="2870200" cy="65738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378200" y="2820988"/>
            <a:ext cx="2870200" cy="65738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6776284"/>
      </p:ext>
    </p:extLst>
  </p:cSld>
  <p:clrMapOvr>
    <a:masterClrMapping/>
  </p:clrMapOvr>
  <p:transition/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55305158"/>
      </p:ext>
    </p:extLst>
  </p:cSld>
  <p:clrMapOvr>
    <a:masterClrMapping/>
  </p:clrMapOvr>
  <p:transition/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54554295"/>
      </p:ext>
    </p:extLst>
  </p:cSld>
  <p:clrMapOvr>
    <a:masterClrMapping/>
  </p:clrMapOvr>
  <p:transition/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28235856"/>
      </p:ext>
    </p:extLst>
  </p:cSld>
  <p:clrMapOvr>
    <a:masterClrMapping/>
  </p:clrMapOvr>
  <p:transition/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649206"/>
      </p:ext>
    </p:extLst>
  </p:cSld>
  <p:clrMapOvr>
    <a:masterClrMapping/>
  </p:clrMapOvr>
  <p:transition/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775200" y="1384300"/>
            <a:ext cx="1473200" cy="47879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55600" y="1384300"/>
            <a:ext cx="4267200" cy="47879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0658037"/>
      </p:ext>
    </p:extLst>
  </p:cSld>
  <p:clrMapOvr>
    <a:masterClrMapping/>
  </p:clrMapOvr>
  <p:transition/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791228"/>
      </p:ext>
    </p:extLst>
  </p:cSld>
  <p:clrMapOvr>
    <a:masterClrMapping/>
  </p:clrMapOvr>
  <p:transition/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9759767"/>
      </p:ext>
    </p:extLst>
  </p:cSld>
  <p:clrMapOvr>
    <a:masterClrMapping/>
  </p:clrMapOvr>
  <p:transition/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98962158"/>
      </p:ext>
    </p:extLst>
  </p:cSld>
  <p:clrMapOvr>
    <a:masterClrMapping/>
  </p:clrMapOvr>
  <p:transition/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0875" y="2276475"/>
            <a:ext cx="5775325" cy="6435725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276475"/>
            <a:ext cx="5775325" cy="6435725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035932"/>
      </p:ext>
    </p:extLst>
  </p:cSld>
  <p:clrMapOvr>
    <a:masterClrMapping/>
  </p:clrMapOvr>
  <p:transition/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2515050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556076"/>
      </p:ext>
    </p:extLst>
  </p:cSld>
  <p:clrMapOvr>
    <a:masterClrMapping/>
  </p:clrMapOvr>
  <p:transition/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9971088"/>
      </p:ext>
    </p:extLst>
  </p:cSld>
  <p:clrMapOvr>
    <a:masterClrMapping/>
  </p:clrMapOvr>
  <p:transition/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26221647"/>
      </p:ext>
    </p:extLst>
  </p:cSld>
  <p:clrMapOvr>
    <a:masterClrMapping/>
  </p:clrMapOvr>
  <p:transition/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19387289"/>
      </p:ext>
    </p:extLst>
  </p:cSld>
  <p:clrMapOvr>
    <a:masterClrMapping/>
  </p:clrMapOvr>
  <p:transition/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63754000"/>
      </p:ext>
    </p:extLst>
  </p:cSld>
  <p:clrMapOvr>
    <a:masterClrMapping/>
  </p:clrMapOvr>
  <p:transition/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061396"/>
      </p:ext>
    </p:extLst>
  </p:cSld>
  <p:clrMapOvr>
    <a:masterClrMapping/>
  </p:clrMapOvr>
  <p:transition/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28163" y="390525"/>
            <a:ext cx="2925762" cy="832167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390525"/>
            <a:ext cx="8624888" cy="832167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3480516"/>
      </p:ext>
    </p:extLst>
  </p:cSld>
  <p:clrMapOvr>
    <a:masterClrMapping/>
  </p:clrMapOvr>
  <p:transition/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7630912"/>
      </p:ext>
    </p:extLst>
  </p:cSld>
  <p:clrMapOvr>
    <a:masterClrMapping/>
  </p:clrMapOvr>
  <p:transition/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583309"/>
      </p:ext>
    </p:extLst>
  </p:cSld>
  <p:clrMapOvr>
    <a:masterClrMapping/>
  </p:clrMapOvr>
  <p:transition/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22046756"/>
      </p:ext>
    </p:extLst>
  </p:cSld>
  <p:clrMapOvr>
    <a:masterClrMapping/>
  </p:clrMapOvr>
  <p:transition/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0875" y="2276475"/>
            <a:ext cx="5775325" cy="6435725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276475"/>
            <a:ext cx="5775325" cy="6435725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3213057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0876982"/>
      </p:ext>
    </p:extLst>
  </p:cSld>
  <p:clrMapOvr>
    <a:masterClrMapping/>
  </p:clrMapOvr>
  <p:transition/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6677373"/>
      </p:ext>
    </p:extLst>
  </p:cSld>
  <p:clrMapOvr>
    <a:masterClrMapping/>
  </p:clrMapOvr>
  <p:transition/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7652328"/>
      </p:ext>
    </p:extLst>
  </p:cSld>
  <p:clrMapOvr>
    <a:masterClrMapping/>
  </p:clrMapOvr>
  <p:transition/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6043604"/>
      </p:ext>
    </p:extLst>
  </p:cSld>
  <p:clrMapOvr>
    <a:masterClrMapping/>
  </p:clrMapOvr>
  <p:transition/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010908"/>
      </p:ext>
    </p:extLst>
  </p:cSld>
  <p:clrMapOvr>
    <a:masterClrMapping/>
  </p:clrMapOvr>
  <p:transition/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64288157"/>
      </p:ext>
    </p:extLst>
  </p:cSld>
  <p:clrMapOvr>
    <a:masterClrMapping/>
  </p:clrMapOvr>
  <p:transition/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516169"/>
      </p:ext>
    </p:extLst>
  </p:cSld>
  <p:clrMapOvr>
    <a:masterClrMapping/>
  </p:clrMapOvr>
  <p:transition/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28163" y="390525"/>
            <a:ext cx="2925762" cy="832167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390525"/>
            <a:ext cx="8624888" cy="832167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55089"/>
      </p:ext>
    </p:extLst>
  </p:cSld>
  <p:clrMapOvr>
    <a:masterClrMapping/>
  </p:clrMapOvr>
  <p:transition/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61361"/>
      </p:ext>
    </p:extLst>
  </p:cSld>
  <p:clrMapOvr>
    <a:masterClrMapping/>
  </p:clrMapOvr>
  <p:transition/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0533921"/>
      </p:ext>
    </p:extLst>
  </p:cSld>
  <p:clrMapOvr>
    <a:masterClrMapping/>
  </p:clrMapOvr>
  <p:transition/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69778175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4000458"/>
      </p:ext>
    </p:extLst>
  </p:cSld>
  <p:clrMapOvr>
    <a:masterClrMapping/>
  </p:clrMapOvr>
  <p:transition/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0875" y="2276475"/>
            <a:ext cx="5775325" cy="6435725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276475"/>
            <a:ext cx="5775325" cy="6435725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603871"/>
      </p:ext>
    </p:extLst>
  </p:cSld>
  <p:clrMapOvr>
    <a:masterClrMapping/>
  </p:clrMapOvr>
  <p:transition/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832213"/>
      </p:ext>
    </p:extLst>
  </p:cSld>
  <p:clrMapOvr>
    <a:masterClrMapping/>
  </p:clrMapOvr>
  <p:transition/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8733525"/>
      </p:ext>
    </p:extLst>
  </p:cSld>
  <p:clrMapOvr>
    <a:masterClrMapping/>
  </p:clrMapOvr>
  <p:transition/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7649699"/>
      </p:ext>
    </p:extLst>
  </p:cSld>
  <p:clrMapOvr>
    <a:masterClrMapping/>
  </p:clrMapOvr>
  <p:transition/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97073771"/>
      </p:ext>
    </p:extLst>
  </p:cSld>
  <p:clrMapOvr>
    <a:masterClrMapping/>
  </p:clrMapOvr>
  <p:transition/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70087616"/>
      </p:ext>
    </p:extLst>
  </p:cSld>
  <p:clrMapOvr>
    <a:masterClrMapping/>
  </p:clrMapOvr>
  <p:transition/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7826271"/>
      </p:ext>
    </p:extLst>
  </p:cSld>
  <p:clrMapOvr>
    <a:masterClrMapping/>
  </p:clrMapOvr>
  <p:transition/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75800" y="254000"/>
            <a:ext cx="3073400" cy="845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55600" y="254000"/>
            <a:ext cx="9067800" cy="84582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1846903"/>
      </p:ext>
    </p:extLst>
  </p:cSld>
  <p:clrMapOvr>
    <a:masterClrMapping/>
  </p:clrMapOvr>
  <p:transition/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3838653"/>
      </p:ext>
    </p:extLst>
  </p:cSld>
  <p:clrMapOvr>
    <a:masterClrMapping/>
  </p:clrMapOvr>
  <p:transition/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783800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14612768"/>
      </p:ext>
    </p:extLst>
  </p:cSld>
  <p:clrMapOvr>
    <a:masterClrMapping/>
  </p:clrMapOvr>
  <p:transition/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16029373"/>
      </p:ext>
    </p:extLst>
  </p:cSld>
  <p:clrMapOvr>
    <a:masterClrMapping/>
  </p:clrMapOvr>
  <p:transition/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0875" y="2276475"/>
            <a:ext cx="5775325" cy="6435725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276475"/>
            <a:ext cx="5775325" cy="6435725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891272"/>
      </p:ext>
    </p:extLst>
  </p:cSld>
  <p:clrMapOvr>
    <a:masterClrMapping/>
  </p:clrMapOvr>
  <p:transition/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832615"/>
      </p:ext>
    </p:extLst>
  </p:cSld>
  <p:clrMapOvr>
    <a:masterClrMapping/>
  </p:clrMapOvr>
  <p:transition/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1745155"/>
      </p:ext>
    </p:extLst>
  </p:cSld>
  <p:clrMapOvr>
    <a:masterClrMapping/>
  </p:clrMapOvr>
  <p:transition/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31765547"/>
      </p:ext>
    </p:extLst>
  </p:cSld>
  <p:clrMapOvr>
    <a:masterClrMapping/>
  </p:clrMapOvr>
  <p:transition/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35724207"/>
      </p:ext>
    </p:extLst>
  </p:cSld>
  <p:clrMapOvr>
    <a:masterClrMapping/>
  </p:clrMapOvr>
  <p:transition/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80923060"/>
      </p:ext>
    </p:extLst>
  </p:cSld>
  <p:clrMapOvr>
    <a:masterClrMapping/>
  </p:clrMapOvr>
  <p:transition/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9881512"/>
      </p:ext>
    </p:extLst>
  </p:cSld>
  <p:clrMapOvr>
    <a:masterClrMapping/>
  </p:clrMapOvr>
  <p:transition/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75800" y="254000"/>
            <a:ext cx="3073400" cy="845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55600" y="254000"/>
            <a:ext cx="9067800" cy="84582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6646637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0050018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72562409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298842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75800" y="123825"/>
            <a:ext cx="3073400" cy="9271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55600" y="123825"/>
            <a:ext cx="9067800" cy="9271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4448913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419798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5603524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22975871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5600" y="2744788"/>
            <a:ext cx="6070600" cy="67262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744788"/>
            <a:ext cx="6070600" cy="67262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9152292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185036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3764749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9786365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9348105"/>
      </p:ext>
    </p:extLst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37463135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78267510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556766"/>
      </p:ext>
    </p:extLst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75800" y="123825"/>
            <a:ext cx="3073400" cy="9347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55600" y="123825"/>
            <a:ext cx="9067800" cy="9347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3319654"/>
      </p:ext>
    </p:extLst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142080"/>
      </p:ext>
    </p:extLst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2031244"/>
      </p:ext>
    </p:extLst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45211181"/>
      </p:ext>
    </p:extLst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0875" y="2276475"/>
            <a:ext cx="5775325" cy="6435725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276475"/>
            <a:ext cx="5775325" cy="6435725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783103"/>
      </p:ext>
    </p:extLst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7011868"/>
      </p:ext>
    </p:extLst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1691976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5600" y="3581400"/>
            <a:ext cx="6070600" cy="4483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3581400"/>
            <a:ext cx="6070600" cy="4483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569993"/>
      </p:ext>
    </p:extLst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61127212"/>
      </p:ext>
    </p:extLst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53917645"/>
      </p:ext>
    </p:extLst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37823615"/>
      </p:ext>
    </p:extLst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6717453"/>
      </p:ext>
    </p:extLst>
  </p:cSld>
  <p:clrMapOvr>
    <a:masterClrMapping/>
  </p:clrMapOvr>
  <p:transition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75800" y="2276475"/>
            <a:ext cx="3073400" cy="64357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55600" y="2276475"/>
            <a:ext cx="9067800" cy="64357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4038712"/>
      </p:ext>
    </p:extLst>
  </p:cSld>
  <p:clrMapOvr>
    <a:masterClrMapping/>
  </p:clrMapOvr>
  <p:transition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2938593"/>
      </p:ext>
    </p:extLst>
  </p:cSld>
  <p:clrMapOvr>
    <a:masterClrMapping/>
  </p:clrMapOvr>
  <p:transition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972590"/>
      </p:ext>
    </p:extLst>
  </p:cSld>
  <p:clrMapOvr>
    <a:masterClrMapping/>
  </p:clrMapOvr>
  <p:transition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45821769"/>
      </p:ext>
    </p:extLst>
  </p:cSld>
  <p:clrMapOvr>
    <a:masterClrMapping/>
  </p:clrMapOvr>
  <p:transition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5600" y="254000"/>
            <a:ext cx="6070600" cy="9232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54000"/>
            <a:ext cx="6070600" cy="9232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51105"/>
      </p:ext>
    </p:extLst>
  </p:cSld>
  <p:clrMapOvr>
    <a:masterClrMapping/>
  </p:clrMapOvr>
  <p:transition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8378065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9783557"/>
      </p:ext>
    </p:extLst>
  </p:cSld>
  <p:clrMapOvr>
    <a:masterClrMapping/>
  </p:clrMapOvr>
  <p:transition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7044188"/>
      </p:ext>
    </p:extLst>
  </p:cSld>
  <p:clrMapOvr>
    <a:masterClrMapping/>
  </p:clrMapOvr>
  <p:transition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2329522"/>
      </p:ext>
    </p:extLst>
  </p:cSld>
  <p:clrMapOvr>
    <a:masterClrMapping/>
  </p:clrMapOvr>
  <p:transition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78362444"/>
      </p:ext>
    </p:extLst>
  </p:cSld>
  <p:clrMapOvr>
    <a:masterClrMapping/>
  </p:clrMapOvr>
  <p:transition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29654822"/>
      </p:ext>
    </p:extLst>
  </p:cSld>
  <p:clrMapOvr>
    <a:masterClrMapping/>
  </p:clrMapOvr>
  <p:transition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2420743"/>
      </p:ext>
    </p:extLst>
  </p:cSld>
  <p:clrMapOvr>
    <a:masterClrMapping/>
  </p:clrMapOvr>
  <p:transition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75800" y="254000"/>
            <a:ext cx="3073400" cy="9232900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55600" y="254000"/>
            <a:ext cx="9067800" cy="92329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0416545"/>
      </p:ext>
    </p:extLst>
  </p:cSld>
  <p:clrMapOvr>
    <a:masterClrMapping/>
  </p:clrMapOvr>
  <p:transition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728476"/>
      </p:ext>
    </p:extLst>
  </p:cSld>
  <p:clrMapOvr>
    <a:masterClrMapping/>
  </p:clrMapOvr>
  <p:transition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8731550"/>
      </p:ext>
    </p:extLst>
  </p:cSld>
  <p:clrMapOvr>
    <a:masterClrMapping/>
  </p:clrMapOvr>
  <p:transition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55553065"/>
      </p:ext>
    </p:extLst>
  </p:cSld>
  <p:clrMapOvr>
    <a:masterClrMapping/>
  </p:clrMapOvr>
  <p:transition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0875" y="2276475"/>
            <a:ext cx="5775325" cy="6435725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276475"/>
            <a:ext cx="5775325" cy="6435725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656097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0650528"/>
      </p:ext>
    </p:extLst>
  </p:cSld>
  <p:clrMapOvr>
    <a:masterClrMapping/>
  </p:clrMapOvr>
  <p:transition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6769760"/>
      </p:ext>
    </p:extLst>
  </p:cSld>
  <p:clrMapOvr>
    <a:masterClrMapping/>
  </p:clrMapOvr>
  <p:transition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994706"/>
      </p:ext>
    </p:extLst>
  </p:cSld>
  <p:clrMapOvr>
    <a:masterClrMapping/>
  </p:clrMapOvr>
  <p:transition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81457936"/>
      </p:ext>
    </p:extLst>
  </p:cSld>
  <p:clrMapOvr>
    <a:masterClrMapping/>
  </p:clrMapOvr>
  <p:transition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38598890"/>
      </p:ext>
    </p:extLst>
  </p:cSld>
  <p:clrMapOvr>
    <a:masterClrMapping/>
  </p:clrMapOvr>
  <p:transition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92921168"/>
      </p:ext>
    </p:extLst>
  </p:cSld>
  <p:clrMapOvr>
    <a:masterClrMapping/>
  </p:clrMapOvr>
  <p:transition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0654900"/>
      </p:ext>
    </p:extLst>
  </p:cSld>
  <p:clrMapOvr>
    <a:masterClrMapping/>
  </p:clrMapOvr>
  <p:transition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75800" y="2276475"/>
            <a:ext cx="3073400" cy="64357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55600" y="2276475"/>
            <a:ext cx="9067800" cy="64357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1899653"/>
      </p:ext>
    </p:extLst>
  </p:cSld>
  <p:clrMapOvr>
    <a:masterClrMapping/>
  </p:clrMapOvr>
  <p:transition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248942"/>
      </p:ext>
    </p:extLst>
  </p:cSld>
  <p:clrMapOvr>
    <a:masterClrMapping/>
  </p:clrMapOvr>
  <p:transition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1069537"/>
      </p:ext>
    </p:extLst>
  </p:cSld>
  <p:clrMapOvr>
    <a:masterClrMapping/>
  </p:clrMapOvr>
  <p:transition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290324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08616225"/>
      </p:ext>
    </p:extLst>
  </p:cSld>
  <p:clrMapOvr>
    <a:masterClrMapping/>
  </p:clrMapOvr>
  <p:transition/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0875" y="2276475"/>
            <a:ext cx="5775325" cy="6435725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276475"/>
            <a:ext cx="5775325" cy="6435725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4881358"/>
      </p:ext>
    </p:extLst>
  </p:cSld>
  <p:clrMapOvr>
    <a:masterClrMapping/>
  </p:clrMapOvr>
  <p:transition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5200338"/>
      </p:ext>
    </p:extLst>
  </p:cSld>
  <p:clrMapOvr>
    <a:masterClrMapping/>
  </p:clrMapOvr>
  <p:transition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4451882"/>
      </p:ext>
    </p:extLst>
  </p:cSld>
  <p:clrMapOvr>
    <a:masterClrMapping/>
  </p:clrMapOvr>
  <p:transition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33002473"/>
      </p:ext>
    </p:extLst>
  </p:cSld>
  <p:clrMapOvr>
    <a:masterClrMapping/>
  </p:clrMapOvr>
  <p:transition/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91775698"/>
      </p:ext>
    </p:extLst>
  </p:cSld>
  <p:clrMapOvr>
    <a:masterClrMapping/>
  </p:clrMapOvr>
  <p:transition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98794605"/>
      </p:ext>
    </p:extLst>
  </p:cSld>
  <p:clrMapOvr>
    <a:masterClrMapping/>
  </p:clrMapOvr>
  <p:transition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686474"/>
      </p:ext>
    </p:extLst>
  </p:cSld>
  <p:clrMapOvr>
    <a:masterClrMapping/>
  </p:clrMapOvr>
  <p:transition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75800" y="2276475"/>
            <a:ext cx="3073400" cy="64357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55600" y="2276475"/>
            <a:ext cx="9067800" cy="64357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2147621"/>
      </p:ext>
    </p:extLst>
  </p:cSld>
  <p:clrMapOvr>
    <a:masterClrMapping/>
  </p:clrMapOvr>
  <p:transition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5412958"/>
      </p:ext>
    </p:extLst>
  </p:cSld>
  <p:clrMapOvr>
    <a:masterClrMapping/>
  </p:clrMapOvr>
  <p:transition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4331979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57166482"/>
      </p:ext>
    </p:extLst>
  </p:cSld>
  <p:clrMapOvr>
    <a:masterClrMapping/>
  </p:clrMapOvr>
  <p:transition/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01680731"/>
      </p:ext>
    </p:extLst>
  </p:cSld>
  <p:clrMapOvr>
    <a:masterClrMapping/>
  </p:clrMapOvr>
  <p:transition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5600" y="8077200"/>
            <a:ext cx="6070600" cy="12065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8077200"/>
            <a:ext cx="6070600" cy="12065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1450481"/>
      </p:ext>
    </p:extLst>
  </p:cSld>
  <p:clrMapOvr>
    <a:masterClrMapping/>
  </p:clrMapOvr>
  <p:transition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331757"/>
      </p:ext>
    </p:extLst>
  </p:cSld>
  <p:clrMapOvr>
    <a:masterClrMapping/>
  </p:clrMapOvr>
  <p:transition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377103"/>
      </p:ext>
    </p:extLst>
  </p:cSld>
  <p:clrMapOvr>
    <a:masterClrMapping/>
  </p:clrMapOvr>
  <p:transition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7150889"/>
      </p:ext>
    </p:extLst>
  </p:cSld>
  <p:clrMapOvr>
    <a:masterClrMapping/>
  </p:clrMapOvr>
  <p:transition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18874066"/>
      </p:ext>
    </p:extLst>
  </p:cSld>
  <p:clrMapOvr>
    <a:masterClrMapping/>
  </p:clrMapOvr>
  <p:transition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3489124"/>
      </p:ext>
    </p:extLst>
  </p:cSld>
  <p:clrMapOvr>
    <a:masterClrMapping/>
  </p:clrMapOvr>
  <p:transition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837810"/>
      </p:ext>
    </p:extLst>
  </p:cSld>
  <p:clrMapOvr>
    <a:masterClrMapping/>
  </p:clrMapOvr>
  <p:transition/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75800" y="6832600"/>
            <a:ext cx="3073400" cy="24511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55600" y="6832600"/>
            <a:ext cx="9067800" cy="24511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6641137"/>
      </p:ext>
    </p:extLst>
  </p:cSld>
  <p:clrMapOvr>
    <a:masterClrMapping/>
  </p:clrMapOvr>
  <p:transition/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6116177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6725163"/>
      </p:ext>
    </p:extLst>
  </p:cSld>
  <p:clrMapOvr>
    <a:masterClrMapping/>
  </p:clrMapOvr>
  <p:transition/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334350"/>
      </p:ext>
    </p:extLst>
  </p:cSld>
  <p:clrMapOvr>
    <a:masterClrMapping/>
  </p:clrMapOvr>
  <p:transition/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05235772"/>
      </p:ext>
    </p:extLst>
  </p:cSld>
  <p:clrMapOvr>
    <a:masterClrMapping/>
  </p:clrMapOvr>
  <p:transition/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5600" y="8077200"/>
            <a:ext cx="6070600" cy="12065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8077200"/>
            <a:ext cx="6070600" cy="12065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104031"/>
      </p:ext>
    </p:extLst>
  </p:cSld>
  <p:clrMapOvr>
    <a:masterClrMapping/>
  </p:clrMapOvr>
  <p:transition/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049407"/>
      </p:ext>
    </p:extLst>
  </p:cSld>
  <p:clrMapOvr>
    <a:masterClrMapping/>
  </p:clrMapOvr>
  <p:transition/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9645737"/>
      </p:ext>
    </p:extLst>
  </p:cSld>
  <p:clrMapOvr>
    <a:masterClrMapping/>
  </p:clrMapOvr>
  <p:transition/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2425159"/>
      </p:ext>
    </p:extLst>
  </p:cSld>
  <p:clrMapOvr>
    <a:masterClrMapping/>
  </p:clrMapOvr>
  <p:transition/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54181287"/>
      </p:ext>
    </p:extLst>
  </p:cSld>
  <p:clrMapOvr>
    <a:masterClrMapping/>
  </p:clrMapOvr>
  <p:transition/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84865558"/>
      </p:ext>
    </p:extLst>
  </p:cSld>
  <p:clrMapOvr>
    <a:masterClrMapping/>
  </p:clrMapOvr>
  <p:transition/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0306391"/>
      </p:ext>
    </p:extLst>
  </p:cSld>
  <p:clrMapOvr>
    <a:masterClrMapping/>
  </p:clrMapOvr>
  <p:transition/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75800" y="6832600"/>
            <a:ext cx="3073400" cy="24511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55600" y="6832600"/>
            <a:ext cx="9067800" cy="24511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162611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4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0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150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45.xml"/><Relationship Id="rId1" Type="http://schemas.openxmlformats.org/officeDocument/2006/relationships/slideLayout" Target="../slideLayouts/slideLayout144.xml"/><Relationship Id="rId6" Type="http://schemas.openxmlformats.org/officeDocument/2006/relationships/slideLayout" Target="../slideLayouts/slideLayout149.xml"/><Relationship Id="rId11" Type="http://schemas.openxmlformats.org/officeDocument/2006/relationships/slideLayout" Target="../slideLayouts/slideLayout154.xml"/><Relationship Id="rId5" Type="http://schemas.openxmlformats.org/officeDocument/2006/relationships/slideLayout" Target="../slideLayouts/slideLayout148.xml"/><Relationship Id="rId10" Type="http://schemas.openxmlformats.org/officeDocument/2006/relationships/slideLayout" Target="../slideLayouts/slideLayout153.xml"/><Relationship Id="rId4" Type="http://schemas.openxmlformats.org/officeDocument/2006/relationships/slideLayout" Target="../slideLayouts/slideLayout147.xml"/><Relationship Id="rId9" Type="http://schemas.openxmlformats.org/officeDocument/2006/relationships/slideLayout" Target="../slideLayouts/slideLayout152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2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57.xml"/><Relationship Id="rId7" Type="http://schemas.openxmlformats.org/officeDocument/2006/relationships/slideLayout" Target="../slideLayouts/slideLayout161.xml"/><Relationship Id="rId12" Type="http://schemas.openxmlformats.org/officeDocument/2006/relationships/theme" Target="../theme/theme15.xml"/><Relationship Id="rId2" Type="http://schemas.openxmlformats.org/officeDocument/2006/relationships/slideLayout" Target="../slideLayouts/slideLayout156.xml"/><Relationship Id="rId1" Type="http://schemas.openxmlformats.org/officeDocument/2006/relationships/slideLayout" Target="../slideLayouts/slideLayout155.xml"/><Relationship Id="rId6" Type="http://schemas.openxmlformats.org/officeDocument/2006/relationships/slideLayout" Target="../slideLayouts/slideLayout160.xml"/><Relationship Id="rId11" Type="http://schemas.openxmlformats.org/officeDocument/2006/relationships/slideLayout" Target="../slideLayouts/slideLayout165.xml"/><Relationship Id="rId5" Type="http://schemas.openxmlformats.org/officeDocument/2006/relationships/slideLayout" Target="../slideLayouts/slideLayout159.xml"/><Relationship Id="rId10" Type="http://schemas.openxmlformats.org/officeDocument/2006/relationships/slideLayout" Target="../slideLayouts/slideLayout164.xml"/><Relationship Id="rId4" Type="http://schemas.openxmlformats.org/officeDocument/2006/relationships/slideLayout" Target="../slideLayouts/slideLayout158.xml"/><Relationship Id="rId9" Type="http://schemas.openxmlformats.org/officeDocument/2006/relationships/slideLayout" Target="../slideLayouts/slideLayout163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3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68.xml"/><Relationship Id="rId7" Type="http://schemas.openxmlformats.org/officeDocument/2006/relationships/slideLayout" Target="../slideLayouts/slideLayout172.xml"/><Relationship Id="rId12" Type="http://schemas.openxmlformats.org/officeDocument/2006/relationships/theme" Target="../theme/theme16.xml"/><Relationship Id="rId2" Type="http://schemas.openxmlformats.org/officeDocument/2006/relationships/slideLayout" Target="../slideLayouts/slideLayout167.xml"/><Relationship Id="rId1" Type="http://schemas.openxmlformats.org/officeDocument/2006/relationships/slideLayout" Target="../slideLayouts/slideLayout166.xml"/><Relationship Id="rId6" Type="http://schemas.openxmlformats.org/officeDocument/2006/relationships/slideLayout" Target="../slideLayouts/slideLayout171.xml"/><Relationship Id="rId11" Type="http://schemas.openxmlformats.org/officeDocument/2006/relationships/slideLayout" Target="../slideLayouts/slideLayout176.xml"/><Relationship Id="rId5" Type="http://schemas.openxmlformats.org/officeDocument/2006/relationships/slideLayout" Target="../slideLayouts/slideLayout170.xml"/><Relationship Id="rId10" Type="http://schemas.openxmlformats.org/officeDocument/2006/relationships/slideLayout" Target="../slideLayouts/slideLayout175.xml"/><Relationship Id="rId4" Type="http://schemas.openxmlformats.org/officeDocument/2006/relationships/slideLayout" Target="../slideLayouts/slideLayout169.xml"/><Relationship Id="rId9" Type="http://schemas.openxmlformats.org/officeDocument/2006/relationships/slideLayout" Target="../slideLayouts/slideLayout174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4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83.xml"/><Relationship Id="rId12" Type="http://schemas.openxmlformats.org/officeDocument/2006/relationships/theme" Target="../theme/theme17.xml"/><Relationship Id="rId2" Type="http://schemas.openxmlformats.org/officeDocument/2006/relationships/slideLayout" Target="../slideLayouts/slideLayout178.xml"/><Relationship Id="rId1" Type="http://schemas.openxmlformats.org/officeDocument/2006/relationships/slideLayout" Target="../slideLayouts/slideLayout177.xml"/><Relationship Id="rId6" Type="http://schemas.openxmlformats.org/officeDocument/2006/relationships/slideLayout" Target="../slideLayouts/slideLayout182.xml"/><Relationship Id="rId11" Type="http://schemas.openxmlformats.org/officeDocument/2006/relationships/slideLayout" Target="../slideLayouts/slideLayout187.xml"/><Relationship Id="rId5" Type="http://schemas.openxmlformats.org/officeDocument/2006/relationships/slideLayout" Target="../slideLayouts/slideLayout181.xml"/><Relationship Id="rId10" Type="http://schemas.openxmlformats.org/officeDocument/2006/relationships/slideLayout" Target="../slideLayouts/slideLayout186.xml"/><Relationship Id="rId4" Type="http://schemas.openxmlformats.org/officeDocument/2006/relationships/slideLayout" Target="../slideLayouts/slideLayout180.xml"/><Relationship Id="rId9" Type="http://schemas.openxmlformats.org/officeDocument/2006/relationships/slideLayout" Target="../slideLayouts/slideLayout185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5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90.xml"/><Relationship Id="rId7" Type="http://schemas.openxmlformats.org/officeDocument/2006/relationships/slideLayout" Target="../slideLayouts/slideLayout194.xml"/><Relationship Id="rId12" Type="http://schemas.openxmlformats.org/officeDocument/2006/relationships/theme" Target="../theme/theme18.xml"/><Relationship Id="rId2" Type="http://schemas.openxmlformats.org/officeDocument/2006/relationships/slideLayout" Target="../slideLayouts/slideLayout189.xml"/><Relationship Id="rId1" Type="http://schemas.openxmlformats.org/officeDocument/2006/relationships/slideLayout" Target="../slideLayouts/slideLayout188.xml"/><Relationship Id="rId6" Type="http://schemas.openxmlformats.org/officeDocument/2006/relationships/slideLayout" Target="../slideLayouts/slideLayout193.xml"/><Relationship Id="rId11" Type="http://schemas.openxmlformats.org/officeDocument/2006/relationships/slideLayout" Target="../slideLayouts/slideLayout198.xml"/><Relationship Id="rId5" Type="http://schemas.openxmlformats.org/officeDocument/2006/relationships/slideLayout" Target="../slideLayouts/slideLayout192.xml"/><Relationship Id="rId10" Type="http://schemas.openxmlformats.org/officeDocument/2006/relationships/slideLayout" Target="../slideLayouts/slideLayout197.xml"/><Relationship Id="rId4" Type="http://schemas.openxmlformats.org/officeDocument/2006/relationships/slideLayout" Target="../slideLayouts/slideLayout191.xml"/><Relationship Id="rId9" Type="http://schemas.openxmlformats.org/officeDocument/2006/relationships/slideLayout" Target="../slideLayouts/slideLayout196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355600" y="355600"/>
            <a:ext cx="12293600" cy="3238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50800" tIns="50800" rIns="50800" bIns="50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 Light" charset="0"/>
              </a:rPr>
              <a:t>Click to edit Master title style</a:t>
            </a: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355600" y="3581400"/>
            <a:ext cx="12293600" cy="4483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 Light" charset="0"/>
              </a:rPr>
              <a:t>Click to edit Master text styles</a:t>
            </a:r>
          </a:p>
          <a:p>
            <a:pPr lvl="1"/>
            <a:r>
              <a:rPr lang="en-US">
                <a:sym typeface="Gill Sans Light" charset="0"/>
              </a:rPr>
              <a:t>Second level</a:t>
            </a:r>
          </a:p>
          <a:p>
            <a:pPr lvl="2"/>
            <a:r>
              <a:rPr lang="en-US">
                <a:sym typeface="Gill Sans Light" charset="0"/>
              </a:rPr>
              <a:t>Third level</a:t>
            </a:r>
          </a:p>
          <a:p>
            <a:pPr lvl="3"/>
            <a:r>
              <a:rPr lang="en-US">
                <a:sym typeface="Gill Sans Light" charset="0"/>
              </a:rPr>
              <a:t>Fourth level</a:t>
            </a:r>
          </a:p>
          <a:p>
            <a:pPr lvl="4"/>
            <a:r>
              <a:rPr lang="en-US">
                <a:sym typeface="Gill Sans Light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+mj-lt"/>
          <a:ea typeface="+mj-ea"/>
          <a:cs typeface="+mj-cs"/>
          <a:sym typeface="Gill Sans Light" charset="0"/>
        </a:defRPr>
      </a:lvl1pPr>
      <a:lvl2pPr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Gill Sans Light" charset="0"/>
          <a:ea typeface="ヒラギノ角ゴ ProN W3" charset="0"/>
          <a:cs typeface="ヒラギノ角ゴ ProN W3" charset="0"/>
          <a:sym typeface="Gill Sans Light" charset="0"/>
        </a:defRPr>
      </a:lvl2pPr>
      <a:lvl3pPr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Gill Sans Light" charset="0"/>
          <a:ea typeface="ヒラギノ角ゴ ProN W3" charset="0"/>
          <a:cs typeface="ヒラギノ角ゴ ProN W3" charset="0"/>
          <a:sym typeface="Gill Sans Light" charset="0"/>
        </a:defRPr>
      </a:lvl3pPr>
      <a:lvl4pPr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Gill Sans Light" charset="0"/>
          <a:ea typeface="ヒラギノ角ゴ ProN W3" charset="0"/>
          <a:cs typeface="ヒラギノ角ゴ ProN W3" charset="0"/>
          <a:sym typeface="Gill Sans Light" charset="0"/>
        </a:defRPr>
      </a:lvl4pPr>
      <a:lvl5pPr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Gill Sans Light" charset="0"/>
          <a:ea typeface="ヒラギノ角ゴ ProN W3" charset="0"/>
          <a:cs typeface="ヒラギノ角ゴ ProN W3" charset="0"/>
          <a:sym typeface="Gill Sans Light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Gill Sans Light" charset="0"/>
          <a:ea typeface="ヒラギノ角ゴ ProN W3" charset="0"/>
          <a:cs typeface="ヒラギノ角ゴ ProN W3" charset="0"/>
          <a:sym typeface="Gill Sans Light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Gill Sans Light" charset="0"/>
          <a:ea typeface="ヒラギノ角ゴ ProN W3" charset="0"/>
          <a:cs typeface="ヒラギノ角ゴ ProN W3" charset="0"/>
          <a:sym typeface="Gill Sans Light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Gill Sans Light" charset="0"/>
          <a:ea typeface="ヒラギノ角ゴ ProN W3" charset="0"/>
          <a:cs typeface="ヒラギノ角ゴ ProN W3" charset="0"/>
          <a:sym typeface="Gill Sans Light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Gill Sans Light" charset="0"/>
          <a:ea typeface="ヒラギノ角ゴ ProN W3" charset="0"/>
          <a:cs typeface="ヒラギノ角ゴ ProN W3" charset="0"/>
          <a:sym typeface="Gill Sans Light" charset="0"/>
        </a:defRPr>
      </a:lvl9pPr>
    </p:titleStyle>
    <p:bodyStyle>
      <a:lvl1pPr algn="ctr" rtl="0" fontAlgn="base">
        <a:spcBef>
          <a:spcPct val="0"/>
        </a:spcBef>
        <a:spcAft>
          <a:spcPct val="0"/>
        </a:spcAft>
        <a:defRPr sz="38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1pPr>
      <a:lvl2pPr marL="406400" algn="ctr" rtl="0" fontAlgn="base">
        <a:spcBef>
          <a:spcPct val="0"/>
        </a:spcBef>
        <a:spcAft>
          <a:spcPct val="0"/>
        </a:spcAft>
        <a:defRPr sz="38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2pPr>
      <a:lvl3pPr marL="863600" algn="ctr" rtl="0" fontAlgn="base">
        <a:spcBef>
          <a:spcPct val="0"/>
        </a:spcBef>
        <a:spcAft>
          <a:spcPct val="0"/>
        </a:spcAft>
        <a:defRPr sz="38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3pPr>
      <a:lvl4pPr marL="1320800" algn="ctr" rtl="0" fontAlgn="base">
        <a:spcBef>
          <a:spcPct val="0"/>
        </a:spcBef>
        <a:spcAft>
          <a:spcPct val="0"/>
        </a:spcAft>
        <a:defRPr sz="38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4pPr>
      <a:lvl5pPr marL="1778000" algn="ctr" rtl="0" fontAlgn="base">
        <a:spcBef>
          <a:spcPct val="0"/>
        </a:spcBef>
        <a:spcAft>
          <a:spcPct val="0"/>
        </a:spcAft>
        <a:defRPr sz="38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5pPr>
      <a:lvl6pPr marL="2235200" algn="ctr" rtl="0" fontAlgn="base">
        <a:spcBef>
          <a:spcPct val="0"/>
        </a:spcBef>
        <a:spcAft>
          <a:spcPct val="0"/>
        </a:spcAft>
        <a:defRPr sz="38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6pPr>
      <a:lvl7pPr marL="2692400" algn="ctr" rtl="0" fontAlgn="base">
        <a:spcBef>
          <a:spcPct val="0"/>
        </a:spcBef>
        <a:spcAft>
          <a:spcPct val="0"/>
        </a:spcAft>
        <a:defRPr sz="38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7pPr>
      <a:lvl8pPr marL="3149600" algn="ctr" rtl="0" fontAlgn="base">
        <a:spcBef>
          <a:spcPct val="0"/>
        </a:spcBef>
        <a:spcAft>
          <a:spcPct val="0"/>
        </a:spcAft>
        <a:defRPr sz="38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8pPr>
      <a:lvl9pPr marL="3606800" algn="ctr" rtl="0" fontAlgn="base">
        <a:spcBef>
          <a:spcPct val="0"/>
        </a:spcBef>
        <a:spcAft>
          <a:spcPct val="0"/>
        </a:spcAft>
        <a:defRPr sz="38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355600" y="123825"/>
            <a:ext cx="12293600" cy="2697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 Light" charset="0"/>
              </a:rPr>
              <a:t>Click to edit Master title style</a:t>
            </a:r>
          </a:p>
        </p:txBody>
      </p:sp>
      <p:sp>
        <p:nvSpPr>
          <p:cNvPr id="10242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56400" y="2820988"/>
            <a:ext cx="5892800" cy="6573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 Light" charset="0"/>
              </a:rPr>
              <a:t>Click to edit Master text styles</a:t>
            </a:r>
          </a:p>
          <a:p>
            <a:pPr lvl="1"/>
            <a:r>
              <a:rPr lang="en-US">
                <a:sym typeface="Gill Sans Light" charset="0"/>
              </a:rPr>
              <a:t>Second level</a:t>
            </a:r>
          </a:p>
          <a:p>
            <a:pPr lvl="2"/>
            <a:r>
              <a:rPr lang="en-US">
                <a:sym typeface="Gill Sans Light" charset="0"/>
              </a:rPr>
              <a:t>Third level</a:t>
            </a:r>
          </a:p>
          <a:p>
            <a:pPr lvl="3"/>
            <a:r>
              <a:rPr lang="en-US">
                <a:sym typeface="Gill Sans Light" charset="0"/>
              </a:rPr>
              <a:t>Fourth level</a:t>
            </a:r>
          </a:p>
          <a:p>
            <a:pPr lvl="4"/>
            <a:r>
              <a:rPr lang="en-US">
                <a:sym typeface="Gill Sans Light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+mj-lt"/>
          <a:ea typeface="+mj-ea"/>
          <a:cs typeface="+mj-cs"/>
          <a:sym typeface="Gill Sans Light" charset="0"/>
        </a:defRPr>
      </a:lvl1pPr>
      <a:lvl2pPr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Gill Sans Light" charset="0"/>
          <a:ea typeface="ヒラギノ角ゴ ProN W3" charset="0"/>
          <a:cs typeface="ヒラギノ角ゴ ProN W3" charset="0"/>
          <a:sym typeface="Gill Sans Light" charset="0"/>
        </a:defRPr>
      </a:lvl2pPr>
      <a:lvl3pPr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Gill Sans Light" charset="0"/>
          <a:ea typeface="ヒラギノ角ゴ ProN W3" charset="0"/>
          <a:cs typeface="ヒラギノ角ゴ ProN W3" charset="0"/>
          <a:sym typeface="Gill Sans Light" charset="0"/>
        </a:defRPr>
      </a:lvl3pPr>
      <a:lvl4pPr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Gill Sans Light" charset="0"/>
          <a:ea typeface="ヒラギノ角ゴ ProN W3" charset="0"/>
          <a:cs typeface="ヒラギノ角ゴ ProN W3" charset="0"/>
          <a:sym typeface="Gill Sans Light" charset="0"/>
        </a:defRPr>
      </a:lvl4pPr>
      <a:lvl5pPr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Gill Sans Light" charset="0"/>
          <a:ea typeface="ヒラギノ角ゴ ProN W3" charset="0"/>
          <a:cs typeface="ヒラギノ角ゴ ProN W3" charset="0"/>
          <a:sym typeface="Gill Sans Light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Gill Sans Light" charset="0"/>
          <a:ea typeface="ヒラギノ角ゴ ProN W3" charset="0"/>
          <a:cs typeface="ヒラギノ角ゴ ProN W3" charset="0"/>
          <a:sym typeface="Gill Sans Light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Gill Sans Light" charset="0"/>
          <a:ea typeface="ヒラギノ角ゴ ProN W3" charset="0"/>
          <a:cs typeface="ヒラギノ角ゴ ProN W3" charset="0"/>
          <a:sym typeface="Gill Sans Light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Gill Sans Light" charset="0"/>
          <a:ea typeface="ヒラギノ角ゴ ProN W3" charset="0"/>
          <a:cs typeface="ヒラギノ角ゴ ProN W3" charset="0"/>
          <a:sym typeface="Gill Sans Light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Gill Sans Light" charset="0"/>
          <a:ea typeface="ヒラギノ角ゴ ProN W3" charset="0"/>
          <a:cs typeface="ヒラギノ角ゴ ProN W3" charset="0"/>
          <a:sym typeface="Gill Sans Light" charset="0"/>
        </a:defRPr>
      </a:lvl9pPr>
    </p:titleStyle>
    <p:bodyStyle>
      <a:lvl1pPr marL="304800" indent="-304800" algn="l" rtl="0" fontAlgn="base">
        <a:spcBef>
          <a:spcPts val="38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38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1pPr>
      <a:lvl2pPr marL="584200" indent="-304800" algn="l" rtl="0" fontAlgn="base">
        <a:spcBef>
          <a:spcPts val="38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38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2pPr>
      <a:lvl3pPr marL="965200" indent="-304800" algn="l" rtl="0" fontAlgn="base">
        <a:spcBef>
          <a:spcPts val="38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38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3pPr>
      <a:lvl4pPr marL="1346200" indent="-304800" algn="l" rtl="0" fontAlgn="base">
        <a:spcBef>
          <a:spcPts val="38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38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4pPr>
      <a:lvl5pPr marL="1727200" indent="-304800" algn="l" rtl="0" fontAlgn="base">
        <a:spcBef>
          <a:spcPts val="38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38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5pPr>
      <a:lvl6pPr marL="2184400" indent="-304800" algn="l" rtl="0" fontAlgn="base">
        <a:spcBef>
          <a:spcPts val="38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38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6pPr>
      <a:lvl7pPr marL="2641600" indent="-304800" algn="l" rtl="0" fontAlgn="base">
        <a:spcBef>
          <a:spcPts val="38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38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7pPr>
      <a:lvl8pPr marL="3098800" indent="-304800" algn="l" rtl="0" fontAlgn="base">
        <a:spcBef>
          <a:spcPts val="38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38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8pPr>
      <a:lvl9pPr marL="3556000" indent="-304800" algn="l" rtl="0" fontAlgn="base">
        <a:spcBef>
          <a:spcPts val="38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38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355600" y="0"/>
            <a:ext cx="12293600" cy="294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 Light" charset="0"/>
              </a:rPr>
              <a:t>Click to edit Master title style</a:t>
            </a:r>
          </a:p>
        </p:txBody>
      </p:sp>
      <p:sp>
        <p:nvSpPr>
          <p:cNvPr id="1126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355600" y="3187700"/>
            <a:ext cx="12293600" cy="656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 Light" charset="0"/>
              </a:rPr>
              <a:t>Click to edit Master text styles</a:t>
            </a:r>
          </a:p>
          <a:p>
            <a:pPr lvl="1"/>
            <a:r>
              <a:rPr lang="en-US">
                <a:sym typeface="Gill Sans Light" charset="0"/>
              </a:rPr>
              <a:t>Second level</a:t>
            </a:r>
          </a:p>
          <a:p>
            <a:pPr lvl="2"/>
            <a:r>
              <a:rPr lang="en-US">
                <a:sym typeface="Gill Sans Light" charset="0"/>
              </a:rPr>
              <a:t>Third level</a:t>
            </a:r>
          </a:p>
          <a:p>
            <a:pPr lvl="3"/>
            <a:r>
              <a:rPr lang="en-US">
                <a:sym typeface="Gill Sans Light" charset="0"/>
              </a:rPr>
              <a:t>Fourth level</a:t>
            </a:r>
          </a:p>
          <a:p>
            <a:pPr lvl="4"/>
            <a:r>
              <a:rPr lang="en-US">
                <a:sym typeface="Gill Sans Light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77" r:id="rId2"/>
    <p:sldLayoutId id="2147483778" r:id="rId3"/>
    <p:sldLayoutId id="2147483779" r:id="rId4"/>
    <p:sldLayoutId id="2147483780" r:id="rId5"/>
    <p:sldLayoutId id="2147483781" r:id="rId6"/>
    <p:sldLayoutId id="2147483782" r:id="rId7"/>
    <p:sldLayoutId id="2147483783" r:id="rId8"/>
    <p:sldLayoutId id="2147483784" r:id="rId9"/>
    <p:sldLayoutId id="2147483785" r:id="rId10"/>
    <p:sldLayoutId id="2147483786" r:id="rId11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+mj-lt"/>
          <a:ea typeface="+mj-ea"/>
          <a:cs typeface="+mj-cs"/>
          <a:sym typeface="Gill Sans Light" charset="0"/>
        </a:defRPr>
      </a:lvl1pPr>
      <a:lvl2pPr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Gill Sans Light" charset="0"/>
          <a:ea typeface="ヒラギノ角ゴ ProN W3" charset="0"/>
          <a:cs typeface="ヒラギノ角ゴ ProN W3" charset="0"/>
          <a:sym typeface="Gill Sans Light" charset="0"/>
        </a:defRPr>
      </a:lvl2pPr>
      <a:lvl3pPr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Gill Sans Light" charset="0"/>
          <a:ea typeface="ヒラギノ角ゴ ProN W3" charset="0"/>
          <a:cs typeface="ヒラギノ角ゴ ProN W3" charset="0"/>
          <a:sym typeface="Gill Sans Light" charset="0"/>
        </a:defRPr>
      </a:lvl3pPr>
      <a:lvl4pPr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Gill Sans Light" charset="0"/>
          <a:ea typeface="ヒラギノ角ゴ ProN W3" charset="0"/>
          <a:cs typeface="ヒラギノ角ゴ ProN W3" charset="0"/>
          <a:sym typeface="Gill Sans Light" charset="0"/>
        </a:defRPr>
      </a:lvl4pPr>
      <a:lvl5pPr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Gill Sans Light" charset="0"/>
          <a:ea typeface="ヒラギノ角ゴ ProN W3" charset="0"/>
          <a:cs typeface="ヒラギノ角ゴ ProN W3" charset="0"/>
          <a:sym typeface="Gill Sans Light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Gill Sans Light" charset="0"/>
          <a:ea typeface="ヒラギノ角ゴ ProN W3" charset="0"/>
          <a:cs typeface="ヒラギノ角ゴ ProN W3" charset="0"/>
          <a:sym typeface="Gill Sans Light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Gill Sans Light" charset="0"/>
          <a:ea typeface="ヒラギノ角ゴ ProN W3" charset="0"/>
          <a:cs typeface="ヒラギノ角ゴ ProN W3" charset="0"/>
          <a:sym typeface="Gill Sans Light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Gill Sans Light" charset="0"/>
          <a:ea typeface="ヒラギノ角ゴ ProN W3" charset="0"/>
          <a:cs typeface="ヒラギノ角ゴ ProN W3" charset="0"/>
          <a:sym typeface="Gill Sans Light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Gill Sans Light" charset="0"/>
          <a:ea typeface="ヒラギノ角ゴ ProN W3" charset="0"/>
          <a:cs typeface="ヒラギノ角ゴ ProN W3" charset="0"/>
          <a:sym typeface="Gill Sans Light" charset="0"/>
        </a:defRPr>
      </a:lvl9pPr>
    </p:titleStyle>
    <p:bodyStyle>
      <a:lvl1pPr marL="304800" indent="-304800" algn="l" rtl="0" fontAlgn="base">
        <a:spcBef>
          <a:spcPts val="38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38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1pPr>
      <a:lvl2pPr marL="584200" indent="-304800" algn="l" rtl="0" fontAlgn="base">
        <a:spcBef>
          <a:spcPts val="38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38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2pPr>
      <a:lvl3pPr marL="965200" indent="-304800" algn="l" rtl="0" fontAlgn="base">
        <a:spcBef>
          <a:spcPts val="38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38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3pPr>
      <a:lvl4pPr marL="1346200" indent="-304800" algn="l" rtl="0" fontAlgn="base">
        <a:spcBef>
          <a:spcPts val="38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38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4pPr>
      <a:lvl5pPr marL="1727200" indent="-304800" algn="l" rtl="0" fontAlgn="base">
        <a:spcBef>
          <a:spcPts val="38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38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5pPr>
      <a:lvl6pPr marL="2184400" indent="-304800" algn="l" rtl="0" fontAlgn="base">
        <a:spcBef>
          <a:spcPts val="38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38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6pPr>
      <a:lvl7pPr marL="2641600" indent="-304800" algn="l" rtl="0" fontAlgn="base">
        <a:spcBef>
          <a:spcPts val="38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38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7pPr>
      <a:lvl8pPr marL="3098800" indent="-304800" algn="l" rtl="0" fontAlgn="base">
        <a:spcBef>
          <a:spcPts val="38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38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8pPr>
      <a:lvl9pPr marL="3556000" indent="-304800" algn="l" rtl="0" fontAlgn="base">
        <a:spcBef>
          <a:spcPts val="38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38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355600" y="1384300"/>
            <a:ext cx="5892800" cy="350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50800" tIns="50800" rIns="50800" bIns="50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 Light" charset="0"/>
              </a:rPr>
              <a:t>Click to edit Master title style</a:t>
            </a:r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355600" y="4876800"/>
            <a:ext cx="589280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 Light" charset="0"/>
              </a:rPr>
              <a:t>Click to edit Master text styles</a:t>
            </a:r>
          </a:p>
          <a:p>
            <a:pPr lvl="1"/>
            <a:r>
              <a:rPr lang="en-US">
                <a:sym typeface="Gill Sans Light" charset="0"/>
              </a:rPr>
              <a:t>Second level</a:t>
            </a:r>
          </a:p>
          <a:p>
            <a:pPr lvl="2"/>
            <a:r>
              <a:rPr lang="en-US">
                <a:sym typeface="Gill Sans Light" charset="0"/>
              </a:rPr>
              <a:t>Third level</a:t>
            </a:r>
          </a:p>
          <a:p>
            <a:pPr lvl="3"/>
            <a:r>
              <a:rPr lang="en-US">
                <a:sym typeface="Gill Sans Light" charset="0"/>
              </a:rPr>
              <a:t>Fourth level</a:t>
            </a:r>
          </a:p>
          <a:p>
            <a:pPr lvl="4"/>
            <a:r>
              <a:rPr lang="en-US">
                <a:sym typeface="Gill Sans Light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+mj-lt"/>
          <a:ea typeface="+mj-ea"/>
          <a:cs typeface="+mj-cs"/>
          <a:sym typeface="Gill Sans Light" charset="0"/>
        </a:defRPr>
      </a:lvl1pPr>
      <a:lvl2pPr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Gill Sans Light" charset="0"/>
          <a:ea typeface="ヒラギノ角ゴ ProN W3" charset="0"/>
          <a:cs typeface="ヒラギノ角ゴ ProN W3" charset="0"/>
          <a:sym typeface="Gill Sans Light" charset="0"/>
        </a:defRPr>
      </a:lvl2pPr>
      <a:lvl3pPr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Gill Sans Light" charset="0"/>
          <a:ea typeface="ヒラギノ角ゴ ProN W3" charset="0"/>
          <a:cs typeface="ヒラギノ角ゴ ProN W3" charset="0"/>
          <a:sym typeface="Gill Sans Light" charset="0"/>
        </a:defRPr>
      </a:lvl3pPr>
      <a:lvl4pPr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Gill Sans Light" charset="0"/>
          <a:ea typeface="ヒラギノ角ゴ ProN W3" charset="0"/>
          <a:cs typeface="ヒラギノ角ゴ ProN W3" charset="0"/>
          <a:sym typeface="Gill Sans Light" charset="0"/>
        </a:defRPr>
      </a:lvl4pPr>
      <a:lvl5pPr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Gill Sans Light" charset="0"/>
          <a:ea typeface="ヒラギノ角ゴ ProN W3" charset="0"/>
          <a:cs typeface="ヒラギノ角ゴ ProN W3" charset="0"/>
          <a:sym typeface="Gill Sans Light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Gill Sans Light" charset="0"/>
          <a:ea typeface="ヒラギノ角ゴ ProN W3" charset="0"/>
          <a:cs typeface="ヒラギノ角ゴ ProN W3" charset="0"/>
          <a:sym typeface="Gill Sans Light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Gill Sans Light" charset="0"/>
          <a:ea typeface="ヒラギノ角ゴ ProN W3" charset="0"/>
          <a:cs typeface="ヒラギノ角ゴ ProN W3" charset="0"/>
          <a:sym typeface="Gill Sans Light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Gill Sans Light" charset="0"/>
          <a:ea typeface="ヒラギノ角ゴ ProN W3" charset="0"/>
          <a:cs typeface="ヒラギノ角ゴ ProN W3" charset="0"/>
          <a:sym typeface="Gill Sans Light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Gill Sans Light" charset="0"/>
          <a:ea typeface="ヒラギノ角ゴ ProN W3" charset="0"/>
          <a:cs typeface="ヒラギノ角ゴ ProN W3" charset="0"/>
          <a:sym typeface="Gill Sans Light" charset="0"/>
        </a:defRPr>
      </a:lvl9pPr>
    </p:titleStyle>
    <p:bodyStyle>
      <a:lvl1pPr algn="ctr" rtl="0" fontAlgn="base">
        <a:spcBef>
          <a:spcPct val="0"/>
        </a:spcBef>
        <a:spcAft>
          <a:spcPct val="0"/>
        </a:spcAft>
        <a:defRPr sz="38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1pPr>
      <a:lvl2pPr marL="406400" algn="ctr" rtl="0" fontAlgn="base">
        <a:spcBef>
          <a:spcPct val="0"/>
        </a:spcBef>
        <a:spcAft>
          <a:spcPct val="0"/>
        </a:spcAft>
        <a:defRPr sz="38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2pPr>
      <a:lvl3pPr marL="863600" algn="ctr" rtl="0" fontAlgn="base">
        <a:spcBef>
          <a:spcPct val="0"/>
        </a:spcBef>
        <a:spcAft>
          <a:spcPct val="0"/>
        </a:spcAft>
        <a:defRPr sz="38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3pPr>
      <a:lvl4pPr marL="1320800" algn="ctr" rtl="0" fontAlgn="base">
        <a:spcBef>
          <a:spcPct val="0"/>
        </a:spcBef>
        <a:spcAft>
          <a:spcPct val="0"/>
        </a:spcAft>
        <a:defRPr sz="38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4pPr>
      <a:lvl5pPr marL="1778000" algn="ctr" rtl="0" fontAlgn="base">
        <a:spcBef>
          <a:spcPct val="0"/>
        </a:spcBef>
        <a:spcAft>
          <a:spcPct val="0"/>
        </a:spcAft>
        <a:defRPr sz="38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5pPr>
      <a:lvl6pPr marL="2235200" algn="ctr" rtl="0" fontAlgn="base">
        <a:spcBef>
          <a:spcPct val="0"/>
        </a:spcBef>
        <a:spcAft>
          <a:spcPct val="0"/>
        </a:spcAft>
        <a:defRPr sz="38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6pPr>
      <a:lvl7pPr marL="2692400" algn="ctr" rtl="0" fontAlgn="base">
        <a:spcBef>
          <a:spcPct val="0"/>
        </a:spcBef>
        <a:spcAft>
          <a:spcPct val="0"/>
        </a:spcAft>
        <a:defRPr sz="38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7pPr>
      <a:lvl8pPr marL="3149600" algn="ctr" rtl="0" fontAlgn="base">
        <a:spcBef>
          <a:spcPct val="0"/>
        </a:spcBef>
        <a:spcAft>
          <a:spcPct val="0"/>
        </a:spcAft>
        <a:defRPr sz="38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8pPr>
      <a:lvl9pPr marL="3606800" algn="ctr" rtl="0" fontAlgn="base">
        <a:spcBef>
          <a:spcPct val="0"/>
        </a:spcBef>
        <a:spcAft>
          <a:spcPct val="0"/>
        </a:spcAft>
        <a:defRPr sz="38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355600" y="123825"/>
            <a:ext cx="12293600" cy="2697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 Light" charset="0"/>
              </a:rPr>
              <a:t>Click to edit Master title style</a:t>
            </a:r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355600" y="2820988"/>
            <a:ext cx="5892800" cy="6573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 Light" charset="0"/>
              </a:rPr>
              <a:t>Click to edit Master text styles</a:t>
            </a:r>
          </a:p>
          <a:p>
            <a:pPr lvl="1"/>
            <a:r>
              <a:rPr lang="en-US">
                <a:sym typeface="Gill Sans Light" charset="0"/>
              </a:rPr>
              <a:t>Second level</a:t>
            </a:r>
          </a:p>
          <a:p>
            <a:pPr lvl="2"/>
            <a:r>
              <a:rPr lang="en-US">
                <a:sym typeface="Gill Sans Light" charset="0"/>
              </a:rPr>
              <a:t>Third level</a:t>
            </a:r>
          </a:p>
          <a:p>
            <a:pPr lvl="3"/>
            <a:r>
              <a:rPr lang="en-US">
                <a:sym typeface="Gill Sans Light" charset="0"/>
              </a:rPr>
              <a:t>Fourth level</a:t>
            </a:r>
          </a:p>
          <a:p>
            <a:pPr lvl="4"/>
            <a:r>
              <a:rPr lang="en-US">
                <a:sym typeface="Gill Sans Light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8" r:id="rId1"/>
    <p:sldLayoutId id="2147483799" r:id="rId2"/>
    <p:sldLayoutId id="2147483800" r:id="rId3"/>
    <p:sldLayoutId id="2147483801" r:id="rId4"/>
    <p:sldLayoutId id="2147483802" r:id="rId5"/>
    <p:sldLayoutId id="2147483803" r:id="rId6"/>
    <p:sldLayoutId id="2147483804" r:id="rId7"/>
    <p:sldLayoutId id="2147483805" r:id="rId8"/>
    <p:sldLayoutId id="2147483806" r:id="rId9"/>
    <p:sldLayoutId id="2147483807" r:id="rId10"/>
    <p:sldLayoutId id="2147483808" r:id="rId11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+mj-lt"/>
          <a:ea typeface="+mj-ea"/>
          <a:cs typeface="+mj-cs"/>
          <a:sym typeface="Gill Sans Light" charset="0"/>
        </a:defRPr>
      </a:lvl1pPr>
      <a:lvl2pPr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Gill Sans Light" charset="0"/>
          <a:ea typeface="ヒラギノ角ゴ ProN W3" charset="0"/>
          <a:cs typeface="ヒラギノ角ゴ ProN W3" charset="0"/>
          <a:sym typeface="Gill Sans Light" charset="0"/>
        </a:defRPr>
      </a:lvl2pPr>
      <a:lvl3pPr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Gill Sans Light" charset="0"/>
          <a:ea typeface="ヒラギノ角ゴ ProN W3" charset="0"/>
          <a:cs typeface="ヒラギノ角ゴ ProN W3" charset="0"/>
          <a:sym typeface="Gill Sans Light" charset="0"/>
        </a:defRPr>
      </a:lvl3pPr>
      <a:lvl4pPr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Gill Sans Light" charset="0"/>
          <a:ea typeface="ヒラギノ角ゴ ProN W3" charset="0"/>
          <a:cs typeface="ヒラギノ角ゴ ProN W3" charset="0"/>
          <a:sym typeface="Gill Sans Light" charset="0"/>
        </a:defRPr>
      </a:lvl4pPr>
      <a:lvl5pPr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Gill Sans Light" charset="0"/>
          <a:ea typeface="ヒラギノ角ゴ ProN W3" charset="0"/>
          <a:cs typeface="ヒラギノ角ゴ ProN W3" charset="0"/>
          <a:sym typeface="Gill Sans Light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Gill Sans Light" charset="0"/>
          <a:ea typeface="ヒラギノ角ゴ ProN W3" charset="0"/>
          <a:cs typeface="ヒラギノ角ゴ ProN W3" charset="0"/>
          <a:sym typeface="Gill Sans Light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Gill Sans Light" charset="0"/>
          <a:ea typeface="ヒラギノ角ゴ ProN W3" charset="0"/>
          <a:cs typeface="ヒラギノ角ゴ ProN W3" charset="0"/>
          <a:sym typeface="Gill Sans Light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Gill Sans Light" charset="0"/>
          <a:ea typeface="ヒラギノ角ゴ ProN W3" charset="0"/>
          <a:cs typeface="ヒラギノ角ゴ ProN W3" charset="0"/>
          <a:sym typeface="Gill Sans Light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Gill Sans Light" charset="0"/>
          <a:ea typeface="ヒラギノ角ゴ ProN W3" charset="0"/>
          <a:cs typeface="ヒラギノ角ゴ ProN W3" charset="0"/>
          <a:sym typeface="Gill Sans Light" charset="0"/>
        </a:defRPr>
      </a:lvl9pPr>
    </p:titleStyle>
    <p:bodyStyle>
      <a:lvl1pPr marL="304800" indent="-304800" algn="l" rtl="0" fontAlgn="base">
        <a:spcBef>
          <a:spcPts val="38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38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1pPr>
      <a:lvl2pPr marL="584200" indent="-304800" algn="l" rtl="0" fontAlgn="base">
        <a:spcBef>
          <a:spcPts val="38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38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2pPr>
      <a:lvl3pPr marL="965200" indent="-304800" algn="l" rtl="0" fontAlgn="base">
        <a:spcBef>
          <a:spcPts val="38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38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3pPr>
      <a:lvl4pPr marL="1346200" indent="-304800" algn="l" rtl="0" fontAlgn="base">
        <a:spcBef>
          <a:spcPts val="38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38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4pPr>
      <a:lvl5pPr marL="1727200" indent="-304800" algn="l" rtl="0" fontAlgn="base">
        <a:spcBef>
          <a:spcPts val="38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38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5pPr>
      <a:lvl6pPr marL="2184400" indent="-304800" algn="l" rtl="0" fontAlgn="base">
        <a:spcBef>
          <a:spcPts val="38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38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6pPr>
      <a:lvl7pPr marL="2641600" indent="-304800" algn="l" rtl="0" fontAlgn="base">
        <a:spcBef>
          <a:spcPts val="38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38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7pPr>
      <a:lvl8pPr marL="3098800" indent="-304800" algn="l" rtl="0" fontAlgn="base">
        <a:spcBef>
          <a:spcPts val="38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38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8pPr>
      <a:lvl9pPr marL="3556000" indent="-304800" algn="l" rtl="0" fontAlgn="base">
        <a:spcBef>
          <a:spcPts val="38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38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355600" y="1384300"/>
            <a:ext cx="5892800" cy="350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50800" tIns="50800" rIns="50800" bIns="50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 Light" charset="0"/>
              </a:rPr>
              <a:t>Click to edit Master title style</a:t>
            </a:r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355600" y="4876800"/>
            <a:ext cx="589280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 Light" charset="0"/>
              </a:rPr>
              <a:t>Click to edit Master text styles</a:t>
            </a:r>
          </a:p>
          <a:p>
            <a:pPr lvl="1"/>
            <a:r>
              <a:rPr lang="en-US">
                <a:sym typeface="Gill Sans Light" charset="0"/>
              </a:rPr>
              <a:t>Second level</a:t>
            </a:r>
          </a:p>
          <a:p>
            <a:pPr lvl="2"/>
            <a:r>
              <a:rPr lang="en-US">
                <a:sym typeface="Gill Sans Light" charset="0"/>
              </a:rPr>
              <a:t>Third level</a:t>
            </a:r>
          </a:p>
          <a:p>
            <a:pPr lvl="3"/>
            <a:r>
              <a:rPr lang="en-US">
                <a:sym typeface="Gill Sans Light" charset="0"/>
              </a:rPr>
              <a:t>Fourth level</a:t>
            </a:r>
          </a:p>
          <a:p>
            <a:pPr lvl="4"/>
            <a:r>
              <a:rPr lang="en-US">
                <a:sym typeface="Gill Sans Light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9" r:id="rId1"/>
    <p:sldLayoutId id="2147483810" r:id="rId2"/>
    <p:sldLayoutId id="2147483811" r:id="rId3"/>
    <p:sldLayoutId id="2147483812" r:id="rId4"/>
    <p:sldLayoutId id="2147483813" r:id="rId5"/>
    <p:sldLayoutId id="2147483814" r:id="rId6"/>
    <p:sldLayoutId id="2147483815" r:id="rId7"/>
    <p:sldLayoutId id="2147483816" r:id="rId8"/>
    <p:sldLayoutId id="2147483817" r:id="rId9"/>
    <p:sldLayoutId id="2147483818" r:id="rId10"/>
    <p:sldLayoutId id="2147483819" r:id="rId11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+mj-lt"/>
          <a:ea typeface="+mj-ea"/>
          <a:cs typeface="+mj-cs"/>
          <a:sym typeface="Gill Sans Light" charset="0"/>
        </a:defRPr>
      </a:lvl1pPr>
      <a:lvl2pPr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Gill Sans Light" charset="0"/>
          <a:ea typeface="ヒラギノ角ゴ ProN W3" charset="0"/>
          <a:cs typeface="ヒラギノ角ゴ ProN W3" charset="0"/>
          <a:sym typeface="Gill Sans Light" charset="0"/>
        </a:defRPr>
      </a:lvl2pPr>
      <a:lvl3pPr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Gill Sans Light" charset="0"/>
          <a:ea typeface="ヒラギノ角ゴ ProN W3" charset="0"/>
          <a:cs typeface="ヒラギノ角ゴ ProN W3" charset="0"/>
          <a:sym typeface="Gill Sans Light" charset="0"/>
        </a:defRPr>
      </a:lvl3pPr>
      <a:lvl4pPr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Gill Sans Light" charset="0"/>
          <a:ea typeface="ヒラギノ角ゴ ProN W3" charset="0"/>
          <a:cs typeface="ヒラギノ角ゴ ProN W3" charset="0"/>
          <a:sym typeface="Gill Sans Light" charset="0"/>
        </a:defRPr>
      </a:lvl4pPr>
      <a:lvl5pPr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Gill Sans Light" charset="0"/>
          <a:ea typeface="ヒラギノ角ゴ ProN W3" charset="0"/>
          <a:cs typeface="ヒラギノ角ゴ ProN W3" charset="0"/>
          <a:sym typeface="Gill Sans Light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Gill Sans Light" charset="0"/>
          <a:ea typeface="ヒラギノ角ゴ ProN W3" charset="0"/>
          <a:cs typeface="ヒラギノ角ゴ ProN W3" charset="0"/>
          <a:sym typeface="Gill Sans Light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Gill Sans Light" charset="0"/>
          <a:ea typeface="ヒラギノ角ゴ ProN W3" charset="0"/>
          <a:cs typeface="ヒラギノ角ゴ ProN W3" charset="0"/>
          <a:sym typeface="Gill Sans Light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Gill Sans Light" charset="0"/>
          <a:ea typeface="ヒラギノ角ゴ ProN W3" charset="0"/>
          <a:cs typeface="ヒラギノ角ゴ ProN W3" charset="0"/>
          <a:sym typeface="Gill Sans Light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Gill Sans Light" charset="0"/>
          <a:ea typeface="ヒラギノ角ゴ ProN W3" charset="0"/>
          <a:cs typeface="ヒラギノ角ゴ ProN W3" charset="0"/>
          <a:sym typeface="Gill Sans Light" charset="0"/>
        </a:defRPr>
      </a:lvl9pPr>
    </p:titleStyle>
    <p:bodyStyle>
      <a:lvl1pPr algn="ctr" rtl="0" fontAlgn="base">
        <a:spcBef>
          <a:spcPct val="0"/>
        </a:spcBef>
        <a:spcAft>
          <a:spcPct val="0"/>
        </a:spcAft>
        <a:defRPr sz="38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1pPr>
      <a:lvl2pPr marL="406400" algn="ctr" rtl="0" fontAlgn="base">
        <a:spcBef>
          <a:spcPct val="0"/>
        </a:spcBef>
        <a:spcAft>
          <a:spcPct val="0"/>
        </a:spcAft>
        <a:defRPr sz="38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2pPr>
      <a:lvl3pPr marL="863600" algn="ctr" rtl="0" fontAlgn="base">
        <a:spcBef>
          <a:spcPct val="0"/>
        </a:spcBef>
        <a:spcAft>
          <a:spcPct val="0"/>
        </a:spcAft>
        <a:defRPr sz="38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3pPr>
      <a:lvl4pPr marL="1320800" algn="ctr" rtl="0" fontAlgn="base">
        <a:spcBef>
          <a:spcPct val="0"/>
        </a:spcBef>
        <a:spcAft>
          <a:spcPct val="0"/>
        </a:spcAft>
        <a:defRPr sz="38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4pPr>
      <a:lvl5pPr marL="1778000" algn="ctr" rtl="0" fontAlgn="base">
        <a:spcBef>
          <a:spcPct val="0"/>
        </a:spcBef>
        <a:spcAft>
          <a:spcPct val="0"/>
        </a:spcAft>
        <a:defRPr sz="38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5pPr>
      <a:lvl6pPr marL="2235200" algn="ctr" rtl="0" fontAlgn="base">
        <a:spcBef>
          <a:spcPct val="0"/>
        </a:spcBef>
        <a:spcAft>
          <a:spcPct val="0"/>
        </a:spcAft>
        <a:defRPr sz="38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6pPr>
      <a:lvl7pPr marL="2692400" algn="ctr" rtl="0" fontAlgn="base">
        <a:spcBef>
          <a:spcPct val="0"/>
        </a:spcBef>
        <a:spcAft>
          <a:spcPct val="0"/>
        </a:spcAft>
        <a:defRPr sz="38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7pPr>
      <a:lvl8pPr marL="3149600" algn="ctr" rtl="0" fontAlgn="base">
        <a:spcBef>
          <a:spcPct val="0"/>
        </a:spcBef>
        <a:spcAft>
          <a:spcPct val="0"/>
        </a:spcAft>
        <a:defRPr sz="38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8pPr>
      <a:lvl9pPr marL="3606800" algn="ctr" rtl="0" fontAlgn="base">
        <a:spcBef>
          <a:spcPct val="0"/>
        </a:spcBef>
        <a:spcAft>
          <a:spcPct val="0"/>
        </a:spcAft>
        <a:defRPr sz="38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820" r:id="rId1"/>
    <p:sldLayoutId id="2147483821" r:id="rId2"/>
    <p:sldLayoutId id="2147483822" r:id="rId3"/>
    <p:sldLayoutId id="2147483823" r:id="rId4"/>
    <p:sldLayoutId id="2147483824" r:id="rId5"/>
    <p:sldLayoutId id="2147483825" r:id="rId6"/>
    <p:sldLayoutId id="2147483826" r:id="rId7"/>
    <p:sldLayoutId id="2147483827" r:id="rId8"/>
    <p:sldLayoutId id="2147483828" r:id="rId9"/>
    <p:sldLayoutId id="2147483829" r:id="rId10"/>
    <p:sldLayoutId id="2147483830" r:id="rId11"/>
  </p:sldLayoutIdLst>
  <p:transition/>
  <p:txStyles>
    <p:titleStyle>
      <a:lvl1pPr marL="39688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+mj-lt"/>
          <a:ea typeface="+mj-ea"/>
          <a:cs typeface="+mj-cs"/>
          <a:sym typeface="Gill Sans Light" charset="0"/>
        </a:defRPr>
      </a:lvl1pPr>
      <a:lvl2pPr marL="39688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Gill Sans Light" charset="0"/>
          <a:ea typeface="ヒラギノ角ゴ ProN W3" charset="0"/>
          <a:cs typeface="ヒラギノ角ゴ ProN W3" charset="0"/>
          <a:sym typeface="Gill Sans Light" charset="0"/>
        </a:defRPr>
      </a:lvl2pPr>
      <a:lvl3pPr marL="39688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Gill Sans Light" charset="0"/>
          <a:ea typeface="ヒラギノ角ゴ ProN W3" charset="0"/>
          <a:cs typeface="ヒラギノ角ゴ ProN W3" charset="0"/>
          <a:sym typeface="Gill Sans Light" charset="0"/>
        </a:defRPr>
      </a:lvl3pPr>
      <a:lvl4pPr marL="39688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Gill Sans Light" charset="0"/>
          <a:ea typeface="ヒラギノ角ゴ ProN W3" charset="0"/>
          <a:cs typeface="ヒラギノ角ゴ ProN W3" charset="0"/>
          <a:sym typeface="Gill Sans Light" charset="0"/>
        </a:defRPr>
      </a:lvl4pPr>
      <a:lvl5pPr marL="39688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Gill Sans Light" charset="0"/>
          <a:ea typeface="ヒラギノ角ゴ ProN W3" charset="0"/>
          <a:cs typeface="ヒラギノ角ゴ ProN W3" charset="0"/>
          <a:sym typeface="Gill Sans Light" charset="0"/>
        </a:defRPr>
      </a:lvl5pPr>
      <a:lvl6pPr marL="496888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Gill Sans Light" charset="0"/>
          <a:ea typeface="ヒラギノ角ゴ ProN W3" charset="0"/>
          <a:cs typeface="ヒラギノ角ゴ ProN W3" charset="0"/>
          <a:sym typeface="Gill Sans Light" charset="0"/>
        </a:defRPr>
      </a:lvl6pPr>
      <a:lvl7pPr marL="954088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Gill Sans Light" charset="0"/>
          <a:ea typeface="ヒラギノ角ゴ ProN W3" charset="0"/>
          <a:cs typeface="ヒラギノ角ゴ ProN W3" charset="0"/>
          <a:sym typeface="Gill Sans Light" charset="0"/>
        </a:defRPr>
      </a:lvl7pPr>
      <a:lvl8pPr marL="1411288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Gill Sans Light" charset="0"/>
          <a:ea typeface="ヒラギノ角ゴ ProN W3" charset="0"/>
          <a:cs typeface="ヒラギノ角ゴ ProN W3" charset="0"/>
          <a:sym typeface="Gill Sans Light" charset="0"/>
        </a:defRPr>
      </a:lvl8pPr>
      <a:lvl9pPr marL="1868488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Gill Sans Light" charset="0"/>
          <a:ea typeface="ヒラギノ角ゴ ProN W3" charset="0"/>
          <a:cs typeface="ヒラギノ角ゴ ProN W3" charset="0"/>
          <a:sym typeface="Gill Sans Light" charset="0"/>
        </a:defRPr>
      </a:lvl9pPr>
    </p:titleStyle>
    <p:bodyStyle>
      <a:lvl1pPr marL="344488" indent="-304800" algn="l" rtl="0" fontAlgn="base">
        <a:lnSpc>
          <a:spcPct val="120000"/>
        </a:lnSpc>
        <a:spcBef>
          <a:spcPts val="38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46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1pPr>
      <a:lvl2pPr marL="725488" indent="-304800" algn="l" rtl="0" fontAlgn="base">
        <a:lnSpc>
          <a:spcPct val="120000"/>
        </a:lnSpc>
        <a:spcBef>
          <a:spcPts val="38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46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2pPr>
      <a:lvl3pPr marL="1106488" indent="-304800" algn="l" rtl="0" fontAlgn="base">
        <a:lnSpc>
          <a:spcPct val="120000"/>
        </a:lnSpc>
        <a:spcBef>
          <a:spcPts val="38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46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3pPr>
      <a:lvl4pPr marL="1487488" indent="-304800" algn="l" rtl="0" fontAlgn="base">
        <a:lnSpc>
          <a:spcPct val="120000"/>
        </a:lnSpc>
        <a:spcBef>
          <a:spcPts val="38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46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4pPr>
      <a:lvl5pPr marL="1868488" indent="-304800" algn="l" rtl="0" fontAlgn="base">
        <a:lnSpc>
          <a:spcPct val="120000"/>
        </a:lnSpc>
        <a:spcBef>
          <a:spcPts val="38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46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5pPr>
      <a:lvl6pPr marL="2325688" indent="-304800" algn="l" rtl="0" fontAlgn="base">
        <a:lnSpc>
          <a:spcPct val="120000"/>
        </a:lnSpc>
        <a:spcBef>
          <a:spcPts val="38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46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6pPr>
      <a:lvl7pPr marL="2782888" indent="-304800" algn="l" rtl="0" fontAlgn="base">
        <a:lnSpc>
          <a:spcPct val="120000"/>
        </a:lnSpc>
        <a:spcBef>
          <a:spcPts val="38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46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7pPr>
      <a:lvl8pPr marL="3240088" indent="-304800" algn="l" rtl="0" fontAlgn="base">
        <a:lnSpc>
          <a:spcPct val="120000"/>
        </a:lnSpc>
        <a:spcBef>
          <a:spcPts val="38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46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8pPr>
      <a:lvl9pPr marL="3697288" indent="-304800" algn="l" rtl="0" fontAlgn="base">
        <a:lnSpc>
          <a:spcPct val="120000"/>
        </a:lnSpc>
        <a:spcBef>
          <a:spcPts val="38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46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831" r:id="rId1"/>
    <p:sldLayoutId id="2147483832" r:id="rId2"/>
    <p:sldLayoutId id="2147483833" r:id="rId3"/>
    <p:sldLayoutId id="2147483834" r:id="rId4"/>
    <p:sldLayoutId id="2147483835" r:id="rId5"/>
    <p:sldLayoutId id="2147483836" r:id="rId6"/>
    <p:sldLayoutId id="2147483837" r:id="rId7"/>
    <p:sldLayoutId id="2147483838" r:id="rId8"/>
    <p:sldLayoutId id="2147483839" r:id="rId9"/>
    <p:sldLayoutId id="2147483840" r:id="rId10"/>
    <p:sldLayoutId id="2147483841" r:id="rId11"/>
  </p:sldLayoutIdLst>
  <p:transition/>
  <p:txStyles>
    <p:titleStyle>
      <a:lvl1pPr marL="39688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+mj-lt"/>
          <a:ea typeface="+mj-ea"/>
          <a:cs typeface="+mj-cs"/>
          <a:sym typeface="Gill Sans Light" charset="0"/>
        </a:defRPr>
      </a:lvl1pPr>
      <a:lvl2pPr marL="39688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Gill Sans Light" charset="0"/>
          <a:ea typeface="ヒラギノ角ゴ ProN W3" charset="0"/>
          <a:cs typeface="ヒラギノ角ゴ ProN W3" charset="0"/>
          <a:sym typeface="Gill Sans Light" charset="0"/>
        </a:defRPr>
      </a:lvl2pPr>
      <a:lvl3pPr marL="39688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Gill Sans Light" charset="0"/>
          <a:ea typeface="ヒラギノ角ゴ ProN W3" charset="0"/>
          <a:cs typeface="ヒラギノ角ゴ ProN W3" charset="0"/>
          <a:sym typeface="Gill Sans Light" charset="0"/>
        </a:defRPr>
      </a:lvl3pPr>
      <a:lvl4pPr marL="39688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Gill Sans Light" charset="0"/>
          <a:ea typeface="ヒラギノ角ゴ ProN W3" charset="0"/>
          <a:cs typeface="ヒラギノ角ゴ ProN W3" charset="0"/>
          <a:sym typeface="Gill Sans Light" charset="0"/>
        </a:defRPr>
      </a:lvl4pPr>
      <a:lvl5pPr marL="39688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Gill Sans Light" charset="0"/>
          <a:ea typeface="ヒラギノ角ゴ ProN W3" charset="0"/>
          <a:cs typeface="ヒラギノ角ゴ ProN W3" charset="0"/>
          <a:sym typeface="Gill Sans Light" charset="0"/>
        </a:defRPr>
      </a:lvl5pPr>
      <a:lvl6pPr marL="496888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Gill Sans Light" charset="0"/>
          <a:ea typeface="ヒラギノ角ゴ ProN W3" charset="0"/>
          <a:cs typeface="ヒラギノ角ゴ ProN W3" charset="0"/>
          <a:sym typeface="Gill Sans Light" charset="0"/>
        </a:defRPr>
      </a:lvl6pPr>
      <a:lvl7pPr marL="954088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Gill Sans Light" charset="0"/>
          <a:ea typeface="ヒラギノ角ゴ ProN W3" charset="0"/>
          <a:cs typeface="ヒラギノ角ゴ ProN W3" charset="0"/>
          <a:sym typeface="Gill Sans Light" charset="0"/>
        </a:defRPr>
      </a:lvl7pPr>
      <a:lvl8pPr marL="1411288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Gill Sans Light" charset="0"/>
          <a:ea typeface="ヒラギノ角ゴ ProN W3" charset="0"/>
          <a:cs typeface="ヒラギノ角ゴ ProN W3" charset="0"/>
          <a:sym typeface="Gill Sans Light" charset="0"/>
        </a:defRPr>
      </a:lvl8pPr>
      <a:lvl9pPr marL="1868488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Gill Sans Light" charset="0"/>
          <a:ea typeface="ヒラギノ角ゴ ProN W3" charset="0"/>
          <a:cs typeface="ヒラギノ角ゴ ProN W3" charset="0"/>
          <a:sym typeface="Gill Sans Light" charset="0"/>
        </a:defRPr>
      </a:lvl9pPr>
    </p:titleStyle>
    <p:bodyStyle>
      <a:lvl1pPr marL="344488" indent="-304800" algn="l" rtl="0" fontAlgn="base">
        <a:lnSpc>
          <a:spcPct val="120000"/>
        </a:lnSpc>
        <a:spcBef>
          <a:spcPts val="38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46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1pPr>
      <a:lvl2pPr marL="725488" indent="-304800" algn="l" rtl="0" fontAlgn="base">
        <a:lnSpc>
          <a:spcPct val="120000"/>
        </a:lnSpc>
        <a:spcBef>
          <a:spcPts val="38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46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2pPr>
      <a:lvl3pPr marL="1106488" indent="-304800" algn="l" rtl="0" fontAlgn="base">
        <a:lnSpc>
          <a:spcPct val="120000"/>
        </a:lnSpc>
        <a:spcBef>
          <a:spcPts val="38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46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3pPr>
      <a:lvl4pPr marL="1487488" indent="-304800" algn="l" rtl="0" fontAlgn="base">
        <a:lnSpc>
          <a:spcPct val="120000"/>
        </a:lnSpc>
        <a:spcBef>
          <a:spcPts val="38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46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4pPr>
      <a:lvl5pPr marL="1868488" indent="-304800" algn="l" rtl="0" fontAlgn="base">
        <a:lnSpc>
          <a:spcPct val="120000"/>
        </a:lnSpc>
        <a:spcBef>
          <a:spcPts val="38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46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5pPr>
      <a:lvl6pPr marL="2325688" indent="-304800" algn="l" rtl="0" fontAlgn="base">
        <a:lnSpc>
          <a:spcPct val="120000"/>
        </a:lnSpc>
        <a:spcBef>
          <a:spcPts val="38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46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6pPr>
      <a:lvl7pPr marL="2782888" indent="-304800" algn="l" rtl="0" fontAlgn="base">
        <a:lnSpc>
          <a:spcPct val="120000"/>
        </a:lnSpc>
        <a:spcBef>
          <a:spcPts val="38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46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7pPr>
      <a:lvl8pPr marL="3240088" indent="-304800" algn="l" rtl="0" fontAlgn="base">
        <a:lnSpc>
          <a:spcPct val="120000"/>
        </a:lnSpc>
        <a:spcBef>
          <a:spcPts val="38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46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8pPr>
      <a:lvl9pPr marL="3697288" indent="-304800" algn="l" rtl="0" fontAlgn="base">
        <a:lnSpc>
          <a:spcPct val="120000"/>
        </a:lnSpc>
        <a:spcBef>
          <a:spcPts val="38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46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355600" y="254000"/>
            <a:ext cx="12293600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 Light" charset="0"/>
              </a:rPr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2" r:id="rId1"/>
    <p:sldLayoutId id="2147483843" r:id="rId2"/>
    <p:sldLayoutId id="2147483844" r:id="rId3"/>
    <p:sldLayoutId id="2147483845" r:id="rId4"/>
    <p:sldLayoutId id="2147483846" r:id="rId5"/>
    <p:sldLayoutId id="2147483847" r:id="rId6"/>
    <p:sldLayoutId id="2147483848" r:id="rId7"/>
    <p:sldLayoutId id="2147483849" r:id="rId8"/>
    <p:sldLayoutId id="2147483850" r:id="rId9"/>
    <p:sldLayoutId id="2147483851" r:id="rId10"/>
    <p:sldLayoutId id="2147483852" r:id="rId11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+mj-lt"/>
          <a:ea typeface="+mj-ea"/>
          <a:cs typeface="+mj-cs"/>
          <a:sym typeface="Gill Sans Light" charset="0"/>
        </a:defRPr>
      </a:lvl1pPr>
      <a:lvl2pPr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Gill Sans Light" charset="0"/>
          <a:ea typeface="ヒラギノ角ゴ ProN W3" charset="0"/>
          <a:cs typeface="ヒラギノ角ゴ ProN W3" charset="0"/>
          <a:sym typeface="Gill Sans Light" charset="0"/>
        </a:defRPr>
      </a:lvl2pPr>
      <a:lvl3pPr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Gill Sans Light" charset="0"/>
          <a:ea typeface="ヒラギノ角ゴ ProN W3" charset="0"/>
          <a:cs typeface="ヒラギノ角ゴ ProN W3" charset="0"/>
          <a:sym typeface="Gill Sans Light" charset="0"/>
        </a:defRPr>
      </a:lvl3pPr>
      <a:lvl4pPr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Gill Sans Light" charset="0"/>
          <a:ea typeface="ヒラギノ角ゴ ProN W3" charset="0"/>
          <a:cs typeface="ヒラギノ角ゴ ProN W3" charset="0"/>
          <a:sym typeface="Gill Sans Light" charset="0"/>
        </a:defRPr>
      </a:lvl4pPr>
      <a:lvl5pPr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Gill Sans Light" charset="0"/>
          <a:ea typeface="ヒラギノ角ゴ ProN W3" charset="0"/>
          <a:cs typeface="ヒラギノ角ゴ ProN W3" charset="0"/>
          <a:sym typeface="Gill Sans Light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Gill Sans Light" charset="0"/>
          <a:ea typeface="ヒラギノ角ゴ ProN W3" charset="0"/>
          <a:cs typeface="ヒラギノ角ゴ ProN W3" charset="0"/>
          <a:sym typeface="Gill Sans Light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Gill Sans Light" charset="0"/>
          <a:ea typeface="ヒラギノ角ゴ ProN W3" charset="0"/>
          <a:cs typeface="ヒラギノ角ゴ ProN W3" charset="0"/>
          <a:sym typeface="Gill Sans Light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Gill Sans Light" charset="0"/>
          <a:ea typeface="ヒラギノ角ゴ ProN W3" charset="0"/>
          <a:cs typeface="ヒラギノ角ゴ ProN W3" charset="0"/>
          <a:sym typeface="Gill Sans Light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Gill Sans Light" charset="0"/>
          <a:ea typeface="ヒラギノ角ゴ ProN W3" charset="0"/>
          <a:cs typeface="ヒラギノ角ゴ ProN W3" charset="0"/>
          <a:sym typeface="Gill Sans Light" charset="0"/>
        </a:defRPr>
      </a:lvl9pPr>
    </p:titleStyle>
    <p:bodyStyle>
      <a:lvl1pPr marL="344488" indent="-304800" algn="l" rtl="0" fontAlgn="base">
        <a:spcBef>
          <a:spcPts val="38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38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1pPr>
      <a:lvl2pPr marL="725488" indent="-304800" algn="l" rtl="0" fontAlgn="base">
        <a:spcBef>
          <a:spcPts val="38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38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2pPr>
      <a:lvl3pPr marL="1106488" indent="-304800" algn="l" rtl="0" fontAlgn="base">
        <a:spcBef>
          <a:spcPts val="38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38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3pPr>
      <a:lvl4pPr marL="1487488" indent="-304800" algn="l" rtl="0" fontAlgn="base">
        <a:spcBef>
          <a:spcPts val="38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38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4pPr>
      <a:lvl5pPr marL="1868488" indent="-304800" algn="l" rtl="0" fontAlgn="base">
        <a:spcBef>
          <a:spcPts val="38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38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5pPr>
      <a:lvl6pPr marL="2325688" indent="-304800" algn="l" rtl="0" fontAlgn="base">
        <a:spcBef>
          <a:spcPts val="38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38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6pPr>
      <a:lvl7pPr marL="2782888" indent="-304800" algn="l" rtl="0" fontAlgn="base">
        <a:spcBef>
          <a:spcPts val="38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38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7pPr>
      <a:lvl8pPr marL="3240088" indent="-304800" algn="l" rtl="0" fontAlgn="base">
        <a:spcBef>
          <a:spcPts val="38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38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8pPr>
      <a:lvl9pPr marL="3697288" indent="-304800" algn="l" rtl="0" fontAlgn="base">
        <a:spcBef>
          <a:spcPts val="38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38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355600" y="254000"/>
            <a:ext cx="12293600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 Light" charset="0"/>
              </a:rPr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+mj-lt"/>
          <a:ea typeface="+mj-ea"/>
          <a:cs typeface="+mj-cs"/>
          <a:sym typeface="Gill Sans Light" charset="0"/>
        </a:defRPr>
      </a:lvl1pPr>
      <a:lvl2pPr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Gill Sans Light" charset="0"/>
          <a:ea typeface="ヒラギノ角ゴ ProN W3" charset="0"/>
          <a:cs typeface="ヒラギノ角ゴ ProN W3" charset="0"/>
          <a:sym typeface="Gill Sans Light" charset="0"/>
        </a:defRPr>
      </a:lvl2pPr>
      <a:lvl3pPr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Gill Sans Light" charset="0"/>
          <a:ea typeface="ヒラギノ角ゴ ProN W3" charset="0"/>
          <a:cs typeface="ヒラギノ角ゴ ProN W3" charset="0"/>
          <a:sym typeface="Gill Sans Light" charset="0"/>
        </a:defRPr>
      </a:lvl3pPr>
      <a:lvl4pPr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Gill Sans Light" charset="0"/>
          <a:ea typeface="ヒラギノ角ゴ ProN W3" charset="0"/>
          <a:cs typeface="ヒラギノ角ゴ ProN W3" charset="0"/>
          <a:sym typeface="Gill Sans Light" charset="0"/>
        </a:defRPr>
      </a:lvl4pPr>
      <a:lvl5pPr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Gill Sans Light" charset="0"/>
          <a:ea typeface="ヒラギノ角ゴ ProN W3" charset="0"/>
          <a:cs typeface="ヒラギノ角ゴ ProN W3" charset="0"/>
          <a:sym typeface="Gill Sans Light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Gill Sans Light" charset="0"/>
          <a:ea typeface="ヒラギノ角ゴ ProN W3" charset="0"/>
          <a:cs typeface="ヒラギノ角ゴ ProN W3" charset="0"/>
          <a:sym typeface="Gill Sans Light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Gill Sans Light" charset="0"/>
          <a:ea typeface="ヒラギノ角ゴ ProN W3" charset="0"/>
          <a:cs typeface="ヒラギノ角ゴ ProN W3" charset="0"/>
          <a:sym typeface="Gill Sans Light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Gill Sans Light" charset="0"/>
          <a:ea typeface="ヒラギノ角ゴ ProN W3" charset="0"/>
          <a:cs typeface="ヒラギノ角ゴ ProN W3" charset="0"/>
          <a:sym typeface="Gill Sans Light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Gill Sans Light" charset="0"/>
          <a:ea typeface="ヒラギノ角ゴ ProN W3" charset="0"/>
          <a:cs typeface="ヒラギノ角ゴ ProN W3" charset="0"/>
          <a:sym typeface="Gill Sans Light" charset="0"/>
        </a:defRPr>
      </a:lvl9pPr>
    </p:titleStyle>
    <p:bodyStyle>
      <a:lvl1pPr marL="344488" indent="-304800" algn="l" rtl="0" fontAlgn="base">
        <a:spcBef>
          <a:spcPts val="38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38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1pPr>
      <a:lvl2pPr marL="725488" indent="-304800" algn="l" rtl="0" fontAlgn="base">
        <a:spcBef>
          <a:spcPts val="38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38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2pPr>
      <a:lvl3pPr marL="1106488" indent="-304800" algn="l" rtl="0" fontAlgn="base">
        <a:spcBef>
          <a:spcPts val="38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38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3pPr>
      <a:lvl4pPr marL="1487488" indent="-304800" algn="l" rtl="0" fontAlgn="base">
        <a:spcBef>
          <a:spcPts val="38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38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4pPr>
      <a:lvl5pPr marL="1868488" indent="-304800" algn="l" rtl="0" fontAlgn="base">
        <a:spcBef>
          <a:spcPts val="38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38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5pPr>
      <a:lvl6pPr marL="2325688" indent="-304800" algn="l" rtl="0" fontAlgn="base">
        <a:spcBef>
          <a:spcPts val="38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38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6pPr>
      <a:lvl7pPr marL="2782888" indent="-304800" algn="l" rtl="0" fontAlgn="base">
        <a:spcBef>
          <a:spcPts val="38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38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7pPr>
      <a:lvl8pPr marL="3240088" indent="-304800" algn="l" rtl="0" fontAlgn="base">
        <a:spcBef>
          <a:spcPts val="38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38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8pPr>
      <a:lvl9pPr marL="3697288" indent="-304800" algn="l" rtl="0" fontAlgn="base">
        <a:spcBef>
          <a:spcPts val="38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38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355600" y="123825"/>
            <a:ext cx="12293600" cy="2697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 Light" charset="0"/>
              </a:rPr>
              <a:t>Click to edit Master title style</a:t>
            </a:r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355600" y="2820988"/>
            <a:ext cx="5892800" cy="6573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 Light" charset="0"/>
              </a:rPr>
              <a:t>Click to edit Master text styles</a:t>
            </a:r>
          </a:p>
          <a:p>
            <a:pPr lvl="1"/>
            <a:r>
              <a:rPr lang="en-US">
                <a:sym typeface="Gill Sans Light" charset="0"/>
              </a:rPr>
              <a:t>Second level</a:t>
            </a:r>
          </a:p>
          <a:p>
            <a:pPr lvl="2"/>
            <a:r>
              <a:rPr lang="en-US">
                <a:sym typeface="Gill Sans Light" charset="0"/>
              </a:rPr>
              <a:t>Third level</a:t>
            </a:r>
          </a:p>
          <a:p>
            <a:pPr lvl="3"/>
            <a:r>
              <a:rPr lang="en-US">
                <a:sym typeface="Gill Sans Light" charset="0"/>
              </a:rPr>
              <a:t>Fourth level</a:t>
            </a:r>
          </a:p>
          <a:p>
            <a:pPr lvl="4"/>
            <a:r>
              <a:rPr lang="en-US">
                <a:sym typeface="Gill Sans Light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+mj-lt"/>
          <a:ea typeface="+mj-ea"/>
          <a:cs typeface="+mj-cs"/>
          <a:sym typeface="Gill Sans Light" charset="0"/>
        </a:defRPr>
      </a:lvl1pPr>
      <a:lvl2pPr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Gill Sans Light" charset="0"/>
          <a:ea typeface="ヒラギノ角ゴ ProN W3" charset="0"/>
          <a:cs typeface="ヒラギノ角ゴ ProN W3" charset="0"/>
          <a:sym typeface="Gill Sans Light" charset="0"/>
        </a:defRPr>
      </a:lvl2pPr>
      <a:lvl3pPr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Gill Sans Light" charset="0"/>
          <a:ea typeface="ヒラギノ角ゴ ProN W3" charset="0"/>
          <a:cs typeface="ヒラギノ角ゴ ProN W3" charset="0"/>
          <a:sym typeface="Gill Sans Light" charset="0"/>
        </a:defRPr>
      </a:lvl3pPr>
      <a:lvl4pPr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Gill Sans Light" charset="0"/>
          <a:ea typeface="ヒラギノ角ゴ ProN W3" charset="0"/>
          <a:cs typeface="ヒラギノ角ゴ ProN W3" charset="0"/>
          <a:sym typeface="Gill Sans Light" charset="0"/>
        </a:defRPr>
      </a:lvl4pPr>
      <a:lvl5pPr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Gill Sans Light" charset="0"/>
          <a:ea typeface="ヒラギノ角ゴ ProN W3" charset="0"/>
          <a:cs typeface="ヒラギノ角ゴ ProN W3" charset="0"/>
          <a:sym typeface="Gill Sans Light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Gill Sans Light" charset="0"/>
          <a:ea typeface="ヒラギノ角ゴ ProN W3" charset="0"/>
          <a:cs typeface="ヒラギノ角ゴ ProN W3" charset="0"/>
          <a:sym typeface="Gill Sans Light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Gill Sans Light" charset="0"/>
          <a:ea typeface="ヒラギノ角ゴ ProN W3" charset="0"/>
          <a:cs typeface="ヒラギノ角ゴ ProN W3" charset="0"/>
          <a:sym typeface="Gill Sans Light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Gill Sans Light" charset="0"/>
          <a:ea typeface="ヒラギノ角ゴ ProN W3" charset="0"/>
          <a:cs typeface="ヒラギノ角ゴ ProN W3" charset="0"/>
          <a:sym typeface="Gill Sans Light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Gill Sans Light" charset="0"/>
          <a:ea typeface="ヒラギノ角ゴ ProN W3" charset="0"/>
          <a:cs typeface="ヒラギノ角ゴ ProN W3" charset="0"/>
          <a:sym typeface="Gill Sans Light" charset="0"/>
        </a:defRPr>
      </a:lvl9pPr>
    </p:titleStyle>
    <p:bodyStyle>
      <a:lvl1pPr marL="304800" indent="-304800" algn="l" rtl="0" fontAlgn="base">
        <a:spcBef>
          <a:spcPts val="38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38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1pPr>
      <a:lvl2pPr marL="584200" indent="-304800" algn="l" rtl="0" fontAlgn="base">
        <a:spcBef>
          <a:spcPts val="38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38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2pPr>
      <a:lvl3pPr marL="965200" indent="-304800" algn="l" rtl="0" fontAlgn="base">
        <a:spcBef>
          <a:spcPts val="38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38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3pPr>
      <a:lvl4pPr marL="1346200" indent="-304800" algn="l" rtl="0" fontAlgn="base">
        <a:spcBef>
          <a:spcPts val="38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38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4pPr>
      <a:lvl5pPr marL="1727200" indent="-304800" algn="l" rtl="0" fontAlgn="base">
        <a:spcBef>
          <a:spcPts val="38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38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5pPr>
      <a:lvl6pPr marL="2184400" indent="-304800" algn="l" rtl="0" fontAlgn="base">
        <a:spcBef>
          <a:spcPts val="38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38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6pPr>
      <a:lvl7pPr marL="2641600" indent="-304800" algn="l" rtl="0" fontAlgn="base">
        <a:spcBef>
          <a:spcPts val="38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38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7pPr>
      <a:lvl8pPr marL="3098800" indent="-304800" algn="l" rtl="0" fontAlgn="base">
        <a:spcBef>
          <a:spcPts val="38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38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8pPr>
      <a:lvl9pPr marL="3556000" indent="-304800" algn="l" rtl="0" fontAlgn="base">
        <a:spcBef>
          <a:spcPts val="38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38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355600" y="123825"/>
            <a:ext cx="12293600" cy="2697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 Light" charset="0"/>
              </a:rPr>
              <a:t>Click to edit Master title style</a:t>
            </a: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355600" y="2744788"/>
            <a:ext cx="12293600" cy="6726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 Light" charset="0"/>
              </a:rPr>
              <a:t>Click to edit Master text styles</a:t>
            </a:r>
          </a:p>
          <a:p>
            <a:pPr lvl="1"/>
            <a:r>
              <a:rPr lang="en-US">
                <a:sym typeface="Gill Sans Light" charset="0"/>
              </a:rPr>
              <a:t>Second level</a:t>
            </a:r>
          </a:p>
          <a:p>
            <a:pPr lvl="2"/>
            <a:r>
              <a:rPr lang="en-US">
                <a:sym typeface="Gill Sans Light" charset="0"/>
              </a:rPr>
              <a:t>Third level</a:t>
            </a:r>
          </a:p>
          <a:p>
            <a:pPr lvl="3"/>
            <a:r>
              <a:rPr lang="en-US">
                <a:sym typeface="Gill Sans Light" charset="0"/>
              </a:rPr>
              <a:t>Fourth level</a:t>
            </a:r>
          </a:p>
          <a:p>
            <a:pPr lvl="4"/>
            <a:r>
              <a:rPr lang="en-US">
                <a:sym typeface="Gill Sans Light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+mj-lt"/>
          <a:ea typeface="+mj-ea"/>
          <a:cs typeface="+mj-cs"/>
          <a:sym typeface="Gill Sans Light" charset="0"/>
        </a:defRPr>
      </a:lvl1pPr>
      <a:lvl2pPr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Gill Sans Light" charset="0"/>
          <a:ea typeface="ヒラギノ角ゴ ProN W3" charset="0"/>
          <a:cs typeface="ヒラギノ角ゴ ProN W3" charset="0"/>
          <a:sym typeface="Gill Sans Light" charset="0"/>
        </a:defRPr>
      </a:lvl2pPr>
      <a:lvl3pPr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Gill Sans Light" charset="0"/>
          <a:ea typeface="ヒラギノ角ゴ ProN W3" charset="0"/>
          <a:cs typeface="ヒラギノ角ゴ ProN W3" charset="0"/>
          <a:sym typeface="Gill Sans Light" charset="0"/>
        </a:defRPr>
      </a:lvl3pPr>
      <a:lvl4pPr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Gill Sans Light" charset="0"/>
          <a:ea typeface="ヒラギノ角ゴ ProN W3" charset="0"/>
          <a:cs typeface="ヒラギノ角ゴ ProN W3" charset="0"/>
          <a:sym typeface="Gill Sans Light" charset="0"/>
        </a:defRPr>
      </a:lvl4pPr>
      <a:lvl5pPr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Gill Sans Light" charset="0"/>
          <a:ea typeface="ヒラギノ角ゴ ProN W3" charset="0"/>
          <a:cs typeface="ヒラギノ角ゴ ProN W3" charset="0"/>
          <a:sym typeface="Gill Sans Light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Gill Sans Light" charset="0"/>
          <a:ea typeface="ヒラギノ角ゴ ProN W3" charset="0"/>
          <a:cs typeface="ヒラギノ角ゴ ProN W3" charset="0"/>
          <a:sym typeface="Gill Sans Light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Gill Sans Light" charset="0"/>
          <a:ea typeface="ヒラギノ角ゴ ProN W3" charset="0"/>
          <a:cs typeface="ヒラギノ角ゴ ProN W3" charset="0"/>
          <a:sym typeface="Gill Sans Light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Gill Sans Light" charset="0"/>
          <a:ea typeface="ヒラギノ角ゴ ProN W3" charset="0"/>
          <a:cs typeface="ヒラギノ角ゴ ProN W3" charset="0"/>
          <a:sym typeface="Gill Sans Light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Gill Sans Light" charset="0"/>
          <a:ea typeface="ヒラギノ角ゴ ProN W3" charset="0"/>
          <a:cs typeface="ヒラギノ角ゴ ProN W3" charset="0"/>
          <a:sym typeface="Gill Sans Light" charset="0"/>
        </a:defRPr>
      </a:lvl9pPr>
    </p:titleStyle>
    <p:bodyStyle>
      <a:lvl1pPr marL="304800" indent="-304800" algn="l" rtl="0" fontAlgn="base">
        <a:spcBef>
          <a:spcPts val="38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38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1pPr>
      <a:lvl2pPr marL="584200" indent="-304800" algn="l" rtl="0" fontAlgn="base">
        <a:spcBef>
          <a:spcPts val="38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38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2pPr>
      <a:lvl3pPr marL="965200" indent="-304800" algn="l" rtl="0" fontAlgn="base">
        <a:spcBef>
          <a:spcPts val="38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38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3pPr>
      <a:lvl4pPr marL="1346200" indent="-304800" algn="l" rtl="0" fontAlgn="base">
        <a:spcBef>
          <a:spcPts val="38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38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4pPr>
      <a:lvl5pPr marL="1727200" indent="-304800" algn="l" rtl="0" fontAlgn="base">
        <a:spcBef>
          <a:spcPts val="38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38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5pPr>
      <a:lvl6pPr marL="2184400" indent="-304800" algn="l" rtl="0" fontAlgn="base">
        <a:spcBef>
          <a:spcPts val="38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38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6pPr>
      <a:lvl7pPr marL="2641600" indent="-304800" algn="l" rtl="0" fontAlgn="base">
        <a:spcBef>
          <a:spcPts val="38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38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7pPr>
      <a:lvl8pPr marL="3098800" indent="-304800" algn="l" rtl="0" fontAlgn="base">
        <a:spcBef>
          <a:spcPts val="38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38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8pPr>
      <a:lvl9pPr marL="3556000" indent="-304800" algn="l" rtl="0" fontAlgn="base">
        <a:spcBef>
          <a:spcPts val="38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38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355600" y="3225800"/>
            <a:ext cx="12293600" cy="330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 Light" charset="0"/>
              </a:rPr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+mj-lt"/>
          <a:ea typeface="+mj-ea"/>
          <a:cs typeface="+mj-cs"/>
          <a:sym typeface="Gill Sans Light" charset="0"/>
        </a:defRPr>
      </a:lvl1pPr>
      <a:lvl2pPr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Gill Sans Light" charset="0"/>
          <a:ea typeface="ヒラギノ角ゴ ProN W3" charset="0"/>
          <a:cs typeface="ヒラギノ角ゴ ProN W3" charset="0"/>
          <a:sym typeface="Gill Sans Light" charset="0"/>
        </a:defRPr>
      </a:lvl2pPr>
      <a:lvl3pPr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Gill Sans Light" charset="0"/>
          <a:ea typeface="ヒラギノ角ゴ ProN W3" charset="0"/>
          <a:cs typeface="ヒラギノ角ゴ ProN W3" charset="0"/>
          <a:sym typeface="Gill Sans Light" charset="0"/>
        </a:defRPr>
      </a:lvl3pPr>
      <a:lvl4pPr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Gill Sans Light" charset="0"/>
          <a:ea typeface="ヒラギノ角ゴ ProN W3" charset="0"/>
          <a:cs typeface="ヒラギノ角ゴ ProN W3" charset="0"/>
          <a:sym typeface="Gill Sans Light" charset="0"/>
        </a:defRPr>
      </a:lvl4pPr>
      <a:lvl5pPr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Gill Sans Light" charset="0"/>
          <a:ea typeface="ヒラギノ角ゴ ProN W3" charset="0"/>
          <a:cs typeface="ヒラギノ角ゴ ProN W3" charset="0"/>
          <a:sym typeface="Gill Sans Light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Gill Sans Light" charset="0"/>
          <a:ea typeface="ヒラギノ角ゴ ProN W3" charset="0"/>
          <a:cs typeface="ヒラギノ角ゴ ProN W3" charset="0"/>
          <a:sym typeface="Gill Sans Light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Gill Sans Light" charset="0"/>
          <a:ea typeface="ヒラギノ角ゴ ProN W3" charset="0"/>
          <a:cs typeface="ヒラギノ角ゴ ProN W3" charset="0"/>
          <a:sym typeface="Gill Sans Light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Gill Sans Light" charset="0"/>
          <a:ea typeface="ヒラギノ角ゴ ProN W3" charset="0"/>
          <a:cs typeface="ヒラギノ角ゴ ProN W3" charset="0"/>
          <a:sym typeface="Gill Sans Light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Gill Sans Light" charset="0"/>
          <a:ea typeface="ヒラギノ角ゴ ProN W3" charset="0"/>
          <a:cs typeface="ヒラギノ角ゴ ProN W3" charset="0"/>
          <a:sym typeface="Gill Sans Light" charset="0"/>
        </a:defRPr>
      </a:lvl9pPr>
    </p:titleStyle>
    <p:bodyStyle>
      <a:lvl1pPr marL="39688" algn="ctr" rtl="0" fontAlgn="base">
        <a:spcBef>
          <a:spcPct val="0"/>
        </a:spcBef>
        <a:spcAft>
          <a:spcPct val="0"/>
        </a:spcAft>
        <a:defRPr sz="38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1pPr>
      <a:lvl2pPr marL="496888" algn="ctr" rtl="0" fontAlgn="base">
        <a:spcBef>
          <a:spcPct val="0"/>
        </a:spcBef>
        <a:spcAft>
          <a:spcPct val="0"/>
        </a:spcAft>
        <a:defRPr sz="38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2pPr>
      <a:lvl3pPr marL="954088" algn="ctr" rtl="0" fontAlgn="base">
        <a:spcBef>
          <a:spcPct val="0"/>
        </a:spcBef>
        <a:spcAft>
          <a:spcPct val="0"/>
        </a:spcAft>
        <a:defRPr sz="38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3pPr>
      <a:lvl4pPr marL="1411288" algn="ctr" rtl="0" fontAlgn="base">
        <a:spcBef>
          <a:spcPct val="0"/>
        </a:spcBef>
        <a:spcAft>
          <a:spcPct val="0"/>
        </a:spcAft>
        <a:defRPr sz="38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4pPr>
      <a:lvl5pPr marL="1868488" algn="ctr" rtl="0" fontAlgn="base">
        <a:spcBef>
          <a:spcPct val="0"/>
        </a:spcBef>
        <a:spcAft>
          <a:spcPct val="0"/>
        </a:spcAft>
        <a:defRPr sz="38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5pPr>
      <a:lvl6pPr marL="2325688" algn="ctr" rtl="0" fontAlgn="base">
        <a:spcBef>
          <a:spcPct val="0"/>
        </a:spcBef>
        <a:spcAft>
          <a:spcPct val="0"/>
        </a:spcAft>
        <a:defRPr sz="38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6pPr>
      <a:lvl7pPr marL="2782888" algn="ctr" rtl="0" fontAlgn="base">
        <a:spcBef>
          <a:spcPct val="0"/>
        </a:spcBef>
        <a:spcAft>
          <a:spcPct val="0"/>
        </a:spcAft>
        <a:defRPr sz="38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7pPr>
      <a:lvl8pPr marL="3240088" algn="ctr" rtl="0" fontAlgn="base">
        <a:spcBef>
          <a:spcPct val="0"/>
        </a:spcBef>
        <a:spcAft>
          <a:spcPct val="0"/>
        </a:spcAft>
        <a:defRPr sz="38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8pPr>
      <a:lvl9pPr marL="3697288" algn="ctr" rtl="0" fontAlgn="base">
        <a:spcBef>
          <a:spcPct val="0"/>
        </a:spcBef>
        <a:spcAft>
          <a:spcPct val="0"/>
        </a:spcAft>
        <a:defRPr sz="38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355600" y="254000"/>
            <a:ext cx="12293600" cy="923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 Light" charset="0"/>
              </a:rPr>
              <a:t>Click to edit Master text styles</a:t>
            </a:r>
          </a:p>
          <a:p>
            <a:pPr lvl="1"/>
            <a:r>
              <a:rPr lang="en-US">
                <a:sym typeface="Gill Sans Light" charset="0"/>
              </a:rPr>
              <a:t>Second level</a:t>
            </a:r>
          </a:p>
          <a:p>
            <a:pPr lvl="2"/>
            <a:r>
              <a:rPr lang="en-US">
                <a:sym typeface="Gill Sans Light" charset="0"/>
              </a:rPr>
              <a:t>Third level</a:t>
            </a:r>
          </a:p>
          <a:p>
            <a:pPr lvl="3"/>
            <a:r>
              <a:rPr lang="en-US">
                <a:sym typeface="Gill Sans Light" charset="0"/>
              </a:rPr>
              <a:t>Fourth level</a:t>
            </a:r>
          </a:p>
          <a:p>
            <a:pPr lvl="4"/>
            <a:r>
              <a:rPr lang="en-US">
                <a:sym typeface="Gill Sans Light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</p:sldLayoutIdLst>
  <p:transition/>
  <p:txStyles>
    <p:titleStyle>
      <a:lvl1pPr marL="39688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+mj-lt"/>
          <a:ea typeface="+mj-ea"/>
          <a:cs typeface="+mj-cs"/>
          <a:sym typeface="Gill Sans Light" charset="0"/>
        </a:defRPr>
      </a:lvl1pPr>
      <a:lvl2pPr marL="39688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Gill Sans Light" charset="0"/>
          <a:ea typeface="ヒラギノ角ゴ ProN W3" charset="0"/>
          <a:cs typeface="ヒラギノ角ゴ ProN W3" charset="0"/>
          <a:sym typeface="Gill Sans Light" charset="0"/>
        </a:defRPr>
      </a:lvl2pPr>
      <a:lvl3pPr marL="39688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Gill Sans Light" charset="0"/>
          <a:ea typeface="ヒラギノ角ゴ ProN W3" charset="0"/>
          <a:cs typeface="ヒラギノ角ゴ ProN W3" charset="0"/>
          <a:sym typeface="Gill Sans Light" charset="0"/>
        </a:defRPr>
      </a:lvl3pPr>
      <a:lvl4pPr marL="39688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Gill Sans Light" charset="0"/>
          <a:ea typeface="ヒラギノ角ゴ ProN W3" charset="0"/>
          <a:cs typeface="ヒラギノ角ゴ ProN W3" charset="0"/>
          <a:sym typeface="Gill Sans Light" charset="0"/>
        </a:defRPr>
      </a:lvl4pPr>
      <a:lvl5pPr marL="39688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Gill Sans Light" charset="0"/>
          <a:ea typeface="ヒラギノ角ゴ ProN W3" charset="0"/>
          <a:cs typeface="ヒラギノ角ゴ ProN W3" charset="0"/>
          <a:sym typeface="Gill Sans Light" charset="0"/>
        </a:defRPr>
      </a:lvl5pPr>
      <a:lvl6pPr marL="496888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Gill Sans Light" charset="0"/>
          <a:ea typeface="ヒラギノ角ゴ ProN W3" charset="0"/>
          <a:cs typeface="ヒラギノ角ゴ ProN W3" charset="0"/>
          <a:sym typeface="Gill Sans Light" charset="0"/>
        </a:defRPr>
      </a:lvl6pPr>
      <a:lvl7pPr marL="954088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Gill Sans Light" charset="0"/>
          <a:ea typeface="ヒラギノ角ゴ ProN W3" charset="0"/>
          <a:cs typeface="ヒラギノ角ゴ ProN W3" charset="0"/>
          <a:sym typeface="Gill Sans Light" charset="0"/>
        </a:defRPr>
      </a:lvl7pPr>
      <a:lvl8pPr marL="1411288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Gill Sans Light" charset="0"/>
          <a:ea typeface="ヒラギノ角ゴ ProN W3" charset="0"/>
          <a:cs typeface="ヒラギノ角ゴ ProN W3" charset="0"/>
          <a:sym typeface="Gill Sans Light" charset="0"/>
        </a:defRPr>
      </a:lvl8pPr>
      <a:lvl9pPr marL="1868488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Gill Sans Light" charset="0"/>
          <a:ea typeface="ヒラギノ角ゴ ProN W3" charset="0"/>
          <a:cs typeface="ヒラギノ角ゴ ProN W3" charset="0"/>
          <a:sym typeface="Gill Sans Light" charset="0"/>
        </a:defRPr>
      </a:lvl9pPr>
    </p:titleStyle>
    <p:bodyStyle>
      <a:lvl1pPr marL="304800" indent="-304800" algn="l" rtl="0" fontAlgn="base">
        <a:lnSpc>
          <a:spcPct val="120000"/>
        </a:lnSpc>
        <a:spcBef>
          <a:spcPts val="38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46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1pPr>
      <a:lvl2pPr marL="584200" indent="-304800" algn="l" rtl="0" fontAlgn="base">
        <a:lnSpc>
          <a:spcPct val="120000"/>
        </a:lnSpc>
        <a:spcBef>
          <a:spcPts val="38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46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2pPr>
      <a:lvl3pPr marL="965200" indent="-304800" algn="l" rtl="0" fontAlgn="base">
        <a:lnSpc>
          <a:spcPct val="120000"/>
        </a:lnSpc>
        <a:spcBef>
          <a:spcPts val="38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46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3pPr>
      <a:lvl4pPr marL="1346200" indent="-304800" algn="l" rtl="0" fontAlgn="base">
        <a:lnSpc>
          <a:spcPct val="120000"/>
        </a:lnSpc>
        <a:spcBef>
          <a:spcPts val="38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46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4pPr>
      <a:lvl5pPr marL="1727200" indent="-304800" algn="l" rtl="0" fontAlgn="base">
        <a:lnSpc>
          <a:spcPct val="120000"/>
        </a:lnSpc>
        <a:spcBef>
          <a:spcPts val="38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46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5pPr>
      <a:lvl6pPr marL="2184400" indent="-304800" algn="l" rtl="0" fontAlgn="base">
        <a:lnSpc>
          <a:spcPct val="120000"/>
        </a:lnSpc>
        <a:spcBef>
          <a:spcPts val="38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46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6pPr>
      <a:lvl7pPr marL="2641600" indent="-304800" algn="l" rtl="0" fontAlgn="base">
        <a:lnSpc>
          <a:spcPct val="120000"/>
        </a:lnSpc>
        <a:spcBef>
          <a:spcPts val="38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46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7pPr>
      <a:lvl8pPr marL="3098800" indent="-304800" algn="l" rtl="0" fontAlgn="base">
        <a:lnSpc>
          <a:spcPct val="120000"/>
        </a:lnSpc>
        <a:spcBef>
          <a:spcPts val="38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46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8pPr>
      <a:lvl9pPr marL="3556000" indent="-304800" algn="l" rtl="0" fontAlgn="base">
        <a:lnSpc>
          <a:spcPct val="120000"/>
        </a:lnSpc>
        <a:spcBef>
          <a:spcPts val="3800"/>
        </a:spcBef>
        <a:spcAft>
          <a:spcPct val="0"/>
        </a:spcAft>
        <a:buClr>
          <a:srgbClr val="414141"/>
        </a:buClr>
        <a:buSzPct val="81000"/>
        <a:buFont typeface="Gill Sans Light" charset="0"/>
        <a:buChar char="•"/>
        <a:defRPr sz="46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355600" y="7416800"/>
            <a:ext cx="12293600" cy="1282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 Light" charset="0"/>
              </a:rPr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+mj-lt"/>
          <a:ea typeface="+mj-ea"/>
          <a:cs typeface="+mj-cs"/>
          <a:sym typeface="Gill Sans Light" charset="0"/>
        </a:defRPr>
      </a:lvl1pPr>
      <a:lvl2pPr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Gill Sans Light" charset="0"/>
          <a:ea typeface="ヒラギノ角ゴ ProN W3" charset="0"/>
          <a:cs typeface="ヒラギノ角ゴ ProN W3" charset="0"/>
          <a:sym typeface="Gill Sans Light" charset="0"/>
        </a:defRPr>
      </a:lvl2pPr>
      <a:lvl3pPr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Gill Sans Light" charset="0"/>
          <a:ea typeface="ヒラギノ角ゴ ProN W3" charset="0"/>
          <a:cs typeface="ヒラギノ角ゴ ProN W3" charset="0"/>
          <a:sym typeface="Gill Sans Light" charset="0"/>
        </a:defRPr>
      </a:lvl3pPr>
      <a:lvl4pPr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Gill Sans Light" charset="0"/>
          <a:ea typeface="ヒラギノ角ゴ ProN W3" charset="0"/>
          <a:cs typeface="ヒラギノ角ゴ ProN W3" charset="0"/>
          <a:sym typeface="Gill Sans Light" charset="0"/>
        </a:defRPr>
      </a:lvl4pPr>
      <a:lvl5pPr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Gill Sans Light" charset="0"/>
          <a:ea typeface="ヒラギノ角ゴ ProN W3" charset="0"/>
          <a:cs typeface="ヒラギノ角ゴ ProN W3" charset="0"/>
          <a:sym typeface="Gill Sans Light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Gill Sans Light" charset="0"/>
          <a:ea typeface="ヒラギノ角ゴ ProN W3" charset="0"/>
          <a:cs typeface="ヒラギノ角ゴ ProN W3" charset="0"/>
          <a:sym typeface="Gill Sans Light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Gill Sans Light" charset="0"/>
          <a:ea typeface="ヒラギノ角ゴ ProN W3" charset="0"/>
          <a:cs typeface="ヒラギノ角ゴ ProN W3" charset="0"/>
          <a:sym typeface="Gill Sans Light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Gill Sans Light" charset="0"/>
          <a:ea typeface="ヒラギノ角ゴ ProN W3" charset="0"/>
          <a:cs typeface="ヒラギノ角ゴ ProN W3" charset="0"/>
          <a:sym typeface="Gill Sans Light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Gill Sans Light" charset="0"/>
          <a:ea typeface="ヒラギノ角ゴ ProN W3" charset="0"/>
          <a:cs typeface="ヒラギノ角ゴ ProN W3" charset="0"/>
          <a:sym typeface="Gill Sans Light" charset="0"/>
        </a:defRPr>
      </a:lvl9pPr>
    </p:titleStyle>
    <p:bodyStyle>
      <a:lvl1pPr marL="39688" algn="ctr" rtl="0" fontAlgn="base">
        <a:spcBef>
          <a:spcPct val="0"/>
        </a:spcBef>
        <a:spcAft>
          <a:spcPct val="0"/>
        </a:spcAft>
        <a:defRPr sz="38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1pPr>
      <a:lvl2pPr marL="496888" algn="ctr" rtl="0" fontAlgn="base">
        <a:spcBef>
          <a:spcPct val="0"/>
        </a:spcBef>
        <a:spcAft>
          <a:spcPct val="0"/>
        </a:spcAft>
        <a:defRPr sz="38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2pPr>
      <a:lvl3pPr marL="954088" algn="ctr" rtl="0" fontAlgn="base">
        <a:spcBef>
          <a:spcPct val="0"/>
        </a:spcBef>
        <a:spcAft>
          <a:spcPct val="0"/>
        </a:spcAft>
        <a:defRPr sz="38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3pPr>
      <a:lvl4pPr marL="1411288" algn="ctr" rtl="0" fontAlgn="base">
        <a:spcBef>
          <a:spcPct val="0"/>
        </a:spcBef>
        <a:spcAft>
          <a:spcPct val="0"/>
        </a:spcAft>
        <a:defRPr sz="38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4pPr>
      <a:lvl5pPr marL="1868488" algn="ctr" rtl="0" fontAlgn="base">
        <a:spcBef>
          <a:spcPct val="0"/>
        </a:spcBef>
        <a:spcAft>
          <a:spcPct val="0"/>
        </a:spcAft>
        <a:defRPr sz="38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5pPr>
      <a:lvl6pPr marL="2325688" algn="ctr" rtl="0" fontAlgn="base">
        <a:spcBef>
          <a:spcPct val="0"/>
        </a:spcBef>
        <a:spcAft>
          <a:spcPct val="0"/>
        </a:spcAft>
        <a:defRPr sz="38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6pPr>
      <a:lvl7pPr marL="2782888" algn="ctr" rtl="0" fontAlgn="base">
        <a:spcBef>
          <a:spcPct val="0"/>
        </a:spcBef>
        <a:spcAft>
          <a:spcPct val="0"/>
        </a:spcAft>
        <a:defRPr sz="38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7pPr>
      <a:lvl8pPr marL="3240088" algn="ctr" rtl="0" fontAlgn="base">
        <a:spcBef>
          <a:spcPct val="0"/>
        </a:spcBef>
        <a:spcAft>
          <a:spcPct val="0"/>
        </a:spcAft>
        <a:defRPr sz="38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8pPr>
      <a:lvl9pPr marL="3697288" algn="ctr" rtl="0" fontAlgn="base">
        <a:spcBef>
          <a:spcPct val="0"/>
        </a:spcBef>
        <a:spcAft>
          <a:spcPct val="0"/>
        </a:spcAft>
        <a:defRPr sz="38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355600" y="7416800"/>
            <a:ext cx="12293600" cy="1282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 Light" charset="0"/>
              </a:rPr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+mj-lt"/>
          <a:ea typeface="+mj-ea"/>
          <a:cs typeface="+mj-cs"/>
          <a:sym typeface="Gill Sans Light" charset="0"/>
        </a:defRPr>
      </a:lvl1pPr>
      <a:lvl2pPr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Gill Sans Light" charset="0"/>
          <a:ea typeface="ヒラギノ角ゴ ProN W3" charset="0"/>
          <a:cs typeface="ヒラギノ角ゴ ProN W3" charset="0"/>
          <a:sym typeface="Gill Sans Light" charset="0"/>
        </a:defRPr>
      </a:lvl2pPr>
      <a:lvl3pPr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Gill Sans Light" charset="0"/>
          <a:ea typeface="ヒラギノ角ゴ ProN W3" charset="0"/>
          <a:cs typeface="ヒラギノ角ゴ ProN W3" charset="0"/>
          <a:sym typeface="Gill Sans Light" charset="0"/>
        </a:defRPr>
      </a:lvl3pPr>
      <a:lvl4pPr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Gill Sans Light" charset="0"/>
          <a:ea typeface="ヒラギノ角ゴ ProN W3" charset="0"/>
          <a:cs typeface="ヒラギノ角ゴ ProN W3" charset="0"/>
          <a:sym typeface="Gill Sans Light" charset="0"/>
        </a:defRPr>
      </a:lvl4pPr>
      <a:lvl5pPr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Gill Sans Light" charset="0"/>
          <a:ea typeface="ヒラギノ角ゴ ProN W3" charset="0"/>
          <a:cs typeface="ヒラギノ角ゴ ProN W3" charset="0"/>
          <a:sym typeface="Gill Sans Light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Gill Sans Light" charset="0"/>
          <a:ea typeface="ヒラギノ角ゴ ProN W3" charset="0"/>
          <a:cs typeface="ヒラギノ角ゴ ProN W3" charset="0"/>
          <a:sym typeface="Gill Sans Light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Gill Sans Light" charset="0"/>
          <a:ea typeface="ヒラギノ角ゴ ProN W3" charset="0"/>
          <a:cs typeface="ヒラギノ角ゴ ProN W3" charset="0"/>
          <a:sym typeface="Gill Sans Light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Gill Sans Light" charset="0"/>
          <a:ea typeface="ヒラギノ角ゴ ProN W3" charset="0"/>
          <a:cs typeface="ヒラギノ角ゴ ProN W3" charset="0"/>
          <a:sym typeface="Gill Sans Light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Gill Sans Light" charset="0"/>
          <a:ea typeface="ヒラギノ角ゴ ProN W3" charset="0"/>
          <a:cs typeface="ヒラギノ角ゴ ProN W3" charset="0"/>
          <a:sym typeface="Gill Sans Light" charset="0"/>
        </a:defRPr>
      </a:lvl9pPr>
    </p:titleStyle>
    <p:bodyStyle>
      <a:lvl1pPr marL="39688" algn="ctr" rtl="0" fontAlgn="base">
        <a:spcBef>
          <a:spcPct val="0"/>
        </a:spcBef>
        <a:spcAft>
          <a:spcPct val="0"/>
        </a:spcAft>
        <a:defRPr sz="38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1pPr>
      <a:lvl2pPr marL="496888" algn="ctr" rtl="0" fontAlgn="base">
        <a:spcBef>
          <a:spcPct val="0"/>
        </a:spcBef>
        <a:spcAft>
          <a:spcPct val="0"/>
        </a:spcAft>
        <a:defRPr sz="38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2pPr>
      <a:lvl3pPr marL="954088" algn="ctr" rtl="0" fontAlgn="base">
        <a:spcBef>
          <a:spcPct val="0"/>
        </a:spcBef>
        <a:spcAft>
          <a:spcPct val="0"/>
        </a:spcAft>
        <a:defRPr sz="38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3pPr>
      <a:lvl4pPr marL="1411288" algn="ctr" rtl="0" fontAlgn="base">
        <a:spcBef>
          <a:spcPct val="0"/>
        </a:spcBef>
        <a:spcAft>
          <a:spcPct val="0"/>
        </a:spcAft>
        <a:defRPr sz="38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4pPr>
      <a:lvl5pPr marL="1868488" algn="ctr" rtl="0" fontAlgn="base">
        <a:spcBef>
          <a:spcPct val="0"/>
        </a:spcBef>
        <a:spcAft>
          <a:spcPct val="0"/>
        </a:spcAft>
        <a:defRPr sz="38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5pPr>
      <a:lvl6pPr marL="2325688" algn="ctr" rtl="0" fontAlgn="base">
        <a:spcBef>
          <a:spcPct val="0"/>
        </a:spcBef>
        <a:spcAft>
          <a:spcPct val="0"/>
        </a:spcAft>
        <a:defRPr sz="38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6pPr>
      <a:lvl7pPr marL="2782888" algn="ctr" rtl="0" fontAlgn="base">
        <a:spcBef>
          <a:spcPct val="0"/>
        </a:spcBef>
        <a:spcAft>
          <a:spcPct val="0"/>
        </a:spcAft>
        <a:defRPr sz="38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7pPr>
      <a:lvl8pPr marL="3240088" algn="ctr" rtl="0" fontAlgn="base">
        <a:spcBef>
          <a:spcPct val="0"/>
        </a:spcBef>
        <a:spcAft>
          <a:spcPct val="0"/>
        </a:spcAft>
        <a:defRPr sz="38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8pPr>
      <a:lvl9pPr marL="3697288" algn="ctr" rtl="0" fontAlgn="base">
        <a:spcBef>
          <a:spcPct val="0"/>
        </a:spcBef>
        <a:spcAft>
          <a:spcPct val="0"/>
        </a:spcAft>
        <a:defRPr sz="38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355600" y="6832600"/>
            <a:ext cx="12293600" cy="1257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50800" tIns="50800" rIns="50800" bIns="50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 Light" charset="0"/>
              </a:rPr>
              <a:t>Click to edit Master title style</a:t>
            </a:r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355600" y="8077200"/>
            <a:ext cx="12293600" cy="1206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 Light" charset="0"/>
              </a:rPr>
              <a:t>Click to edit Master text styles</a:t>
            </a:r>
          </a:p>
          <a:p>
            <a:pPr lvl="1"/>
            <a:r>
              <a:rPr lang="en-US">
                <a:sym typeface="Gill Sans Light" charset="0"/>
              </a:rPr>
              <a:t>Second level</a:t>
            </a:r>
          </a:p>
          <a:p>
            <a:pPr lvl="2"/>
            <a:r>
              <a:rPr lang="en-US">
                <a:sym typeface="Gill Sans Light" charset="0"/>
              </a:rPr>
              <a:t>Third level</a:t>
            </a:r>
          </a:p>
          <a:p>
            <a:pPr lvl="3"/>
            <a:r>
              <a:rPr lang="en-US">
                <a:sym typeface="Gill Sans Light" charset="0"/>
              </a:rPr>
              <a:t>Fourth level</a:t>
            </a:r>
          </a:p>
          <a:p>
            <a:pPr lvl="4"/>
            <a:r>
              <a:rPr lang="en-US">
                <a:sym typeface="Gill Sans Light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+mj-lt"/>
          <a:ea typeface="+mj-ea"/>
          <a:cs typeface="+mj-cs"/>
          <a:sym typeface="Gill Sans Light" charset="0"/>
        </a:defRPr>
      </a:lvl1pPr>
      <a:lvl2pPr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Gill Sans Light" charset="0"/>
          <a:ea typeface="ヒラギノ角ゴ ProN W3" charset="0"/>
          <a:cs typeface="ヒラギノ角ゴ ProN W3" charset="0"/>
          <a:sym typeface="Gill Sans Light" charset="0"/>
        </a:defRPr>
      </a:lvl2pPr>
      <a:lvl3pPr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Gill Sans Light" charset="0"/>
          <a:ea typeface="ヒラギノ角ゴ ProN W3" charset="0"/>
          <a:cs typeface="ヒラギノ角ゴ ProN W3" charset="0"/>
          <a:sym typeface="Gill Sans Light" charset="0"/>
        </a:defRPr>
      </a:lvl3pPr>
      <a:lvl4pPr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Gill Sans Light" charset="0"/>
          <a:ea typeface="ヒラギノ角ゴ ProN W3" charset="0"/>
          <a:cs typeface="ヒラギノ角ゴ ProN W3" charset="0"/>
          <a:sym typeface="Gill Sans Light" charset="0"/>
        </a:defRPr>
      </a:lvl4pPr>
      <a:lvl5pPr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Gill Sans Light" charset="0"/>
          <a:ea typeface="ヒラギノ角ゴ ProN W3" charset="0"/>
          <a:cs typeface="ヒラギノ角ゴ ProN W3" charset="0"/>
          <a:sym typeface="Gill Sans Light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Gill Sans Light" charset="0"/>
          <a:ea typeface="ヒラギノ角ゴ ProN W3" charset="0"/>
          <a:cs typeface="ヒラギノ角ゴ ProN W3" charset="0"/>
          <a:sym typeface="Gill Sans Light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Gill Sans Light" charset="0"/>
          <a:ea typeface="ヒラギノ角ゴ ProN W3" charset="0"/>
          <a:cs typeface="ヒラギノ角ゴ ProN W3" charset="0"/>
          <a:sym typeface="Gill Sans Light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Gill Sans Light" charset="0"/>
          <a:ea typeface="ヒラギノ角ゴ ProN W3" charset="0"/>
          <a:cs typeface="ヒラギノ角ゴ ProN W3" charset="0"/>
          <a:sym typeface="Gill Sans Light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Gill Sans Light" charset="0"/>
          <a:ea typeface="ヒラギノ角ゴ ProN W3" charset="0"/>
          <a:cs typeface="ヒラギノ角ゴ ProN W3" charset="0"/>
          <a:sym typeface="Gill Sans Light" charset="0"/>
        </a:defRPr>
      </a:lvl9pPr>
    </p:titleStyle>
    <p:bodyStyle>
      <a:lvl1pPr algn="ctr" rtl="0" fontAlgn="base">
        <a:spcBef>
          <a:spcPct val="0"/>
        </a:spcBef>
        <a:spcAft>
          <a:spcPct val="0"/>
        </a:spcAft>
        <a:defRPr sz="38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1pPr>
      <a:lvl2pPr marL="406400" algn="ctr" rtl="0" fontAlgn="base">
        <a:spcBef>
          <a:spcPct val="0"/>
        </a:spcBef>
        <a:spcAft>
          <a:spcPct val="0"/>
        </a:spcAft>
        <a:defRPr sz="38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2pPr>
      <a:lvl3pPr marL="863600" algn="ctr" rtl="0" fontAlgn="base">
        <a:spcBef>
          <a:spcPct val="0"/>
        </a:spcBef>
        <a:spcAft>
          <a:spcPct val="0"/>
        </a:spcAft>
        <a:defRPr sz="38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3pPr>
      <a:lvl4pPr marL="1320800" algn="ctr" rtl="0" fontAlgn="base">
        <a:spcBef>
          <a:spcPct val="0"/>
        </a:spcBef>
        <a:spcAft>
          <a:spcPct val="0"/>
        </a:spcAft>
        <a:defRPr sz="38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4pPr>
      <a:lvl5pPr marL="1778000" algn="ctr" rtl="0" fontAlgn="base">
        <a:spcBef>
          <a:spcPct val="0"/>
        </a:spcBef>
        <a:spcAft>
          <a:spcPct val="0"/>
        </a:spcAft>
        <a:defRPr sz="38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5pPr>
      <a:lvl6pPr marL="2235200" algn="ctr" rtl="0" fontAlgn="base">
        <a:spcBef>
          <a:spcPct val="0"/>
        </a:spcBef>
        <a:spcAft>
          <a:spcPct val="0"/>
        </a:spcAft>
        <a:defRPr sz="38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6pPr>
      <a:lvl7pPr marL="2692400" algn="ctr" rtl="0" fontAlgn="base">
        <a:spcBef>
          <a:spcPct val="0"/>
        </a:spcBef>
        <a:spcAft>
          <a:spcPct val="0"/>
        </a:spcAft>
        <a:defRPr sz="38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7pPr>
      <a:lvl8pPr marL="3149600" algn="ctr" rtl="0" fontAlgn="base">
        <a:spcBef>
          <a:spcPct val="0"/>
        </a:spcBef>
        <a:spcAft>
          <a:spcPct val="0"/>
        </a:spcAft>
        <a:defRPr sz="38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8pPr>
      <a:lvl9pPr marL="3606800" algn="ctr" rtl="0" fontAlgn="base">
        <a:spcBef>
          <a:spcPct val="0"/>
        </a:spcBef>
        <a:spcAft>
          <a:spcPct val="0"/>
        </a:spcAft>
        <a:defRPr sz="38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355600" y="6832600"/>
            <a:ext cx="12293600" cy="1257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50800" tIns="50800" rIns="50800" bIns="50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 Light" charset="0"/>
              </a:rPr>
              <a:t>Click to edit Master title style</a:t>
            </a:r>
          </a:p>
        </p:txBody>
      </p:sp>
      <p:sp>
        <p:nvSpPr>
          <p:cNvPr id="921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355600" y="8077200"/>
            <a:ext cx="12293600" cy="1206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 Light" charset="0"/>
              </a:rPr>
              <a:t>Click to edit Master text styles</a:t>
            </a:r>
          </a:p>
          <a:p>
            <a:pPr lvl="1"/>
            <a:r>
              <a:rPr lang="en-US">
                <a:sym typeface="Gill Sans Light" charset="0"/>
              </a:rPr>
              <a:t>Second level</a:t>
            </a:r>
          </a:p>
          <a:p>
            <a:pPr lvl="2"/>
            <a:r>
              <a:rPr lang="en-US">
                <a:sym typeface="Gill Sans Light" charset="0"/>
              </a:rPr>
              <a:t>Third level</a:t>
            </a:r>
          </a:p>
          <a:p>
            <a:pPr lvl="3"/>
            <a:r>
              <a:rPr lang="en-US">
                <a:sym typeface="Gill Sans Light" charset="0"/>
              </a:rPr>
              <a:t>Fourth level</a:t>
            </a:r>
          </a:p>
          <a:p>
            <a:pPr lvl="4"/>
            <a:r>
              <a:rPr lang="en-US">
                <a:sym typeface="Gill Sans Light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55" r:id="rId2"/>
    <p:sldLayoutId id="2147483756" r:id="rId3"/>
    <p:sldLayoutId id="2147483757" r:id="rId4"/>
    <p:sldLayoutId id="2147483758" r:id="rId5"/>
    <p:sldLayoutId id="2147483759" r:id="rId6"/>
    <p:sldLayoutId id="2147483760" r:id="rId7"/>
    <p:sldLayoutId id="2147483761" r:id="rId8"/>
    <p:sldLayoutId id="2147483762" r:id="rId9"/>
    <p:sldLayoutId id="2147483763" r:id="rId10"/>
    <p:sldLayoutId id="2147483764" r:id="rId11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+mj-lt"/>
          <a:ea typeface="+mj-ea"/>
          <a:cs typeface="+mj-cs"/>
          <a:sym typeface="Gill Sans Light" charset="0"/>
        </a:defRPr>
      </a:lvl1pPr>
      <a:lvl2pPr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Gill Sans Light" charset="0"/>
          <a:ea typeface="ヒラギノ角ゴ ProN W3" charset="0"/>
          <a:cs typeface="ヒラギノ角ゴ ProN W3" charset="0"/>
          <a:sym typeface="Gill Sans Light" charset="0"/>
        </a:defRPr>
      </a:lvl2pPr>
      <a:lvl3pPr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Gill Sans Light" charset="0"/>
          <a:ea typeface="ヒラギノ角ゴ ProN W3" charset="0"/>
          <a:cs typeface="ヒラギノ角ゴ ProN W3" charset="0"/>
          <a:sym typeface="Gill Sans Light" charset="0"/>
        </a:defRPr>
      </a:lvl3pPr>
      <a:lvl4pPr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Gill Sans Light" charset="0"/>
          <a:ea typeface="ヒラギノ角ゴ ProN W3" charset="0"/>
          <a:cs typeface="ヒラギノ角ゴ ProN W3" charset="0"/>
          <a:sym typeface="Gill Sans Light" charset="0"/>
        </a:defRPr>
      </a:lvl4pPr>
      <a:lvl5pPr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Gill Sans Light" charset="0"/>
          <a:ea typeface="ヒラギノ角ゴ ProN W3" charset="0"/>
          <a:cs typeface="ヒラギノ角ゴ ProN W3" charset="0"/>
          <a:sym typeface="Gill Sans Light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Gill Sans Light" charset="0"/>
          <a:ea typeface="ヒラギノ角ゴ ProN W3" charset="0"/>
          <a:cs typeface="ヒラギノ角ゴ ProN W3" charset="0"/>
          <a:sym typeface="Gill Sans Light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Gill Sans Light" charset="0"/>
          <a:ea typeface="ヒラギノ角ゴ ProN W3" charset="0"/>
          <a:cs typeface="ヒラギノ角ゴ ProN W3" charset="0"/>
          <a:sym typeface="Gill Sans Light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Gill Sans Light" charset="0"/>
          <a:ea typeface="ヒラギノ角ゴ ProN W3" charset="0"/>
          <a:cs typeface="ヒラギノ角ゴ ProN W3" charset="0"/>
          <a:sym typeface="Gill Sans Light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Gill Sans Light" charset="0"/>
          <a:ea typeface="ヒラギノ角ゴ ProN W3" charset="0"/>
          <a:cs typeface="ヒラギノ角ゴ ProN W3" charset="0"/>
          <a:sym typeface="Gill Sans Light" charset="0"/>
        </a:defRPr>
      </a:lvl9pPr>
    </p:titleStyle>
    <p:bodyStyle>
      <a:lvl1pPr algn="ctr" rtl="0" fontAlgn="base">
        <a:spcBef>
          <a:spcPct val="0"/>
        </a:spcBef>
        <a:spcAft>
          <a:spcPct val="0"/>
        </a:spcAft>
        <a:defRPr sz="38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1pPr>
      <a:lvl2pPr marL="406400" algn="ctr" rtl="0" fontAlgn="base">
        <a:spcBef>
          <a:spcPct val="0"/>
        </a:spcBef>
        <a:spcAft>
          <a:spcPct val="0"/>
        </a:spcAft>
        <a:defRPr sz="38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2pPr>
      <a:lvl3pPr marL="863600" algn="ctr" rtl="0" fontAlgn="base">
        <a:spcBef>
          <a:spcPct val="0"/>
        </a:spcBef>
        <a:spcAft>
          <a:spcPct val="0"/>
        </a:spcAft>
        <a:defRPr sz="38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3pPr>
      <a:lvl4pPr marL="1320800" algn="ctr" rtl="0" fontAlgn="base">
        <a:spcBef>
          <a:spcPct val="0"/>
        </a:spcBef>
        <a:spcAft>
          <a:spcPct val="0"/>
        </a:spcAft>
        <a:defRPr sz="38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4pPr>
      <a:lvl5pPr marL="1778000" algn="ctr" rtl="0" fontAlgn="base">
        <a:spcBef>
          <a:spcPct val="0"/>
        </a:spcBef>
        <a:spcAft>
          <a:spcPct val="0"/>
        </a:spcAft>
        <a:defRPr sz="38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5pPr>
      <a:lvl6pPr marL="2235200" algn="ctr" rtl="0" fontAlgn="base">
        <a:spcBef>
          <a:spcPct val="0"/>
        </a:spcBef>
        <a:spcAft>
          <a:spcPct val="0"/>
        </a:spcAft>
        <a:defRPr sz="38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6pPr>
      <a:lvl7pPr marL="2692400" algn="ctr" rtl="0" fontAlgn="base">
        <a:spcBef>
          <a:spcPct val="0"/>
        </a:spcBef>
        <a:spcAft>
          <a:spcPct val="0"/>
        </a:spcAft>
        <a:defRPr sz="38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7pPr>
      <a:lvl8pPr marL="3149600" algn="ctr" rtl="0" fontAlgn="base">
        <a:spcBef>
          <a:spcPct val="0"/>
        </a:spcBef>
        <a:spcAft>
          <a:spcPct val="0"/>
        </a:spcAft>
        <a:defRPr sz="38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8pPr>
      <a:lvl9pPr marL="3606800" algn="ctr" rtl="0" fontAlgn="base">
        <a:spcBef>
          <a:spcPct val="0"/>
        </a:spcBef>
        <a:spcAft>
          <a:spcPct val="0"/>
        </a:spcAft>
        <a:defRPr sz="3800">
          <a:solidFill>
            <a:schemeClr val="tx1"/>
          </a:solidFill>
          <a:latin typeface="+mn-lt"/>
          <a:ea typeface="+mn-ea"/>
          <a:cs typeface="+mn-cs"/>
          <a:sym typeface="Gill Sans Light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zyn.com/sbir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4.xml"/><Relationship Id="rId5" Type="http://schemas.openxmlformats.org/officeDocument/2006/relationships/hyperlink" Target="http://www.zyn.com/sbir/" TargetMode="External"/><Relationship Id="rId4" Type="http://schemas.openxmlformats.org/officeDocument/2006/relationships/hyperlink" Target="http://grants.gov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sbir.gov" TargetMode="External"/><Relationship Id="rId4" Type="http://schemas.openxmlformats.org/officeDocument/2006/relationships/hyperlink" Target="http://www.zyn.com/sbir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1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550"/>
          <a:stretch>
            <a:fillRect/>
          </a:stretch>
        </p:blipFill>
        <p:spPr bwMode="auto">
          <a:xfrm>
            <a:off x="10693400" y="8686800"/>
            <a:ext cx="1905000" cy="735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8" name="Picture 2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0" y="8382000"/>
            <a:ext cx="1882775" cy="104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Rectangle 3"/>
          <p:cNvSpPr>
            <a:spLocks noGrp="1" noChangeArrowheads="1"/>
          </p:cNvSpPr>
          <p:nvPr>
            <p:ph type="title"/>
          </p:nvPr>
        </p:nvSpPr>
        <p:spPr>
          <a:xfrm>
            <a:off x="355600" y="0"/>
            <a:ext cx="12293600" cy="3276600"/>
          </a:xfrm>
          <a:ln/>
        </p:spPr>
        <p:txBody>
          <a:bodyPr/>
          <a:lstStyle/>
          <a:p>
            <a:r>
              <a:rPr lang="en-US">
                <a:latin typeface="Gill Sans" charset="0"/>
                <a:cs typeface="Gill Sans" charset="0"/>
                <a:sym typeface="Gill Sans" charset="0"/>
              </a:rPr>
              <a:t>NON-DILUTIVE FUNDING</a:t>
            </a:r>
            <a:endParaRPr lang="en-US">
              <a:latin typeface="Gill Sans" charset="0"/>
              <a:sym typeface="Gill Sans" charset="0"/>
            </a:endParaRPr>
          </a:p>
        </p:txBody>
      </p:sp>
      <p:sp>
        <p:nvSpPr>
          <p:cNvPr id="1946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254000" y="3810000"/>
            <a:ext cx="12293600" cy="3733800"/>
          </a:xfrm>
          <a:ln/>
        </p:spPr>
        <p:txBody>
          <a:bodyPr/>
          <a:lstStyle/>
          <a:p>
            <a:r>
              <a:rPr lang="en-US"/>
              <a:t>Julie Turner Collins</a:t>
            </a:r>
          </a:p>
          <a:p>
            <a:r>
              <a:rPr lang="en-US"/>
              <a:t>ATDC/SBIR GA</a:t>
            </a:r>
          </a:p>
          <a:p>
            <a:r>
              <a:rPr lang="en-US"/>
              <a:t> </a:t>
            </a:r>
          </a:p>
        </p:txBody>
      </p:sp>
      <p:sp>
        <p:nvSpPr>
          <p:cNvPr id="19461" name="Rectangle 5"/>
          <p:cNvSpPr>
            <a:spLocks/>
          </p:cNvSpPr>
          <p:nvPr/>
        </p:nvSpPr>
        <p:spPr bwMode="auto">
          <a:xfrm>
            <a:off x="787400" y="5943600"/>
            <a:ext cx="12001500" cy="123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pPr marL="342900" indent="-342900"/>
            <a:r>
              <a:rPr lang="en-US" sz="3800">
                <a:solidFill>
                  <a:schemeClr val="tx1"/>
                </a:solidFill>
                <a:latin typeface="Gill Sans" charset="0"/>
                <a:ea typeface="ＭＳ Ｐゴシック" charset="0"/>
                <a:cs typeface="Gill Sans" charset="0"/>
                <a:sym typeface="Gill Sans" charset="0"/>
              </a:rPr>
              <a:t>SBIR</a:t>
            </a:r>
            <a:r>
              <a:rPr lang="en-US" sz="3800">
                <a:solidFill>
                  <a:schemeClr val="tx1"/>
                </a:solidFill>
                <a:ea typeface="ＭＳ Ｐゴシック" charset="0"/>
                <a:cs typeface="Gill Sans Light" charset="0"/>
              </a:rPr>
              <a:t> – Small Business Innovation Research </a:t>
            </a:r>
            <a:endParaRPr lang="en-US">
              <a:solidFill>
                <a:schemeClr val="tx1"/>
              </a:solidFill>
              <a:ea typeface="ＭＳ Ｐゴシック" charset="0"/>
              <a:cs typeface="Gill Sans Light" charset="0"/>
            </a:endParaRPr>
          </a:p>
          <a:p>
            <a:pPr marL="342900" indent="-342900"/>
            <a:r>
              <a:rPr lang="en-US" sz="3800">
                <a:solidFill>
                  <a:schemeClr val="tx1"/>
                </a:solidFill>
                <a:latin typeface="Gill Sans" charset="0"/>
                <a:ea typeface="ＭＳ Ｐゴシック" charset="0"/>
                <a:cs typeface="Gill Sans" charset="0"/>
                <a:sym typeface="Gill Sans" charset="0"/>
              </a:rPr>
              <a:t>STTR</a:t>
            </a:r>
            <a:r>
              <a:rPr lang="en-US" sz="3800">
                <a:solidFill>
                  <a:schemeClr val="tx1"/>
                </a:solidFill>
                <a:ea typeface="ＭＳ Ｐゴシック" charset="0"/>
                <a:cs typeface="Gill Sans Light" charset="0"/>
              </a:rPr>
              <a:t> – SBIR Technology Transfer</a:t>
            </a: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Picture 1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550"/>
          <a:stretch>
            <a:fillRect/>
          </a:stretch>
        </p:blipFill>
        <p:spPr bwMode="auto">
          <a:xfrm>
            <a:off x="10693400" y="8686800"/>
            <a:ext cx="1905000" cy="735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2" name="Picture 2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0" y="8382000"/>
            <a:ext cx="1882775" cy="104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3" name="Rectangle 3"/>
          <p:cNvSpPr>
            <a:spLocks noGrp="1" noChangeArrowheads="1"/>
          </p:cNvSpPr>
          <p:nvPr>
            <p:ph type="title"/>
          </p:nvPr>
        </p:nvSpPr>
        <p:spPr>
          <a:xfrm>
            <a:off x="330200" y="0"/>
            <a:ext cx="12293600" cy="1841500"/>
          </a:xfrm>
          <a:ln/>
        </p:spPr>
        <p:txBody>
          <a:bodyPr/>
          <a:lstStyle/>
          <a:p>
            <a:r>
              <a:rPr lang="en-US"/>
              <a:t>SOLICITATIONS</a:t>
            </a:r>
          </a:p>
        </p:txBody>
      </p:sp>
      <p:graphicFrame>
        <p:nvGraphicFramePr>
          <p:cNvPr id="30724" name="Group 4"/>
          <p:cNvGraphicFramePr>
            <a:graphicFrameLocks noGrp="1"/>
          </p:cNvGraphicFramePr>
          <p:nvPr/>
        </p:nvGraphicFramePr>
        <p:xfrm>
          <a:off x="1701800" y="2090738"/>
          <a:ext cx="9539288" cy="6213476"/>
        </p:xfrm>
        <a:graphic>
          <a:graphicData uri="http://schemas.openxmlformats.org/drawingml/2006/table">
            <a:tbl>
              <a:tblPr/>
              <a:tblGrid>
                <a:gridCol w="2384425"/>
                <a:gridCol w="2386013"/>
                <a:gridCol w="2384425"/>
                <a:gridCol w="2384425"/>
              </a:tblGrid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rgbClr val="1A1A1A"/>
                        </a:solidFill>
                        <a:effectLst/>
                        <a:latin typeface="Gill Sans Light" charset="0"/>
                        <a:ea typeface="ヒラギノ角ゴ ProN W3" charset="0"/>
                        <a:cs typeface="ヒラギノ角ゴ ProN W3" charset="0"/>
                        <a:sym typeface="Gill Sans Light" charset="0"/>
                      </a:endParaRPr>
                    </a:p>
                  </a:txBody>
                  <a:tcPr marL="50800" marR="50800" marT="50800" marB="50800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1A1A1A"/>
                          </a:solidFill>
                          <a:effectLst/>
                          <a:latin typeface="Gill Sans" charset="0"/>
                          <a:ea typeface="ヒラギノ角ゴ ProN W3" charset="0"/>
                          <a:cs typeface="Gill Sans" charset="0"/>
                          <a:sym typeface="Gill Sans" charset="0"/>
                        </a:rPr>
                        <a:t>Open</a:t>
                      </a:r>
                    </a:p>
                  </a:txBody>
                  <a:tcPr marL="50800" marR="50800" marT="50800" marB="50800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1A1A1A"/>
                          </a:solidFill>
                          <a:effectLst/>
                          <a:latin typeface="Gill Sans" charset="0"/>
                          <a:ea typeface="ヒラギノ角ゴ ProN W3" charset="0"/>
                          <a:cs typeface="Gill Sans" charset="0"/>
                          <a:sym typeface="Gill Sans" charset="0"/>
                        </a:rPr>
                        <a:t>Submit</a:t>
                      </a:r>
                    </a:p>
                  </a:txBody>
                  <a:tcPr marL="50800" marR="50800" marT="50800" marB="50800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1A1A1A"/>
                          </a:solidFill>
                          <a:effectLst/>
                          <a:latin typeface="Gill Sans" charset="0"/>
                          <a:ea typeface="ヒラギノ角ゴ ProN W3" charset="0"/>
                          <a:cs typeface="Gill Sans" charset="0"/>
                          <a:sym typeface="Gill Sans" charset="0"/>
                        </a:rPr>
                        <a:t>Close</a:t>
                      </a:r>
                    </a:p>
                  </a:txBody>
                  <a:tcPr marL="50800" marR="50800" marT="50800" marB="50800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7088">
                <a:tc>
                  <a:txBody>
                    <a:bodyPr/>
                    <a:lstStyle/>
                    <a:p>
                      <a:pPr marL="127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Light" charset="0"/>
                          <a:ea typeface="ヒラギノ角ゴ ProN W3" charset="0"/>
                          <a:cs typeface="ヒラギノ角ゴ ProN W3" charset="0"/>
                          <a:sym typeface="Gill Sans Light" charset="0"/>
                        </a:rPr>
                        <a:t>NIH SBIR</a:t>
                      </a:r>
                    </a:p>
                    <a:p>
                      <a:pPr marL="127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Light" charset="0"/>
                          <a:ea typeface="ヒラギノ角ゴ ProN W3" charset="0"/>
                          <a:cs typeface="ヒラギノ角ゴ ProN W3" charset="0"/>
                          <a:sym typeface="Gill Sans Light" charset="0"/>
                        </a:rPr>
                        <a:t>Contracts</a:t>
                      </a: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27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Light" charset="0"/>
                          <a:ea typeface="ヒラギノ角ゴ ProN W3" charset="0"/>
                          <a:cs typeface="ヒラギノ角ゴ ProN W3" charset="0"/>
                          <a:sym typeface="Gill Sans Light" charset="0"/>
                        </a:rPr>
                        <a:t>Aug-12</a:t>
                      </a: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27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Light" charset="0"/>
                          <a:ea typeface="ヒラギノ角ゴ ProN W3" charset="0"/>
                          <a:cs typeface="ヒラギノ角ゴ ProN W3" charset="0"/>
                          <a:sym typeface="Gill Sans Light" charset="0"/>
                        </a:rPr>
                        <a:t>Aug-12</a:t>
                      </a: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27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Light" charset="0"/>
                          <a:ea typeface="ヒラギノ角ゴ ProN W3" charset="0"/>
                          <a:cs typeface="ヒラギノ角ゴ ProN W3" charset="0"/>
                          <a:sym typeface="Gill Sans Light" charset="0"/>
                        </a:rPr>
                        <a:t>Nov-12</a:t>
                      </a: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5500">
                <a:tc>
                  <a:txBody>
                    <a:bodyPr/>
                    <a:lstStyle/>
                    <a:p>
                      <a:pPr marL="127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Light" charset="0"/>
                          <a:ea typeface="ヒラギノ角ゴ ProN W3" charset="0"/>
                          <a:cs typeface="ヒラギノ角ゴ ProN W3" charset="0"/>
                          <a:sym typeface="Gill Sans Light" charset="0"/>
                        </a:rPr>
                        <a:t>NSF SBIR</a:t>
                      </a: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27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Light" charset="0"/>
                          <a:ea typeface="ヒラギノ角ゴ ProN W3" charset="0"/>
                          <a:cs typeface="ヒラギノ角ゴ ProN W3" charset="0"/>
                          <a:sym typeface="Gill Sans Light" charset="0"/>
                        </a:rPr>
                        <a:t>Mar-12</a:t>
                      </a: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27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Light" charset="0"/>
                          <a:ea typeface="ヒラギノ角ゴ ProN W3" charset="0"/>
                          <a:cs typeface="ヒラギノ角ゴ ProN W3" charset="0"/>
                          <a:sym typeface="Gill Sans Light" charset="0"/>
                        </a:rPr>
                        <a:t>May-12</a:t>
                      </a: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27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Light" charset="0"/>
                          <a:ea typeface="ヒラギノ角ゴ ProN W3" charset="0"/>
                          <a:cs typeface="ヒラギノ角ゴ ProN W3" charset="0"/>
                          <a:sym typeface="Gill Sans Light" charset="0"/>
                        </a:rPr>
                        <a:t>Jun-12</a:t>
                      </a: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5500">
                <a:tc>
                  <a:txBody>
                    <a:bodyPr/>
                    <a:lstStyle/>
                    <a:p>
                      <a:pPr marL="127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Light" charset="0"/>
                          <a:ea typeface="ヒラギノ角ゴ ProN W3" charset="0"/>
                          <a:cs typeface="ヒラギノ角ゴ ProN W3" charset="0"/>
                          <a:sym typeface="Gill Sans Light" charset="0"/>
                        </a:rPr>
                        <a:t>DoD SBIR 2012.2</a:t>
                      </a: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27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Light" charset="0"/>
                          <a:ea typeface="ヒラギノ角ゴ ProN W3" charset="0"/>
                          <a:cs typeface="ヒラギノ角ゴ ProN W3" charset="0"/>
                          <a:sym typeface="Gill Sans Light" charset="0"/>
                        </a:rPr>
                        <a:t>24-Apr-12</a:t>
                      </a: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27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Light" charset="0"/>
                          <a:ea typeface="ヒラギノ角ゴ ProN W3" charset="0"/>
                          <a:cs typeface="ヒラギノ角ゴ ProN W3" charset="0"/>
                          <a:sym typeface="Gill Sans Light" charset="0"/>
                        </a:rPr>
                        <a:t>24-May-12</a:t>
                      </a: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27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Light" charset="0"/>
                          <a:ea typeface="ヒラギノ角ゴ ProN W3" charset="0"/>
                          <a:cs typeface="ヒラギノ角ゴ ProN W3" charset="0"/>
                          <a:sym typeface="Gill Sans Light" charset="0"/>
                        </a:rPr>
                        <a:t>27-Jun-12</a:t>
                      </a: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5500">
                <a:tc>
                  <a:txBody>
                    <a:bodyPr/>
                    <a:lstStyle/>
                    <a:p>
                      <a:pPr marL="127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Light" charset="0"/>
                          <a:ea typeface="ヒラギノ角ゴ ProN W3" charset="0"/>
                          <a:cs typeface="ヒラギノ角ゴ ProN W3" charset="0"/>
                          <a:sym typeface="Gill Sans Light" charset="0"/>
                        </a:rPr>
                        <a:t>DoD STTR 2011.A</a:t>
                      </a: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27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Light" charset="0"/>
                          <a:ea typeface="ヒラギノ角ゴ ProN W3" charset="0"/>
                          <a:cs typeface="ヒラギノ角ゴ ProN W3" charset="0"/>
                          <a:sym typeface="Gill Sans Light" charset="0"/>
                        </a:rPr>
                        <a:t>26-Jan-12</a:t>
                      </a: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27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Light" charset="0"/>
                          <a:ea typeface="ヒラギノ角ゴ ProN W3" charset="0"/>
                          <a:cs typeface="ヒラギノ角ゴ ProN W3" charset="0"/>
                          <a:sym typeface="Gill Sans Light" charset="0"/>
                        </a:rPr>
                        <a:t>27-Feb-12</a:t>
                      </a: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27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Light" charset="0"/>
                          <a:ea typeface="ヒラギノ角ゴ ProN W3" charset="0"/>
                          <a:cs typeface="ヒラギノ角ゴ ProN W3" charset="0"/>
                          <a:sym typeface="Gill Sans Light" charset="0"/>
                        </a:rPr>
                        <a:t>28-Mar-12</a:t>
                      </a: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7088">
                <a:tc>
                  <a:txBody>
                    <a:bodyPr/>
                    <a:lstStyle/>
                    <a:p>
                      <a:pPr marL="127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Light" charset="0"/>
                          <a:ea typeface="ヒラギノ角ゴ ProN W3" charset="0"/>
                          <a:cs typeface="ヒラギノ角ゴ ProN W3" charset="0"/>
                          <a:sym typeface="Gill Sans Light" charset="0"/>
                        </a:rPr>
                        <a:t>NSF STTR</a:t>
                      </a: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27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Light" charset="0"/>
                          <a:ea typeface="ヒラギノ角ゴ ProN W3" charset="0"/>
                          <a:cs typeface="ヒラギノ角ゴ ProN W3" charset="0"/>
                          <a:sym typeface="Gill Sans Light" charset="0"/>
                        </a:rPr>
                        <a:t>Jul-12</a:t>
                      </a: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27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Light" charset="0"/>
                          <a:ea typeface="ヒラギノ角ゴ ProN W3" charset="0"/>
                          <a:cs typeface="ヒラギノ角ゴ ProN W3" charset="0"/>
                          <a:sym typeface="Gill Sans Light" charset="0"/>
                        </a:rPr>
                        <a:t>Oct-12</a:t>
                      </a: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27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Light" charset="0"/>
                          <a:ea typeface="ヒラギノ角ゴ ProN W3" charset="0"/>
                          <a:cs typeface="ヒラギノ角ゴ ProN W3" charset="0"/>
                          <a:sym typeface="Gill Sans Light" charset="0"/>
                        </a:rPr>
                        <a:t>Nov-12</a:t>
                      </a: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57300">
                <a:tc>
                  <a:txBody>
                    <a:bodyPr/>
                    <a:lstStyle/>
                    <a:p>
                      <a:pPr marL="127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Light" charset="0"/>
                          <a:ea typeface="ヒラギノ角ゴ ProN W3" charset="0"/>
                          <a:cs typeface="ヒラギノ角ゴ ProN W3" charset="0"/>
                          <a:sym typeface="Gill Sans Light" charset="0"/>
                        </a:rPr>
                        <a:t>NIH SBIR/STTR</a:t>
                      </a: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27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Light" charset="0"/>
                          <a:ea typeface="ヒラギノ角ゴ ProN W3" charset="0"/>
                          <a:cs typeface="ヒラギノ角ゴ ProN W3" charset="0"/>
                          <a:sym typeface="Gill Sans Light" charset="0"/>
                        </a:rPr>
                        <a:t>Jan-12</a:t>
                      </a: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27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Light" charset="0"/>
                          <a:ea typeface="ヒラギノ角ゴ ProN W3" charset="0"/>
                          <a:cs typeface="ヒラギノ角ゴ ProN W3" charset="0"/>
                          <a:sym typeface="Gill Sans Light" charset="0"/>
                        </a:rPr>
                        <a:t>Mar-12</a:t>
                      </a: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27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Light" charset="0"/>
                          <a:ea typeface="ヒラギノ角ゴ ProN W3" charset="0"/>
                          <a:cs typeface="ヒラギノ角ゴ ProN W3" charset="0"/>
                          <a:sym typeface="Gill Sans Light" charset="0"/>
                        </a:rPr>
                        <a:t>5-Apr-12</a:t>
                      </a:r>
                    </a:p>
                    <a:p>
                      <a:pPr marL="127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Light" charset="0"/>
                          <a:ea typeface="ヒラギノ角ゴ ProN W3" charset="0"/>
                          <a:cs typeface="ヒラギノ角ゴ ProN W3" charset="0"/>
                          <a:sym typeface="Gill Sans Light" charset="0"/>
                        </a:rPr>
                        <a:t>5-Aug-12</a:t>
                      </a:r>
                    </a:p>
                    <a:p>
                      <a:pPr marL="127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Light" charset="0"/>
                          <a:ea typeface="ヒラギノ角ゴ ProN W3" charset="0"/>
                          <a:cs typeface="ヒラギノ角ゴ ProN W3" charset="0"/>
                          <a:sym typeface="Gill Sans Light" charset="0"/>
                        </a:rPr>
                        <a:t>5-Dec-12</a:t>
                      </a: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0820" name="Rectangle 100"/>
          <p:cNvSpPr>
            <a:spLocks/>
          </p:cNvSpPr>
          <p:nvPr/>
        </p:nvSpPr>
        <p:spPr bwMode="auto">
          <a:xfrm>
            <a:off x="4578350" y="8559800"/>
            <a:ext cx="38100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r>
              <a:rPr lang="en-US" u="sng">
                <a:solidFill>
                  <a:srgbClr val="009999"/>
                </a:solidFill>
                <a:ea typeface="ＭＳ Ｐゴシック" charset="0"/>
                <a:cs typeface="Gill Sans Light" charset="0"/>
                <a:hlinkClick r:id="rId4"/>
              </a:rPr>
              <a:t>www.zyn.com/sbir</a:t>
            </a:r>
            <a:endParaRPr lang="en-US" u="sng">
              <a:solidFill>
                <a:srgbClr val="009999"/>
              </a:solidFill>
              <a:ea typeface="ＭＳ Ｐゴシック" charset="0"/>
              <a:cs typeface="Gill Sans Light" charset="0"/>
            </a:endParaRPr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Picture 1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550"/>
          <a:stretch>
            <a:fillRect/>
          </a:stretch>
        </p:blipFill>
        <p:spPr bwMode="auto">
          <a:xfrm>
            <a:off x="10693400" y="8686800"/>
            <a:ext cx="1905000" cy="735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6" name="Picture 2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0" y="8382000"/>
            <a:ext cx="1882775" cy="104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7" name="Rectangle 3"/>
          <p:cNvSpPr>
            <a:spLocks noGrp="1" noChangeArrowheads="1"/>
          </p:cNvSpPr>
          <p:nvPr>
            <p:ph type="title"/>
          </p:nvPr>
        </p:nvSpPr>
        <p:spPr>
          <a:xfrm>
            <a:off x="355600" y="762000"/>
            <a:ext cx="12293600" cy="7175500"/>
          </a:xfrm>
          <a:ln/>
        </p:spPr>
        <p:txBody>
          <a:bodyPr/>
          <a:lstStyle/>
          <a:p>
            <a:r>
              <a:rPr lang="en-US" sz="6000" dirty="0"/>
              <a:t>NOT JUST A FUNDING MECHANISM</a:t>
            </a:r>
            <a:br>
              <a:rPr lang="en-US" sz="6000" dirty="0"/>
            </a:br>
            <a:r>
              <a:rPr lang="en-US" sz="6000" dirty="0"/>
              <a:t/>
            </a:r>
            <a:br>
              <a:rPr lang="en-US" sz="6000" dirty="0"/>
            </a:br>
            <a:r>
              <a:rPr lang="en-US" sz="6000" dirty="0"/>
              <a:t>PART OF YOUR FUNDING STRATEGY</a:t>
            </a:r>
            <a:br>
              <a:rPr lang="en-US" sz="6000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>
                <a:latin typeface="Gill Sans" charset="0"/>
                <a:cs typeface="Gill Sans" charset="0"/>
                <a:sym typeface="Gill Sans" charset="0"/>
              </a:rPr>
              <a:t>SBIR</a:t>
            </a:r>
            <a:r>
              <a:rPr lang="en-US" dirty="0">
                <a:latin typeface="Gill Sans" charset="0"/>
                <a:sym typeface="Gill Sans" charset="0"/>
              </a:rPr>
              <a:t>			</a:t>
            </a:r>
            <a:r>
              <a:rPr lang="en-US" dirty="0">
                <a:latin typeface="Gill Sans" charset="0"/>
                <a:cs typeface="Gill Sans" charset="0"/>
                <a:sym typeface="Gill Sans" charset="0"/>
              </a:rPr>
              <a:t> </a:t>
            </a:r>
            <a:r>
              <a:rPr lang="en-US" dirty="0">
                <a:latin typeface="Gill Sans" charset="0"/>
                <a:sym typeface="Gill Sans" charset="0"/>
              </a:rPr>
              <a:t>	</a:t>
            </a:r>
            <a:r>
              <a:rPr lang="en-US" dirty="0" smtClean="0">
                <a:latin typeface="Gill Sans" charset="0"/>
                <a:cs typeface="Gill Sans" charset="0"/>
                <a:sym typeface="Gill Sans" charset="0"/>
              </a:rPr>
              <a:t>Angel     </a:t>
            </a:r>
            <a:r>
              <a:rPr lang="en-US" dirty="0">
                <a:latin typeface="Gill Sans" charset="0"/>
                <a:sym typeface="Gill Sans" charset="0"/>
              </a:rPr>
              <a:t>		</a:t>
            </a:r>
            <a:r>
              <a:rPr lang="en-US" dirty="0">
                <a:latin typeface="Gill Sans" charset="0"/>
                <a:cs typeface="Gill Sans" charset="0"/>
                <a:sym typeface="Gill Sans" charset="0"/>
              </a:rPr>
              <a:t>VC</a:t>
            </a:r>
            <a:endParaRPr lang="en-US" dirty="0">
              <a:latin typeface="Gill Sans" charset="0"/>
              <a:sym typeface="Gill Sans" charset="0"/>
            </a:endParaRPr>
          </a:p>
        </p:txBody>
      </p:sp>
      <p:grpSp>
        <p:nvGrpSpPr>
          <p:cNvPr id="31748" name="Group 4"/>
          <p:cNvGrpSpPr>
            <a:grpSpLocks/>
          </p:cNvGrpSpPr>
          <p:nvPr/>
        </p:nvGrpSpPr>
        <p:grpSpPr bwMode="auto">
          <a:xfrm>
            <a:off x="3987800" y="6480568"/>
            <a:ext cx="5664200" cy="682232"/>
            <a:chOff x="0" y="0"/>
            <a:chExt cx="2968" cy="520"/>
          </a:xfrm>
        </p:grpSpPr>
        <p:sp>
          <p:nvSpPr>
            <p:cNvPr id="31749" name="AutoShape 5"/>
            <p:cNvSpPr>
              <a:spLocks/>
            </p:cNvSpPr>
            <p:nvPr/>
          </p:nvSpPr>
          <p:spPr bwMode="auto">
            <a:xfrm>
              <a:off x="0" y="0"/>
              <a:ext cx="444" cy="520"/>
            </a:xfrm>
            <a:prstGeom prst="rightArrow">
              <a:avLst>
                <a:gd name="adj1" fmla="val 50000"/>
                <a:gd name="adj2" fmla="val 58324"/>
              </a:avLst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31750" name="AutoShape 6"/>
            <p:cNvSpPr>
              <a:spLocks/>
            </p:cNvSpPr>
            <p:nvPr/>
          </p:nvSpPr>
          <p:spPr bwMode="auto">
            <a:xfrm>
              <a:off x="2523" y="0"/>
              <a:ext cx="445" cy="520"/>
            </a:xfrm>
            <a:prstGeom prst="rightArrow">
              <a:avLst>
                <a:gd name="adj1" fmla="val 50000"/>
                <a:gd name="adj2" fmla="val 58324"/>
              </a:avLst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</p:grp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Picture 1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550"/>
          <a:stretch>
            <a:fillRect/>
          </a:stretch>
        </p:blipFill>
        <p:spPr bwMode="auto">
          <a:xfrm>
            <a:off x="10693400" y="8686800"/>
            <a:ext cx="1905000" cy="735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0" name="Picture 2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0" y="8382000"/>
            <a:ext cx="1882775" cy="104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1" name="Rectangle 3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r>
              <a:rPr lang="en-US"/>
              <a:t>FASTTRACK</a:t>
            </a:r>
          </a:p>
        </p:txBody>
      </p:sp>
      <p:sp>
        <p:nvSpPr>
          <p:cNvPr id="32772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066800" y="2820988"/>
            <a:ext cx="6070600" cy="6573837"/>
          </a:xfrm>
          <a:ln/>
        </p:spPr>
        <p:txBody>
          <a:bodyPr/>
          <a:lstStyle/>
          <a:p>
            <a:pPr>
              <a:lnSpc>
                <a:spcPct val="50000"/>
              </a:lnSpc>
            </a:pPr>
            <a:r>
              <a:rPr lang="en-US" sz="3200" u="sng"/>
              <a:t>WHAT IS FASTTRACK?</a:t>
            </a:r>
          </a:p>
          <a:p>
            <a:pPr>
              <a:lnSpc>
                <a:spcPct val="50000"/>
              </a:lnSpc>
            </a:pPr>
            <a:r>
              <a:rPr lang="en-US" sz="3200"/>
              <a:t>PHASE I &amp; II combined</a:t>
            </a:r>
          </a:p>
          <a:p>
            <a:pPr>
              <a:lnSpc>
                <a:spcPct val="50000"/>
              </a:lnSpc>
            </a:pPr>
            <a:r>
              <a:rPr lang="en-US" sz="3200"/>
              <a:t>Not all agencies allow</a:t>
            </a:r>
          </a:p>
        </p:txBody>
      </p:sp>
      <p:sp>
        <p:nvSpPr>
          <p:cNvPr id="32773" name="Rectangle 5"/>
          <p:cNvSpPr>
            <a:spLocks/>
          </p:cNvSpPr>
          <p:nvPr/>
        </p:nvSpPr>
        <p:spPr bwMode="auto">
          <a:xfrm>
            <a:off x="6642100" y="2584450"/>
            <a:ext cx="6083300" cy="560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/>
          <a:p>
            <a:pPr marL="304800" indent="-304800" algn="l">
              <a:lnSpc>
                <a:spcPct val="50000"/>
              </a:lnSpc>
              <a:spcBef>
                <a:spcPts val="3800"/>
              </a:spcBef>
            </a:pPr>
            <a:r>
              <a:rPr lang="en-US" sz="3200" u="sng">
                <a:solidFill>
                  <a:schemeClr val="tx1"/>
                </a:solidFill>
                <a:ea typeface="ＭＳ Ｐゴシック" charset="0"/>
                <a:cs typeface="Gill Sans Light" charset="0"/>
              </a:rPr>
              <a:t>PROS</a:t>
            </a:r>
          </a:p>
          <a:p>
            <a:pPr marL="304800" indent="-304800" algn="l">
              <a:lnSpc>
                <a:spcPct val="50000"/>
              </a:lnSpc>
              <a:spcBef>
                <a:spcPts val="3800"/>
              </a:spcBef>
              <a:buClr>
                <a:srgbClr val="414141"/>
              </a:buClr>
              <a:buSzPct val="81000"/>
              <a:buFont typeface="Gill Sans Light" charset="0"/>
              <a:buChar char="•"/>
            </a:pPr>
            <a:r>
              <a:rPr lang="en-US" sz="3200">
                <a:solidFill>
                  <a:schemeClr val="tx1"/>
                </a:solidFill>
                <a:ea typeface="ＭＳ Ｐゴシック" charset="0"/>
                <a:cs typeface="Gill Sans Light" charset="0"/>
              </a:rPr>
              <a:t>No Phase II application</a:t>
            </a:r>
          </a:p>
          <a:p>
            <a:pPr marL="304800" indent="-304800" algn="l">
              <a:lnSpc>
                <a:spcPct val="50000"/>
              </a:lnSpc>
              <a:spcBef>
                <a:spcPts val="3800"/>
              </a:spcBef>
              <a:buClr>
                <a:srgbClr val="414141"/>
              </a:buClr>
              <a:buSzPct val="81000"/>
              <a:buFont typeface="Gill Sans Light" charset="0"/>
              <a:buChar char="•"/>
            </a:pPr>
            <a:r>
              <a:rPr lang="en-US" sz="3200">
                <a:solidFill>
                  <a:schemeClr val="tx1"/>
                </a:solidFill>
                <a:ea typeface="ＭＳ Ｐゴシック" charset="0"/>
                <a:cs typeface="Gill Sans Light" charset="0"/>
              </a:rPr>
              <a:t>Farther along in development</a:t>
            </a:r>
          </a:p>
          <a:p>
            <a:pPr marL="304800" indent="-304800" algn="l">
              <a:lnSpc>
                <a:spcPct val="50000"/>
              </a:lnSpc>
              <a:spcBef>
                <a:spcPts val="3800"/>
              </a:spcBef>
            </a:pPr>
            <a:endParaRPr lang="en-US" sz="3200" u="sng">
              <a:solidFill>
                <a:schemeClr val="tx1"/>
              </a:solidFill>
              <a:ea typeface="ＭＳ Ｐゴシック" charset="0"/>
              <a:cs typeface="Gill Sans Light" charset="0"/>
            </a:endParaRPr>
          </a:p>
          <a:p>
            <a:pPr marL="304800" indent="-304800" algn="l">
              <a:lnSpc>
                <a:spcPct val="50000"/>
              </a:lnSpc>
              <a:spcBef>
                <a:spcPts val="3800"/>
              </a:spcBef>
            </a:pPr>
            <a:r>
              <a:rPr lang="en-US" sz="3200" u="sng">
                <a:solidFill>
                  <a:schemeClr val="tx1"/>
                </a:solidFill>
                <a:ea typeface="ＭＳ Ｐゴシック" charset="0"/>
                <a:cs typeface="Gill Sans Light" charset="0"/>
              </a:rPr>
              <a:t>CONS</a:t>
            </a:r>
          </a:p>
          <a:p>
            <a:pPr marL="304800" indent="-304800" algn="l">
              <a:lnSpc>
                <a:spcPct val="50000"/>
              </a:lnSpc>
              <a:spcBef>
                <a:spcPts val="3800"/>
              </a:spcBef>
              <a:buClr>
                <a:srgbClr val="414141"/>
              </a:buClr>
              <a:buSzPct val="81000"/>
              <a:buFont typeface="Gill Sans Light" charset="0"/>
              <a:buChar char="•"/>
            </a:pPr>
            <a:r>
              <a:rPr lang="en-US" sz="3200">
                <a:solidFill>
                  <a:schemeClr val="tx1"/>
                </a:solidFill>
                <a:ea typeface="ＭＳ Ｐゴシック" charset="0"/>
                <a:cs typeface="Gill Sans Light" charset="0"/>
              </a:rPr>
              <a:t>Few awarded</a:t>
            </a:r>
          </a:p>
          <a:p>
            <a:pPr marL="304800" indent="-304800" algn="l">
              <a:lnSpc>
                <a:spcPct val="50000"/>
              </a:lnSpc>
              <a:spcBef>
                <a:spcPts val="3800"/>
              </a:spcBef>
              <a:buClr>
                <a:srgbClr val="414141"/>
              </a:buClr>
              <a:buSzPct val="81000"/>
              <a:buFont typeface="Gill Sans Light" charset="0"/>
              <a:buChar char="•"/>
            </a:pPr>
            <a:r>
              <a:rPr lang="en-US" sz="3200">
                <a:solidFill>
                  <a:schemeClr val="tx1"/>
                </a:solidFill>
                <a:ea typeface="ＭＳ Ｐゴシック" charset="0"/>
                <a:cs typeface="Gill Sans Light" charset="0"/>
              </a:rPr>
              <a:t>Previous grant awardee</a:t>
            </a:r>
          </a:p>
          <a:p>
            <a:pPr marL="304800" indent="-304800" algn="l">
              <a:lnSpc>
                <a:spcPct val="50000"/>
              </a:lnSpc>
              <a:spcBef>
                <a:spcPts val="3800"/>
              </a:spcBef>
              <a:buClr>
                <a:srgbClr val="414141"/>
              </a:buClr>
              <a:buSzPct val="81000"/>
              <a:buFont typeface="Gill Sans Light" charset="0"/>
              <a:buChar char="•"/>
            </a:pPr>
            <a:r>
              <a:rPr lang="en-US" sz="3200">
                <a:solidFill>
                  <a:schemeClr val="tx1"/>
                </a:solidFill>
                <a:ea typeface="ＭＳ Ｐゴシック" charset="0"/>
                <a:cs typeface="Gill Sans Light" charset="0"/>
              </a:rPr>
              <a:t>Phase I still evaluated</a:t>
            </a:r>
          </a:p>
        </p:txBody>
      </p: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Picture 1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550"/>
          <a:stretch>
            <a:fillRect/>
          </a:stretch>
        </p:blipFill>
        <p:spPr bwMode="auto">
          <a:xfrm>
            <a:off x="10693400" y="8686800"/>
            <a:ext cx="1905000" cy="735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4" name="Picture 2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0" y="8382000"/>
            <a:ext cx="1882775" cy="104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5" name="Rectangle 3"/>
          <p:cNvSpPr>
            <a:spLocks noGrp="1" noChangeArrowheads="1"/>
          </p:cNvSpPr>
          <p:nvPr>
            <p:ph type="title"/>
          </p:nvPr>
        </p:nvSpPr>
        <p:spPr>
          <a:xfrm>
            <a:off x="355600" y="495300"/>
            <a:ext cx="12293600" cy="2438400"/>
          </a:xfrm>
          <a:ln/>
        </p:spPr>
        <p:txBody>
          <a:bodyPr/>
          <a:lstStyle/>
          <a:p>
            <a:r>
              <a:rPr lang="en-US"/>
              <a:t>WHEN</a:t>
            </a:r>
          </a:p>
        </p:txBody>
      </p:sp>
      <p:sp>
        <p:nvSpPr>
          <p:cNvPr id="3379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850900" y="2463800"/>
            <a:ext cx="11290300" cy="5842000"/>
          </a:xfrm>
          <a:ln/>
        </p:spPr>
        <p:txBody>
          <a:bodyPr/>
          <a:lstStyle/>
          <a:p>
            <a:pPr marL="635000" lvl="1"/>
            <a:r>
              <a:rPr lang="en-US">
                <a:latin typeface="Gill Sans" charset="0"/>
                <a:cs typeface="Gill Sans" charset="0"/>
                <a:sym typeface="Gill Sans" charset="0"/>
              </a:rPr>
              <a:t>In the product life-cycle?</a:t>
            </a:r>
            <a:r>
              <a:rPr lang="en-US">
                <a:latin typeface="Gill Sans" charset="0"/>
                <a:sym typeface="Gill Sans" charset="0"/>
              </a:rPr>
              <a:t/>
            </a:r>
            <a:br>
              <a:rPr lang="en-US">
                <a:latin typeface="Gill Sans" charset="0"/>
                <a:sym typeface="Gill Sans" charset="0"/>
              </a:rPr>
            </a:br>
            <a:r>
              <a:rPr lang="en-US">
                <a:latin typeface="Gill Sans" charset="0"/>
                <a:sym typeface="Gill Sans" charset="0"/>
              </a:rPr>
              <a:t>	</a:t>
            </a:r>
            <a:r>
              <a:rPr lang="en-US"/>
              <a:t>Proof of Concept to Alpha Prototype</a:t>
            </a:r>
            <a:br>
              <a:rPr lang="en-US"/>
            </a:br>
            <a:r>
              <a:rPr lang="en-US"/>
              <a:t>	Product 2.0 to Product 3.0</a:t>
            </a:r>
          </a:p>
          <a:p>
            <a:r>
              <a:rPr lang="en-US">
                <a:latin typeface="Gill Sans" charset="0"/>
                <a:sym typeface="Gill Sans" charset="0"/>
              </a:rPr>
              <a:t>	</a:t>
            </a:r>
            <a:r>
              <a:rPr lang="en-US">
                <a:latin typeface="Gill Sans" charset="0"/>
                <a:cs typeface="Gill Sans" charset="0"/>
                <a:sym typeface="Gill Sans" charset="0"/>
              </a:rPr>
              <a:t>To apply?</a:t>
            </a:r>
            <a:r>
              <a:rPr lang="en-US">
                <a:latin typeface="Gill Sans" charset="0"/>
                <a:sym typeface="Gill Sans" charset="0"/>
              </a:rPr>
              <a:t/>
            </a:r>
            <a:br>
              <a:rPr lang="en-US">
                <a:latin typeface="Gill Sans" charset="0"/>
                <a:sym typeface="Gill Sans" charset="0"/>
              </a:rPr>
            </a:br>
            <a:r>
              <a:rPr lang="en-US">
                <a:latin typeface="Gill Sans" charset="0"/>
                <a:sym typeface="Gill Sans" charset="0"/>
              </a:rPr>
              <a:t>	</a:t>
            </a:r>
            <a:r>
              <a:rPr lang="en-US"/>
              <a:t>Application to Award = 10 mos.</a:t>
            </a:r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Picture 1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550"/>
          <a:stretch>
            <a:fillRect/>
          </a:stretch>
        </p:blipFill>
        <p:spPr bwMode="auto">
          <a:xfrm>
            <a:off x="10693400" y="8686800"/>
            <a:ext cx="1905000" cy="735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18" name="Picture 2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0" y="8382000"/>
            <a:ext cx="1882775" cy="104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19" name="Rectangle 3"/>
          <p:cNvSpPr>
            <a:spLocks noGrp="1" noChangeArrowheads="1"/>
          </p:cNvSpPr>
          <p:nvPr>
            <p:ph type="title"/>
          </p:nvPr>
        </p:nvSpPr>
        <p:spPr>
          <a:xfrm>
            <a:off x="355600" y="647700"/>
            <a:ext cx="12293600" cy="2438400"/>
          </a:xfrm>
          <a:ln/>
        </p:spPr>
        <p:txBody>
          <a:bodyPr/>
          <a:lstStyle/>
          <a:p>
            <a:r>
              <a:rPr lang="en-US"/>
              <a:t>TEAM</a:t>
            </a:r>
          </a:p>
        </p:txBody>
      </p:sp>
      <p:sp>
        <p:nvSpPr>
          <p:cNvPr id="3482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355600" y="2362200"/>
            <a:ext cx="12293600" cy="5842000"/>
          </a:xfrm>
          <a:ln/>
        </p:spPr>
        <p:txBody>
          <a:bodyPr/>
          <a:lstStyle/>
          <a:p>
            <a:pPr marL="0" indent="0">
              <a:buNone/>
            </a:pPr>
            <a:r>
              <a:rPr lang="en-US" dirty="0">
                <a:latin typeface="Gill Sans" charset="0"/>
                <a:sym typeface="Gill Sans" charset="0"/>
              </a:rPr>
              <a:t>	</a:t>
            </a:r>
            <a:r>
              <a:rPr lang="en-US" dirty="0">
                <a:latin typeface="Gill Sans" charset="0"/>
                <a:cs typeface="Gill Sans" charset="0"/>
                <a:sym typeface="Gill Sans" charset="0"/>
              </a:rPr>
              <a:t>Who should be the PI? 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	Faculty</a:t>
            </a:r>
            <a:r>
              <a:rPr lang="en-US" dirty="0"/>
              <a:t>, Post-doc, recent Ph.D. graduate</a:t>
            </a:r>
          </a:p>
          <a:p>
            <a:pPr marL="0" indent="0">
              <a:buNone/>
            </a:pPr>
            <a:r>
              <a:rPr lang="en-US" dirty="0">
                <a:latin typeface="Gill Sans" charset="0"/>
                <a:sym typeface="Gill Sans" charset="0"/>
              </a:rPr>
              <a:t>	</a:t>
            </a:r>
            <a:r>
              <a:rPr lang="en-US" dirty="0">
                <a:latin typeface="Gill Sans" charset="0"/>
                <a:cs typeface="Gill Sans" charset="0"/>
                <a:sym typeface="Gill Sans" charset="0"/>
              </a:rPr>
              <a:t>Consultants</a:t>
            </a:r>
            <a:r>
              <a:rPr lang="en-US" dirty="0"/>
              <a:t>?</a:t>
            </a:r>
            <a:br>
              <a:rPr lang="en-US" dirty="0"/>
            </a:br>
            <a:r>
              <a:rPr lang="en-US" dirty="0" smtClean="0"/>
              <a:t>	Faculty</a:t>
            </a:r>
            <a:r>
              <a:rPr lang="en-US" dirty="0"/>
              <a:t>, Industry Representative</a:t>
            </a:r>
          </a:p>
          <a:p>
            <a:pPr marL="0" indent="0">
              <a:buNone/>
            </a:pPr>
            <a:r>
              <a:rPr lang="en-US" dirty="0">
                <a:latin typeface="Gill Sans" charset="0"/>
                <a:sym typeface="Gill Sans" charset="0"/>
              </a:rPr>
              <a:t>	</a:t>
            </a:r>
            <a:r>
              <a:rPr lang="en-US" dirty="0">
                <a:latin typeface="Gill Sans" charset="0"/>
                <a:cs typeface="Gill Sans" charset="0"/>
                <a:sym typeface="Gill Sans" charset="0"/>
              </a:rPr>
              <a:t>Letters of Support</a:t>
            </a:r>
            <a:r>
              <a:rPr lang="en-US" dirty="0">
                <a:latin typeface="Gill Sans" charset="0"/>
                <a:sym typeface="Gill Sans" charset="0"/>
              </a:rPr>
              <a:t/>
            </a:r>
            <a:br>
              <a:rPr lang="en-US" dirty="0">
                <a:latin typeface="Gill Sans" charset="0"/>
                <a:sym typeface="Gill Sans" charset="0"/>
              </a:rPr>
            </a:br>
            <a:r>
              <a:rPr lang="en-US" dirty="0" smtClean="0">
                <a:latin typeface="Gill Sans" charset="0"/>
                <a:sym typeface="Gill Sans" charset="0"/>
              </a:rPr>
              <a:t>	</a:t>
            </a:r>
            <a:r>
              <a:rPr lang="en-US" dirty="0" smtClean="0"/>
              <a:t>Potential </a:t>
            </a:r>
            <a:r>
              <a:rPr lang="en-US" dirty="0"/>
              <a:t>Investor or Customer or Partner</a:t>
            </a:r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1" name="Picture 1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550"/>
          <a:stretch>
            <a:fillRect/>
          </a:stretch>
        </p:blipFill>
        <p:spPr bwMode="auto">
          <a:xfrm>
            <a:off x="10693400" y="8686800"/>
            <a:ext cx="1905000" cy="735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2" name="Picture 2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0" y="8382000"/>
            <a:ext cx="1882775" cy="104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3" name="Rectangle 3"/>
          <p:cNvSpPr>
            <a:spLocks noGrp="1" noChangeArrowheads="1"/>
          </p:cNvSpPr>
          <p:nvPr>
            <p:ph type="title"/>
          </p:nvPr>
        </p:nvSpPr>
        <p:spPr>
          <a:xfrm>
            <a:off x="355600" y="571500"/>
            <a:ext cx="12293600" cy="2438400"/>
          </a:xfrm>
          <a:ln/>
        </p:spPr>
        <p:txBody>
          <a:bodyPr/>
          <a:lstStyle/>
          <a:p>
            <a:r>
              <a:rPr lang="en-US"/>
              <a:t>ADMINISTRATIVE DETAILS</a:t>
            </a:r>
          </a:p>
        </p:txBody>
      </p:sp>
      <p:pic>
        <p:nvPicPr>
          <p:cNvPr id="35844" name="Picture 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013" y="3181350"/>
            <a:ext cx="12295187" cy="5853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5" name="Picture 1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550"/>
          <a:stretch>
            <a:fillRect/>
          </a:stretch>
        </p:blipFill>
        <p:spPr bwMode="auto">
          <a:xfrm>
            <a:off x="10693400" y="8686800"/>
            <a:ext cx="1905000" cy="735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6" name="Picture 2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0" y="8382000"/>
            <a:ext cx="1882775" cy="104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7" name="Rectangle 3"/>
          <p:cNvSpPr>
            <a:spLocks noGrp="1" noChangeArrowheads="1"/>
          </p:cNvSpPr>
          <p:nvPr>
            <p:ph type="title"/>
          </p:nvPr>
        </p:nvSpPr>
        <p:spPr>
          <a:xfrm>
            <a:off x="355600" y="527050"/>
            <a:ext cx="12293600" cy="2576513"/>
          </a:xfrm>
          <a:ln/>
        </p:spPr>
        <p:txBody>
          <a:bodyPr/>
          <a:lstStyle/>
          <a:p>
            <a:r>
              <a:rPr lang="en-US"/>
              <a:t>GRANT PREPARATION</a:t>
            </a:r>
          </a:p>
        </p:txBody>
      </p:sp>
      <p:sp>
        <p:nvSpPr>
          <p:cNvPr id="36868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990600" y="2743200"/>
            <a:ext cx="10769600" cy="6008687"/>
          </a:xfrm>
          <a:ln/>
        </p:spPr>
        <p:txBody>
          <a:bodyPr/>
          <a:lstStyle/>
          <a:p>
            <a:pPr marL="0" indent="0">
              <a:buNone/>
            </a:pPr>
            <a:r>
              <a:rPr lang="en-US" dirty="0"/>
              <a:t>Not just an </a:t>
            </a:r>
            <a:r>
              <a:rPr lang="en-US" dirty="0">
                <a:latin typeface="Gill Sans" charset="0"/>
                <a:cs typeface="Gill Sans" charset="0"/>
                <a:sym typeface="Gill Sans" charset="0"/>
              </a:rPr>
              <a:t>academic grant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Not just a </a:t>
            </a:r>
            <a:r>
              <a:rPr lang="en-US" dirty="0">
                <a:latin typeface="Gill Sans" charset="0"/>
                <a:cs typeface="Gill Sans" charset="0"/>
                <a:sym typeface="Gill Sans" charset="0"/>
              </a:rPr>
              <a:t>business plan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Who is your audience?</a:t>
            </a:r>
          </a:p>
          <a:p>
            <a:pPr marL="0" indent="0">
              <a:buNone/>
            </a:pPr>
            <a:r>
              <a:rPr lang="en-US" dirty="0">
                <a:latin typeface="Gill Sans" charset="0"/>
                <a:cs typeface="Gill Sans" charset="0"/>
                <a:sym typeface="Gill Sans" charset="0"/>
              </a:rPr>
              <a:t>Did you define?</a:t>
            </a:r>
            <a:r>
              <a:rPr lang="en-US" dirty="0">
                <a:latin typeface="Gill Sans" charset="0"/>
                <a:sym typeface="Gill Sans" charset="0"/>
              </a:rPr>
              <a:t/>
            </a:r>
            <a:br>
              <a:rPr lang="en-US" dirty="0">
                <a:latin typeface="Gill Sans" charset="0"/>
                <a:sym typeface="Gill Sans" charset="0"/>
              </a:rPr>
            </a:br>
            <a:r>
              <a:rPr lang="en-US" dirty="0"/>
              <a:t>Market</a:t>
            </a:r>
            <a:br>
              <a:rPr lang="en-US" dirty="0"/>
            </a:br>
            <a:r>
              <a:rPr lang="en-US" dirty="0"/>
              <a:t>Potential Customers</a:t>
            </a:r>
            <a:br>
              <a:rPr lang="en-US" dirty="0"/>
            </a:br>
            <a:r>
              <a:rPr lang="en-US" dirty="0"/>
              <a:t>Commercial Significance of Solution</a:t>
            </a:r>
            <a:br>
              <a:rPr lang="en-US" dirty="0"/>
            </a:br>
            <a:endParaRPr lang="en-US" dirty="0"/>
          </a:p>
        </p:txBody>
      </p:sp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89" name="Picture 1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550"/>
          <a:stretch>
            <a:fillRect/>
          </a:stretch>
        </p:blipFill>
        <p:spPr bwMode="auto">
          <a:xfrm>
            <a:off x="10693400" y="8686800"/>
            <a:ext cx="1905000" cy="735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0" name="Picture 2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0" y="8382000"/>
            <a:ext cx="1882775" cy="104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1" name="Rectangle 3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355600" y="1982788"/>
            <a:ext cx="12293600" cy="6573837"/>
          </a:xfrm>
          <a:ln/>
        </p:spPr>
        <p:txBody>
          <a:bodyPr/>
          <a:lstStyle/>
          <a:p>
            <a:r>
              <a:rPr lang="en-US" dirty="0" err="1"/>
              <a:t>Grants.</a:t>
            </a:r>
            <a:r>
              <a:rPr lang="en-US" dirty="0" err="1" smtClean="0"/>
              <a:t>gov</a:t>
            </a:r>
            <a:r>
              <a:rPr lang="en-US" dirty="0" smtClean="0"/>
              <a:t> </a:t>
            </a:r>
            <a:r>
              <a:rPr lang="en-US" u="sng" dirty="0" smtClean="0">
                <a:solidFill>
                  <a:srgbClr val="009999"/>
                </a:solidFill>
                <a:hlinkClick r:id="rId4"/>
              </a:rPr>
              <a:t>http</a:t>
            </a:r>
            <a:r>
              <a:rPr lang="en-US" u="sng" dirty="0">
                <a:solidFill>
                  <a:srgbClr val="009999"/>
                </a:solidFill>
                <a:hlinkClick r:id="rId4"/>
              </a:rPr>
              <a:t>://</a:t>
            </a:r>
            <a:r>
              <a:rPr lang="en-US" u="sng" dirty="0" err="1">
                <a:solidFill>
                  <a:srgbClr val="009999"/>
                </a:solidFill>
                <a:hlinkClick r:id="rId4"/>
              </a:rPr>
              <a:t>www.grants.go</a:t>
            </a:r>
            <a:r>
              <a:rPr lang="en-US" u="sng" dirty="0" err="1">
                <a:solidFill>
                  <a:srgbClr val="009999"/>
                </a:solidFill>
              </a:rPr>
              <a:t>v</a:t>
            </a:r>
            <a:endParaRPr lang="en-US" dirty="0"/>
          </a:p>
          <a:p>
            <a:r>
              <a:rPr lang="en-US" dirty="0"/>
              <a:t>SBIR Gateway </a:t>
            </a:r>
            <a:r>
              <a:rPr lang="en-US" u="sng" dirty="0">
                <a:solidFill>
                  <a:srgbClr val="009999"/>
                </a:solidFill>
                <a:hlinkClick r:id="rId5"/>
              </a:rPr>
              <a:t>http://www.zyn.com/sbir/</a:t>
            </a:r>
            <a:endParaRPr lang="en-US" dirty="0"/>
          </a:p>
          <a:p>
            <a:r>
              <a:rPr lang="en-US" dirty="0"/>
              <a:t>SBIR GA </a:t>
            </a:r>
            <a:r>
              <a:rPr lang="en-US" u="sng" dirty="0">
                <a:solidFill>
                  <a:srgbClr val="009999"/>
                </a:solidFill>
              </a:rPr>
              <a:t>http://www.sbirga.com</a:t>
            </a:r>
          </a:p>
        </p:txBody>
      </p:sp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3" name="Picture 1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550"/>
          <a:stretch>
            <a:fillRect/>
          </a:stretch>
        </p:blipFill>
        <p:spPr bwMode="auto">
          <a:xfrm>
            <a:off x="10693400" y="8686800"/>
            <a:ext cx="1905000" cy="735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4" name="Picture 2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0" y="8382000"/>
            <a:ext cx="1882775" cy="104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5600" y="228600"/>
            <a:ext cx="12293600" cy="9232900"/>
          </a:xfrm>
          <a:ln/>
        </p:spPr>
        <p:txBody>
          <a:bodyPr/>
          <a:lstStyle/>
          <a:p>
            <a:pPr marL="0" indent="0" algn="ctr">
              <a:buNone/>
            </a:pPr>
            <a:r>
              <a:rPr lang="en-US" sz="5200" dirty="0">
                <a:solidFill>
                  <a:srgbClr val="363636"/>
                </a:solidFill>
                <a:latin typeface="Gill Sans" charset="0"/>
                <a:cs typeface="Gill Sans" charset="0"/>
                <a:sym typeface="Gill Sans" charset="0"/>
              </a:rPr>
              <a:t>JULIE TURNER COLLINS</a:t>
            </a:r>
            <a:r>
              <a:rPr lang="en-US" sz="5200" dirty="0">
                <a:solidFill>
                  <a:srgbClr val="363636"/>
                </a:solidFill>
              </a:rPr>
              <a:t/>
            </a:r>
            <a:br>
              <a:rPr lang="en-US" sz="5200" dirty="0">
                <a:solidFill>
                  <a:srgbClr val="363636"/>
                </a:solidFill>
              </a:rPr>
            </a:br>
            <a:r>
              <a:rPr lang="en-US" sz="3600" i="1" dirty="0">
                <a:solidFill>
                  <a:srgbClr val="363636"/>
                </a:solidFill>
              </a:rPr>
              <a:t>Director, SBIR GA and the Georgia FAST Program</a:t>
            </a:r>
            <a:endParaRPr lang="en-US" dirty="0"/>
          </a:p>
          <a:p>
            <a:pPr marL="0" indent="0" algn="ctr">
              <a:buNone/>
            </a:pPr>
            <a:r>
              <a:rPr lang="en-US" sz="3600" i="1" dirty="0">
                <a:solidFill>
                  <a:srgbClr val="363636"/>
                </a:solidFill>
              </a:rPr>
              <a:t>www.sbirga.com			www.atdc.org</a:t>
            </a:r>
          </a:p>
          <a:p>
            <a:pPr marL="0" indent="0" algn="ctr">
              <a:buNone/>
            </a:pPr>
            <a:r>
              <a:rPr lang="en-US" dirty="0">
                <a:solidFill>
                  <a:srgbClr val="363636"/>
                </a:solidFill>
              </a:rPr>
              <a:t>julie@atdc.org</a:t>
            </a:r>
          </a:p>
          <a:p>
            <a:pPr marL="0" indent="0" algn="ctr">
              <a:buNone/>
            </a:pPr>
            <a:r>
              <a:rPr lang="en-US" dirty="0">
                <a:solidFill>
                  <a:srgbClr val="363636"/>
                </a:solidFill>
              </a:rPr>
              <a:t>404-385-6646</a:t>
            </a: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1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550"/>
          <a:stretch>
            <a:fillRect/>
          </a:stretch>
        </p:blipFill>
        <p:spPr bwMode="auto">
          <a:xfrm>
            <a:off x="10693400" y="8686800"/>
            <a:ext cx="1905000" cy="735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2" name="Picture 2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0" y="8382000"/>
            <a:ext cx="1882775" cy="104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3" name="Rectangle 3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r>
              <a:rPr lang="en-US"/>
              <a:t>NON-DILUTIVE FUNDING</a:t>
            </a:r>
          </a:p>
        </p:txBody>
      </p:sp>
      <p:sp>
        <p:nvSpPr>
          <p:cNvPr id="20484" name="Rectangle 4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342900" indent="-342900"/>
            <a:endParaRPr lang="en-US"/>
          </a:p>
          <a:p>
            <a:pPr marL="342900" indent="-342900"/>
            <a:r>
              <a:rPr lang="en-US"/>
              <a:t>FREE $$$?</a:t>
            </a:r>
          </a:p>
          <a:p>
            <a:pPr marL="342900" indent="-342900"/>
            <a:endParaRPr lang="en-US"/>
          </a:p>
          <a:p>
            <a:pPr marL="342900" indent="-342900"/>
            <a:r>
              <a:rPr lang="en-US"/>
              <a:t>NOTHING IS FREE</a:t>
            </a:r>
          </a:p>
          <a:p>
            <a:pPr marL="342900" indent="-342900"/>
            <a:endParaRPr lang="en-US"/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1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550"/>
          <a:stretch>
            <a:fillRect/>
          </a:stretch>
        </p:blipFill>
        <p:spPr bwMode="auto">
          <a:xfrm>
            <a:off x="10693400" y="8686800"/>
            <a:ext cx="1905000" cy="735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6" name="Picture 2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0" y="8382000"/>
            <a:ext cx="1882775" cy="104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7" name="Rectangle 3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r>
              <a:rPr lang="en-US"/>
              <a:t>PRICE TO PAY</a:t>
            </a:r>
          </a:p>
        </p:txBody>
      </p:sp>
      <p:sp>
        <p:nvSpPr>
          <p:cNvPr id="21508" name="Rectangle 4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342900" indent="-342900"/>
            <a:endParaRPr lang="en-US"/>
          </a:p>
          <a:p>
            <a:pPr marL="342900" indent="-342900"/>
            <a:r>
              <a:rPr lang="en-US"/>
              <a:t>Grantor</a:t>
            </a:r>
            <a:r>
              <a:rPr lang="ja-JP" altLang="en-US">
                <a:latin typeface="Arial"/>
              </a:rPr>
              <a:t>’</a:t>
            </a:r>
            <a:r>
              <a:rPr lang="en-US"/>
              <a:t>s Objectives vs. Company Objectives</a:t>
            </a:r>
          </a:p>
          <a:p>
            <a:pPr marL="342900" indent="-342900"/>
            <a:endParaRPr lang="en-US"/>
          </a:p>
          <a:p>
            <a:pPr marL="342900" indent="-342900"/>
            <a:r>
              <a:rPr lang="en-US"/>
              <a:t>Meeting RFP Criteria</a:t>
            </a:r>
          </a:p>
          <a:p>
            <a:pPr marL="342900" indent="-342900"/>
            <a:endParaRPr lang="en-US"/>
          </a:p>
          <a:p>
            <a:pPr marL="342900" indent="-342900"/>
            <a:r>
              <a:rPr lang="en-US"/>
              <a:t>Time is $$$</a:t>
            </a:r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1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550"/>
          <a:stretch>
            <a:fillRect/>
          </a:stretch>
        </p:blipFill>
        <p:spPr bwMode="auto">
          <a:xfrm>
            <a:off x="10693400" y="8686800"/>
            <a:ext cx="1905000" cy="735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78" name="Picture 2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0" y="8382000"/>
            <a:ext cx="1882775" cy="104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9" name="Rectangle 3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r>
              <a:rPr lang="en-US"/>
              <a:t>$$ SOURCES</a:t>
            </a:r>
          </a:p>
        </p:txBody>
      </p:sp>
      <p:sp>
        <p:nvSpPr>
          <p:cNvPr id="2458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355600" y="3581400"/>
            <a:ext cx="12293600" cy="4927600"/>
          </a:xfrm>
          <a:ln/>
        </p:spPr>
        <p:txBody>
          <a:bodyPr/>
          <a:lstStyle/>
          <a:p>
            <a:pPr marL="342900" indent="-342900"/>
            <a:endParaRPr lang="en-US"/>
          </a:p>
          <a:p>
            <a:pPr marL="342900" indent="-342900"/>
            <a:r>
              <a:rPr lang="en-US"/>
              <a:t>Small Business Innovation Research (SBIR/STTR)</a:t>
            </a:r>
          </a:p>
          <a:p>
            <a:pPr marL="342900" indent="-342900"/>
            <a:r>
              <a:rPr lang="en-US"/>
              <a:t>$2.3 Billion/Year</a:t>
            </a:r>
          </a:p>
          <a:p>
            <a:pPr marL="342900" indent="-342900"/>
            <a:endParaRPr lang="en-US"/>
          </a:p>
          <a:p>
            <a:pPr marL="342900" indent="-342900"/>
            <a:r>
              <a:rPr lang="en-US"/>
              <a:t>Foundations/Societies </a:t>
            </a:r>
            <a:br>
              <a:rPr lang="en-US"/>
            </a:br>
            <a:r>
              <a:rPr lang="en-US" sz="2800"/>
              <a:t>(Bill &amp; Melinda Gates, Susan G. Komen, etc)</a:t>
            </a:r>
            <a:endParaRPr lang="en-US"/>
          </a:p>
          <a:p>
            <a:pPr marL="342900" indent="-342900"/>
            <a:endParaRPr lang="en-US"/>
          </a:p>
          <a:p>
            <a:pPr marL="342900" indent="-342900"/>
            <a:r>
              <a:rPr lang="en-US"/>
              <a:t>Federal: Non-SBIR</a:t>
            </a:r>
          </a:p>
          <a:p>
            <a:pPr marL="342900" indent="-342900"/>
            <a:r>
              <a:rPr lang="en-US" sz="2800"/>
              <a:t>(CDC, FDA, DARPA, BARDA, etc)</a:t>
            </a:r>
          </a:p>
          <a:p>
            <a:pPr marL="342900" indent="-342900"/>
            <a:endParaRPr lang="en-US"/>
          </a:p>
          <a:p>
            <a:pPr marL="342900" indent="-342900"/>
            <a:endParaRPr lang="en-US"/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1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550"/>
          <a:stretch>
            <a:fillRect/>
          </a:stretch>
        </p:blipFill>
        <p:spPr bwMode="auto">
          <a:xfrm>
            <a:off x="10693400" y="8686800"/>
            <a:ext cx="1905000" cy="735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2" name="Picture 2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0" y="8382000"/>
            <a:ext cx="1882775" cy="104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3" name="Rectangle 3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r>
              <a:rPr lang="en-US"/>
              <a:t>RESOURCES</a:t>
            </a:r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342900" indent="-342900"/>
            <a:endParaRPr lang="en-US"/>
          </a:p>
          <a:p>
            <a:pPr marL="342900" indent="-342900"/>
            <a:r>
              <a:rPr lang="en-US"/>
              <a:t>SBIR/STTR Grants and Contracts:</a:t>
            </a:r>
          </a:p>
          <a:p>
            <a:pPr marL="342900" indent="-342900"/>
            <a:r>
              <a:rPr lang="en-US" sz="3000" u="sng">
                <a:hlinkClick r:id="rId4"/>
              </a:rPr>
              <a:t>www.zyn.com/sbir</a:t>
            </a:r>
            <a:endParaRPr lang="en-US" sz="3000"/>
          </a:p>
          <a:p>
            <a:pPr marL="342900" indent="-342900"/>
            <a:r>
              <a:rPr lang="en-US" sz="3000" u="sng">
                <a:hlinkClick r:id="rId5"/>
              </a:rPr>
              <a:t>www.sbir.gov</a:t>
            </a:r>
            <a:endParaRPr lang="en-US" sz="3000"/>
          </a:p>
          <a:p>
            <a:pPr marL="342900" indent="-342900"/>
            <a:endParaRPr lang="en-US"/>
          </a:p>
          <a:p>
            <a:pPr marL="342900" indent="-342900"/>
            <a:r>
              <a:rPr lang="en-US"/>
              <a:t>Community of Science</a:t>
            </a:r>
          </a:p>
          <a:p>
            <a:pPr marL="342900" indent="-342900"/>
            <a:r>
              <a:rPr lang="en-US"/>
              <a:t>Foundations Directory Online</a:t>
            </a:r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r>
              <a:rPr lang="en-US"/>
              <a:t>SBIR/STTR RULES</a:t>
            </a:r>
          </a:p>
        </p:txBody>
      </p:sp>
      <p:sp>
        <p:nvSpPr>
          <p:cNvPr id="26626" name="Rectangle 2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r>
              <a:rPr lang="en-US" dirty="0" smtClean="0">
                <a:latin typeface="Gill Sans" charset="0"/>
                <a:cs typeface="Gill Sans" charset="0"/>
                <a:sym typeface="Gill Sans" charset="0"/>
              </a:rPr>
              <a:t>SET-ASIDE: 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3.2% SBIR, 0.45% STTR</a:t>
            </a:r>
          </a:p>
          <a:p>
            <a:r>
              <a:rPr lang="en-US" dirty="0">
                <a:latin typeface="Gill Sans" charset="0"/>
                <a:cs typeface="Gill Sans" charset="0"/>
                <a:sym typeface="Gill Sans" charset="0"/>
              </a:rPr>
              <a:t>R&amp;D </a:t>
            </a:r>
            <a:r>
              <a:rPr lang="en-US" dirty="0" smtClean="0">
                <a:latin typeface="Gill Sans" charset="0"/>
                <a:cs typeface="Gill Sans" charset="0"/>
                <a:sym typeface="Gill Sans" charset="0"/>
              </a:rPr>
              <a:t>FUNDING:</a:t>
            </a:r>
            <a:endParaRPr lang="en-US" dirty="0">
              <a:latin typeface="Gill Sans" charset="0"/>
              <a:sym typeface="Gill Sans" charset="0"/>
            </a:endParaRPr>
          </a:p>
          <a:p>
            <a:r>
              <a:rPr lang="en-US" dirty="0" smtClean="0">
                <a:latin typeface="Gill Sans" charset="0"/>
                <a:cs typeface="Gill Sans" charset="0"/>
                <a:sym typeface="Gill Sans" charset="0"/>
              </a:rPr>
              <a:t>PHASE I SUBCONTRACTS: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SBIR: 33% Max</a:t>
            </a:r>
            <a:br>
              <a:rPr lang="en-US" dirty="0"/>
            </a:br>
            <a:r>
              <a:rPr lang="en-US" dirty="0"/>
              <a:t>STTR: 60% Max</a:t>
            </a:r>
          </a:p>
        </p:txBody>
      </p:sp>
      <p:sp>
        <p:nvSpPr>
          <p:cNvPr id="26627" name="Rectangle 3"/>
          <p:cNvSpPr>
            <a:spLocks/>
          </p:cNvSpPr>
          <p:nvPr/>
        </p:nvSpPr>
        <p:spPr bwMode="auto">
          <a:xfrm>
            <a:off x="6464300" y="2816225"/>
            <a:ext cx="6248400" cy="657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/>
          <a:p>
            <a:pPr marL="304800" indent="-304800" algn="l">
              <a:spcBef>
                <a:spcPts val="3800"/>
              </a:spcBef>
              <a:buClr>
                <a:srgbClr val="414141"/>
              </a:buClr>
              <a:buSzPct val="81000"/>
              <a:buFont typeface="Gill Sans Light" charset="0"/>
              <a:buChar char="•"/>
            </a:pPr>
            <a:r>
              <a:rPr lang="en-US" sz="3800">
                <a:solidFill>
                  <a:schemeClr val="tx1"/>
                </a:solidFill>
                <a:latin typeface="Gill Sans" charset="0"/>
                <a:ea typeface="ＭＳ Ｐゴシック" charset="0"/>
                <a:cs typeface="Gill Sans" charset="0"/>
                <a:sym typeface="Gill Sans" charset="0"/>
              </a:rPr>
              <a:t>PRINCIPLE INVESTIGATOR: </a:t>
            </a:r>
            <a:r>
              <a:rPr lang="en-US" sz="3800">
                <a:solidFill>
                  <a:schemeClr val="tx1"/>
                </a:solidFill>
              </a:rPr>
              <a:t/>
            </a:r>
            <a:br>
              <a:rPr lang="en-US" sz="3800">
                <a:solidFill>
                  <a:schemeClr val="tx1"/>
                </a:solidFill>
              </a:rPr>
            </a:br>
            <a:r>
              <a:rPr lang="en-US" sz="3800">
                <a:solidFill>
                  <a:schemeClr val="tx1"/>
                </a:solidFill>
              </a:rPr>
              <a:t>Company Employee †</a:t>
            </a:r>
          </a:p>
          <a:p>
            <a:pPr marL="304800" indent="-304800" algn="l">
              <a:spcBef>
                <a:spcPts val="3800"/>
              </a:spcBef>
              <a:buClr>
                <a:srgbClr val="414141"/>
              </a:buClr>
              <a:buSzPct val="81000"/>
              <a:buFont typeface="Gill Sans Light" charset="0"/>
              <a:buChar char="•"/>
            </a:pPr>
            <a:r>
              <a:rPr lang="en-US" sz="3800">
                <a:solidFill>
                  <a:schemeClr val="tx1"/>
                </a:solidFill>
                <a:latin typeface="Gill Sans" charset="0"/>
                <a:ea typeface="ＭＳ Ｐゴシック" charset="0"/>
                <a:cs typeface="Gill Sans" charset="0"/>
                <a:sym typeface="Gill Sans" charset="0"/>
              </a:rPr>
              <a:t>FACILITIES: </a:t>
            </a:r>
            <a:r>
              <a:rPr lang="en-US" sz="3800">
                <a:solidFill>
                  <a:schemeClr val="tx1"/>
                </a:solidFill>
              </a:rPr>
              <a:t/>
            </a:r>
            <a:br>
              <a:rPr lang="en-US" sz="3800">
                <a:solidFill>
                  <a:schemeClr val="tx1"/>
                </a:solidFill>
              </a:rPr>
            </a:br>
            <a:r>
              <a:rPr lang="en-US" sz="3800">
                <a:solidFill>
                  <a:schemeClr val="tx1"/>
                </a:solidFill>
              </a:rPr>
              <a:t>Company Operated </a:t>
            </a:r>
          </a:p>
          <a:p>
            <a:pPr marL="304800" indent="-304800" algn="l">
              <a:spcBef>
                <a:spcPts val="3800"/>
              </a:spcBef>
              <a:buClr>
                <a:srgbClr val="414141"/>
              </a:buClr>
              <a:buSzPct val="81000"/>
              <a:buFont typeface="Gill Sans Light" charset="0"/>
              <a:buChar char="•"/>
            </a:pPr>
            <a:r>
              <a:rPr lang="en-US" sz="3800">
                <a:solidFill>
                  <a:schemeClr val="tx1"/>
                </a:solidFill>
                <a:latin typeface="Gill Sans" charset="0"/>
                <a:ea typeface="ＭＳ Ｐゴシック" charset="0"/>
                <a:cs typeface="Gill Sans" charset="0"/>
                <a:sym typeface="Gill Sans" charset="0"/>
              </a:rPr>
              <a:t>PATENTS/IP: </a:t>
            </a:r>
            <a:r>
              <a:rPr lang="en-US" sz="3800">
                <a:solidFill>
                  <a:schemeClr val="tx1"/>
                </a:solidFill>
              </a:rPr>
              <a:t/>
            </a:r>
            <a:br>
              <a:rPr lang="en-US" sz="3800">
                <a:solidFill>
                  <a:schemeClr val="tx1"/>
                </a:solidFill>
              </a:rPr>
            </a:br>
            <a:r>
              <a:rPr lang="en-US" sz="3800">
                <a:solidFill>
                  <a:schemeClr val="tx1"/>
                </a:solidFill>
              </a:rPr>
              <a:t>Company Controlled ††</a:t>
            </a:r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1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550"/>
          <a:stretch>
            <a:fillRect/>
          </a:stretch>
        </p:blipFill>
        <p:spPr bwMode="auto">
          <a:xfrm>
            <a:off x="10693400" y="8686800"/>
            <a:ext cx="1905000" cy="735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0" name="Picture 2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0" y="8382000"/>
            <a:ext cx="1882775" cy="104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1" name="Rectangle 3"/>
          <p:cNvSpPr>
            <a:spLocks noGrp="1" noChangeArrowheads="1"/>
          </p:cNvSpPr>
          <p:nvPr>
            <p:ph type="title"/>
          </p:nvPr>
        </p:nvSpPr>
        <p:spPr>
          <a:xfrm>
            <a:off x="355600" y="200025"/>
            <a:ext cx="12293600" cy="2544763"/>
          </a:xfrm>
          <a:ln/>
        </p:spPr>
        <p:txBody>
          <a:bodyPr/>
          <a:lstStyle/>
          <a:p>
            <a:r>
              <a:rPr lang="en-US"/>
              <a:t>PHASES</a:t>
            </a:r>
          </a:p>
        </p:txBody>
      </p:sp>
      <p:graphicFrame>
        <p:nvGraphicFramePr>
          <p:cNvPr id="27652" name="Group 4"/>
          <p:cNvGraphicFramePr>
            <a:graphicFrameLocks noGrp="1"/>
          </p:cNvGraphicFramePr>
          <p:nvPr/>
        </p:nvGraphicFramePr>
        <p:xfrm>
          <a:off x="482600" y="2667000"/>
          <a:ext cx="11861800" cy="3821114"/>
        </p:xfrm>
        <a:graphic>
          <a:graphicData uri="http://schemas.openxmlformats.org/drawingml/2006/table">
            <a:tbl>
              <a:tblPr/>
              <a:tblGrid>
                <a:gridCol w="2965450"/>
                <a:gridCol w="2965450"/>
                <a:gridCol w="2965450"/>
                <a:gridCol w="2965450"/>
              </a:tblGrid>
              <a:tr h="1401763">
                <a:tc>
                  <a:txBody>
                    <a:bodyPr/>
                    <a:lstStyle/>
                    <a:p>
                      <a:pPr marL="3968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414141"/>
                        </a:buClr>
                        <a:buSzPct val="81000"/>
                        <a:buFont typeface="Gill Sans Light" charset="0"/>
                        <a:buNone/>
                        <a:tabLst/>
                      </a:pPr>
                      <a:endParaRPr kumimoji="0" lang="en-US" sz="3200" b="1" i="0" u="none" strike="noStrike" cap="none" normalizeH="0" baseline="0">
                        <a:ln>
                          <a:noFill/>
                        </a:ln>
                        <a:solidFill>
                          <a:srgbClr val="363636"/>
                        </a:solidFill>
                        <a:effectLst/>
                        <a:latin typeface="Gill Sans" charset="0"/>
                        <a:ea typeface="ヒラギノ角ゴ ProN W6" charset="0"/>
                        <a:cs typeface="ヒラギノ角ゴ ProN W6" charset="0"/>
                        <a:sym typeface="Gill Sans" charset="0"/>
                      </a:endParaRPr>
                    </a:p>
                  </a:txBody>
                  <a:tcPr marL="50800" marR="50800" marT="50800" marB="50800" anchor="ctr" horzOverflow="overflow">
                    <a:lnL w="9525" cap="flat" cmpd="sng" algn="ctr">
                      <a:solidFill>
                        <a:srgbClr val="B6B8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9525" cap="flat" cmpd="sng" algn="ctr">
                      <a:solidFill>
                        <a:srgbClr val="B6B8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6B8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ABCBC"/>
                    </a:solidFill>
                  </a:tcPr>
                </a:tc>
                <a:tc>
                  <a:txBody>
                    <a:bodyPr/>
                    <a:lstStyle/>
                    <a:p>
                      <a:pPr marL="3968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414141"/>
                        </a:buClr>
                        <a:buSzPct val="81000"/>
                        <a:buFont typeface="Gill Sans Light" charset="0"/>
                        <a:buNone/>
                        <a:tabLst/>
                      </a:pPr>
                      <a:r>
                        <a:rPr kumimoji="0" 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" charset="0"/>
                          <a:ea typeface="ヒラギノ角ゴ ProN W3" charset="0"/>
                          <a:cs typeface="Gill Sans" charset="0"/>
                          <a:sym typeface="Gill Sans" charset="0"/>
                        </a:rPr>
                        <a:t>AWARD AMOUNT</a:t>
                      </a:r>
                    </a:p>
                  </a:txBody>
                  <a:tcPr marL="50800" marR="50800" marT="50800" marB="50800" anchor="ctr" horzOverflow="overflow">
                    <a:lnL cap="flat">
                      <a:noFill/>
                    </a:lnL>
                    <a:lnR cap="flat">
                      <a:noFill/>
                    </a:lnR>
                    <a:lnT w="9525" cap="flat" cmpd="sng" algn="ctr">
                      <a:solidFill>
                        <a:srgbClr val="B6B8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6B8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ABCBC"/>
                    </a:solidFill>
                  </a:tcPr>
                </a:tc>
                <a:tc>
                  <a:txBody>
                    <a:bodyPr/>
                    <a:lstStyle/>
                    <a:p>
                      <a:pPr marL="3968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414141"/>
                        </a:buClr>
                        <a:buSzPct val="81000"/>
                        <a:buFont typeface="Gill Sans Light" charset="0"/>
                        <a:buNone/>
                        <a:tabLst/>
                      </a:pPr>
                      <a:r>
                        <a:rPr kumimoji="0" 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" charset="0"/>
                          <a:ea typeface="ヒラギノ角ゴ ProN W3" charset="0"/>
                          <a:cs typeface="Gill Sans" charset="0"/>
                          <a:sym typeface="Gill Sans" charset="0"/>
                        </a:rPr>
                        <a:t>DURATION</a:t>
                      </a:r>
                    </a:p>
                  </a:txBody>
                  <a:tcPr marL="50800" marR="50800" marT="50800" marB="50800" anchor="ctr" horzOverflow="overflow">
                    <a:lnL cap="flat">
                      <a:noFill/>
                    </a:lnL>
                    <a:lnR cap="flat">
                      <a:noFill/>
                    </a:lnR>
                    <a:lnT w="9525" cap="flat" cmpd="sng" algn="ctr">
                      <a:solidFill>
                        <a:srgbClr val="B6B8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6B8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ABCBC"/>
                    </a:solidFill>
                  </a:tcPr>
                </a:tc>
                <a:tc>
                  <a:txBody>
                    <a:bodyPr/>
                    <a:lstStyle/>
                    <a:p>
                      <a:pPr marL="3968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414141"/>
                        </a:buClr>
                        <a:buSzPct val="81000"/>
                        <a:buFont typeface="Gill Sans Light" charset="0"/>
                        <a:buNone/>
                        <a:tabLst/>
                      </a:pPr>
                      <a:r>
                        <a:rPr kumimoji="0" 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" charset="0"/>
                          <a:ea typeface="ヒラギノ角ゴ ProN W3" charset="0"/>
                          <a:cs typeface="Gill Sans" charset="0"/>
                          <a:sym typeface="Gill Sans" charset="0"/>
                        </a:rPr>
                        <a:t>OBJECTIVE</a:t>
                      </a:r>
                    </a:p>
                  </a:txBody>
                  <a:tcPr marL="50800" marR="50800" marT="50800" marB="50800" anchor="ctr" horzOverflow="overflow">
                    <a:lnL cap="flat">
                      <a:noFill/>
                    </a:lnL>
                    <a:lnR w="9525" cap="flat" cmpd="sng" algn="ctr">
                      <a:solidFill>
                        <a:srgbClr val="B6B8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6B8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6B8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ABCBC"/>
                    </a:solidFill>
                  </a:tcPr>
                </a:tc>
              </a:tr>
              <a:tr h="1017588">
                <a:tc>
                  <a:txBody>
                    <a:bodyPr/>
                    <a:lstStyle/>
                    <a:p>
                      <a:pPr marL="3968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414141"/>
                        </a:buClr>
                        <a:buSzPct val="81000"/>
                        <a:buFont typeface="Gill Sans Light" charset="0"/>
                        <a:buNone/>
                        <a:tabLst/>
                      </a:pPr>
                      <a:r>
                        <a:rPr kumimoji="0" lang="en-US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Light" charset="0"/>
                          <a:ea typeface="ヒラギノ角ゴ ProN W3" charset="0"/>
                          <a:cs typeface="ヒラギノ角ゴ ProN W3" charset="0"/>
                          <a:sym typeface="Gill Sans Light" charset="0"/>
                        </a:rPr>
                        <a:t>PHASE I</a:t>
                      </a:r>
                    </a:p>
                  </a:txBody>
                  <a:tcPr marL="50800" marR="50800" marT="50800" marB="50800" anchor="ctr" horzOverflow="overflow">
                    <a:lnL w="9525" cap="flat" cmpd="sng" algn="ctr">
                      <a:solidFill>
                        <a:srgbClr val="B6B8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9525" cap="flat" cmpd="sng" algn="ctr">
                      <a:solidFill>
                        <a:srgbClr val="B6B8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6B8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968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414141"/>
                        </a:buClr>
                        <a:buSzPct val="81000"/>
                        <a:buFont typeface="Gill Sans Light" charset="0"/>
                        <a:buNone/>
                        <a:tabLst/>
                      </a:pPr>
                      <a:r>
                        <a:rPr kumimoji="0" lang="en-US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Light" charset="0"/>
                          <a:ea typeface="ヒラギノ角ゴ ProN W3" charset="0"/>
                          <a:cs typeface="ヒラギノ角ゴ ProN W3" charset="0"/>
                          <a:sym typeface="Gill Sans Light" charset="0"/>
                        </a:rPr>
                        <a:t>$150,000</a:t>
                      </a:r>
                    </a:p>
                  </a:txBody>
                  <a:tcPr marL="50800" marR="50800" marT="50800" marB="50800" anchor="ctr" horzOverflow="overflow">
                    <a:lnL cap="flat">
                      <a:noFill/>
                    </a:lnL>
                    <a:lnR cap="flat">
                      <a:noFill/>
                    </a:lnR>
                    <a:lnT w="9525" cap="flat" cmpd="sng" algn="ctr">
                      <a:solidFill>
                        <a:srgbClr val="B6B8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6B8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968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414141"/>
                        </a:buClr>
                        <a:buSzPct val="81000"/>
                        <a:buFont typeface="Gill Sans Light" charset="0"/>
                        <a:buNone/>
                        <a:tabLst/>
                      </a:pPr>
                      <a:r>
                        <a:rPr kumimoji="0" lang="en-US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Light" charset="0"/>
                          <a:ea typeface="ヒラギノ角ゴ ProN W3" charset="0"/>
                          <a:cs typeface="ヒラギノ角ゴ ProN W3" charset="0"/>
                          <a:sym typeface="Gill Sans Light" charset="0"/>
                        </a:rPr>
                        <a:t>6 TO 12 MOS.</a:t>
                      </a:r>
                    </a:p>
                  </a:txBody>
                  <a:tcPr marL="50800" marR="50800" marT="50800" marB="50800" anchor="ctr" horzOverflow="overflow">
                    <a:lnL cap="flat">
                      <a:noFill/>
                    </a:lnL>
                    <a:lnR cap="flat">
                      <a:noFill/>
                    </a:lnR>
                    <a:lnT w="9525" cap="flat" cmpd="sng" algn="ctr">
                      <a:solidFill>
                        <a:srgbClr val="B6B8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6B8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968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414141"/>
                        </a:buClr>
                        <a:buSzPct val="81000"/>
                        <a:buFont typeface="Gill Sans Light" charset="0"/>
                        <a:buNone/>
                        <a:tabLst/>
                      </a:pPr>
                      <a:r>
                        <a:rPr kumimoji="0" lang="en-US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Light" charset="0"/>
                          <a:ea typeface="ヒラギノ角ゴ ProN W3" charset="0"/>
                          <a:cs typeface="ヒラギノ角ゴ ProN W3" charset="0"/>
                          <a:sym typeface="Gill Sans Light" charset="0"/>
                        </a:rPr>
                        <a:t>Feasibility</a:t>
                      </a:r>
                    </a:p>
                  </a:txBody>
                  <a:tcPr marL="50800" marR="50800" marT="50800" marB="50800" anchor="ctr" horzOverflow="overflow">
                    <a:lnL cap="flat">
                      <a:noFill/>
                    </a:lnL>
                    <a:lnR w="9525" cap="flat" cmpd="sng" algn="ctr">
                      <a:solidFill>
                        <a:srgbClr val="B6B8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6B8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6B8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01763">
                <a:tc>
                  <a:txBody>
                    <a:bodyPr/>
                    <a:lstStyle/>
                    <a:p>
                      <a:pPr marL="3968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414141"/>
                        </a:buClr>
                        <a:buSzPct val="81000"/>
                        <a:buFont typeface="Gill Sans Light" charset="0"/>
                        <a:buNone/>
                        <a:tabLst/>
                      </a:pPr>
                      <a:r>
                        <a:rPr kumimoji="0" lang="en-US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Light" charset="0"/>
                          <a:ea typeface="ヒラギノ角ゴ ProN W3" charset="0"/>
                          <a:cs typeface="ヒラギノ角ゴ ProN W3" charset="0"/>
                          <a:sym typeface="Gill Sans Light" charset="0"/>
                        </a:rPr>
                        <a:t>PHASE II</a:t>
                      </a:r>
                    </a:p>
                  </a:txBody>
                  <a:tcPr marL="50800" marR="50800" marT="50800" marB="50800" anchor="ctr" horzOverflow="overflow">
                    <a:lnL w="9525" cap="flat" cmpd="sng" algn="ctr">
                      <a:solidFill>
                        <a:srgbClr val="B6B8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9525" cap="flat" cmpd="sng" algn="ctr">
                      <a:solidFill>
                        <a:srgbClr val="B6B8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6B8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968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414141"/>
                        </a:buClr>
                        <a:buSzPct val="81000"/>
                        <a:buFont typeface="Gill Sans Light" charset="0"/>
                        <a:buNone/>
                        <a:tabLst/>
                      </a:pPr>
                      <a:r>
                        <a:rPr kumimoji="0" lang="en-US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Light" charset="0"/>
                          <a:ea typeface="ヒラギノ角ゴ ProN W3" charset="0"/>
                          <a:cs typeface="ヒラギノ角ゴ ProN W3" charset="0"/>
                          <a:sym typeface="Gill Sans Light" charset="0"/>
                        </a:rPr>
                        <a:t>$1,000,000</a:t>
                      </a:r>
                    </a:p>
                  </a:txBody>
                  <a:tcPr marL="50800" marR="50800" marT="50800" marB="50800" anchor="ctr" horzOverflow="overflow">
                    <a:lnL cap="flat">
                      <a:noFill/>
                    </a:lnL>
                    <a:lnR cap="flat">
                      <a:noFill/>
                    </a:lnR>
                    <a:lnT w="9525" cap="flat" cmpd="sng" algn="ctr">
                      <a:solidFill>
                        <a:srgbClr val="B6B8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6B8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968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414141"/>
                        </a:buClr>
                        <a:buSzPct val="81000"/>
                        <a:buFont typeface="Gill Sans Light" charset="0"/>
                        <a:buNone/>
                        <a:tabLst/>
                      </a:pPr>
                      <a:r>
                        <a:rPr kumimoji="0" lang="en-US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Light" charset="0"/>
                          <a:ea typeface="ヒラギノ角ゴ ProN W3" charset="0"/>
                          <a:cs typeface="ヒラギノ角ゴ ProN W3" charset="0"/>
                          <a:sym typeface="Gill Sans Light" charset="0"/>
                        </a:rPr>
                        <a:t>2 TO 3 YEARS</a:t>
                      </a:r>
                    </a:p>
                  </a:txBody>
                  <a:tcPr marL="50800" marR="50800" marT="50800" marB="50800" anchor="ctr" horzOverflow="overflow">
                    <a:lnL cap="flat">
                      <a:noFill/>
                    </a:lnL>
                    <a:lnR cap="flat">
                      <a:noFill/>
                    </a:lnR>
                    <a:lnT w="9525" cap="flat" cmpd="sng" algn="ctr">
                      <a:solidFill>
                        <a:srgbClr val="B6B8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6B8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968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414141"/>
                        </a:buClr>
                        <a:buSzPct val="81000"/>
                        <a:buFont typeface="Gill Sans Light" charset="0"/>
                        <a:buNone/>
                        <a:tabLst/>
                      </a:pPr>
                      <a:r>
                        <a:rPr kumimoji="0" lang="en-US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Light" charset="0"/>
                          <a:ea typeface="ヒラギノ角ゴ ProN W3" charset="0"/>
                          <a:cs typeface="ヒラギノ角ゴ ProN W3" charset="0"/>
                          <a:sym typeface="Gill Sans Light" charset="0"/>
                        </a:rPr>
                        <a:t>Product Development</a:t>
                      </a:r>
                    </a:p>
                  </a:txBody>
                  <a:tcPr marL="50800" marR="50800" marT="50800" marB="50800" anchor="ctr" horzOverflow="overflow">
                    <a:lnL cap="flat">
                      <a:noFill/>
                    </a:lnL>
                    <a:lnR w="9525" cap="flat" cmpd="sng" algn="ctr">
                      <a:solidFill>
                        <a:srgbClr val="B6B8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6B8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6B8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pSp>
        <p:nvGrpSpPr>
          <p:cNvPr id="27696" name="Group 48"/>
          <p:cNvGrpSpPr>
            <a:grpSpLocks/>
          </p:cNvGrpSpPr>
          <p:nvPr/>
        </p:nvGrpSpPr>
        <p:grpSpPr bwMode="auto">
          <a:xfrm>
            <a:off x="2235200" y="7086600"/>
            <a:ext cx="8928100" cy="1422400"/>
            <a:chOff x="0" y="0"/>
            <a:chExt cx="5624" cy="896"/>
          </a:xfrm>
        </p:grpSpPr>
        <p:sp>
          <p:nvSpPr>
            <p:cNvPr id="27697" name="Rectangle 49"/>
            <p:cNvSpPr>
              <a:spLocks/>
            </p:cNvSpPr>
            <p:nvPr/>
          </p:nvSpPr>
          <p:spPr bwMode="auto">
            <a:xfrm>
              <a:off x="0" y="0"/>
              <a:ext cx="5624" cy="8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40639" bIns="0"/>
            <a:lstStyle/>
            <a:p>
              <a:pPr marL="39688"/>
              <a:r>
                <a:rPr lang="en-US">
                  <a:solidFill>
                    <a:schemeClr val="tx1"/>
                  </a:solidFill>
                  <a:ea typeface="ＭＳ Ｐゴシック" charset="0"/>
                  <a:cs typeface="Gill Sans Light" charset="0"/>
                </a:rPr>
                <a:t>Phase I	              		Phase II</a:t>
              </a:r>
            </a:p>
            <a:p>
              <a:pPr marL="39688"/>
              <a:endParaRPr lang="en-US" sz="2400">
                <a:solidFill>
                  <a:schemeClr val="tx1"/>
                </a:solidFill>
                <a:ea typeface="ＭＳ Ｐゴシック" charset="0"/>
                <a:cs typeface="Gill Sans Light" charset="0"/>
              </a:endParaRPr>
            </a:p>
            <a:p>
              <a:pPr marL="39688"/>
              <a:r>
                <a:rPr lang="en-US" sz="2400">
                  <a:solidFill>
                    <a:schemeClr val="tx1"/>
                  </a:solidFill>
                  <a:ea typeface="ＭＳ Ｐゴシック" charset="0"/>
                  <a:cs typeface="Gill Sans Light" charset="0"/>
                </a:rPr>
                <a:t>Note: some agencies allow Phase II applications by request only</a:t>
              </a:r>
            </a:p>
          </p:txBody>
        </p:sp>
        <p:sp>
          <p:nvSpPr>
            <p:cNvPr id="27698" name="AutoShape 50"/>
            <p:cNvSpPr>
              <a:spLocks/>
            </p:cNvSpPr>
            <p:nvPr/>
          </p:nvSpPr>
          <p:spPr bwMode="auto">
            <a:xfrm>
              <a:off x="2592" y="96"/>
              <a:ext cx="436" cy="295"/>
            </a:xfrm>
            <a:prstGeom prst="rightArrow">
              <a:avLst>
                <a:gd name="adj1" fmla="val 50000"/>
                <a:gd name="adj2" fmla="val 49984"/>
              </a:avLst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</p:grp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1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550"/>
          <a:stretch>
            <a:fillRect/>
          </a:stretch>
        </p:blipFill>
        <p:spPr bwMode="auto">
          <a:xfrm>
            <a:off x="10693400" y="8686800"/>
            <a:ext cx="1905000" cy="735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4" name="Picture 2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0" y="8382000"/>
            <a:ext cx="1882775" cy="104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5" name="Rectangle 3"/>
          <p:cNvSpPr>
            <a:spLocks/>
          </p:cNvSpPr>
          <p:nvPr/>
        </p:nvSpPr>
        <p:spPr bwMode="auto">
          <a:xfrm>
            <a:off x="558800" y="1828800"/>
            <a:ext cx="11899900" cy="619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pPr marL="342900" indent="-342900" algn="l"/>
            <a:endParaRPr lang="en-US" sz="1800">
              <a:solidFill>
                <a:schemeClr val="tx1"/>
              </a:solidFill>
              <a:ea typeface="ＭＳ Ｐゴシック" charset="0"/>
              <a:cs typeface="Gill Sans Light" charset="0"/>
            </a:endParaRPr>
          </a:p>
          <a:p>
            <a:pPr marL="342900" indent="-342900" algn="l"/>
            <a:r>
              <a:rPr lang="en-US" sz="4000">
                <a:solidFill>
                  <a:schemeClr val="tx1"/>
                </a:solidFill>
                <a:ea typeface="ＭＳ Ｐゴシック" charset="0"/>
                <a:cs typeface="Gill Sans Light" charset="0"/>
              </a:rPr>
              <a:t>	1. For-profit small business concern</a:t>
            </a:r>
          </a:p>
          <a:p>
            <a:pPr marL="342900" indent="-342900" algn="l"/>
            <a:endParaRPr lang="en-US" sz="4000">
              <a:solidFill>
                <a:schemeClr val="tx1"/>
              </a:solidFill>
              <a:ea typeface="ＭＳ Ｐゴシック" charset="0"/>
              <a:cs typeface="Gill Sans Light" charset="0"/>
            </a:endParaRPr>
          </a:p>
          <a:p>
            <a:pPr marL="342900" indent="-342900" algn="l"/>
            <a:r>
              <a:rPr lang="en-US" sz="4000">
                <a:solidFill>
                  <a:schemeClr val="tx1"/>
                </a:solidFill>
                <a:ea typeface="ＭＳ Ｐゴシック" charset="0"/>
                <a:cs typeface="Gill Sans Light" charset="0"/>
              </a:rPr>
              <a:t>	2. Less than 500 employees including affiliates</a:t>
            </a:r>
          </a:p>
          <a:p>
            <a:pPr marL="342900" indent="-342900" algn="l"/>
            <a:endParaRPr lang="en-US" sz="4000">
              <a:solidFill>
                <a:schemeClr val="tx1"/>
              </a:solidFill>
              <a:ea typeface="ＭＳ Ｐゴシック" charset="0"/>
              <a:cs typeface="Gill Sans Light" charset="0"/>
            </a:endParaRPr>
          </a:p>
          <a:p>
            <a:pPr marL="342900" indent="-342900" algn="l"/>
            <a:r>
              <a:rPr lang="en-US" sz="4000">
                <a:solidFill>
                  <a:schemeClr val="tx1"/>
                </a:solidFill>
                <a:ea typeface="ＭＳ Ｐゴシック" charset="0"/>
                <a:cs typeface="Gill Sans Light" charset="0"/>
              </a:rPr>
              <a:t>	3. Independently owned and operated primarily in USA</a:t>
            </a:r>
          </a:p>
          <a:p>
            <a:pPr marL="342900" indent="-342900" algn="l"/>
            <a:endParaRPr lang="en-US" sz="4000">
              <a:solidFill>
                <a:schemeClr val="tx1"/>
              </a:solidFill>
              <a:ea typeface="ＭＳ Ｐゴシック" charset="0"/>
              <a:cs typeface="Gill Sans Light" charset="0"/>
            </a:endParaRPr>
          </a:p>
          <a:p>
            <a:pPr marL="342900" indent="-342900" algn="l"/>
            <a:r>
              <a:rPr lang="en-US" sz="4000">
                <a:solidFill>
                  <a:schemeClr val="tx1"/>
                </a:solidFill>
                <a:ea typeface="ＭＳ Ｐゴシック" charset="0"/>
                <a:cs typeface="Gill Sans Light" charset="0"/>
              </a:rPr>
              <a:t>	4. 51% owned and controlled by one or more individuals 	who are U.S. citizens or permanent residents</a:t>
            </a:r>
          </a:p>
          <a:p>
            <a:pPr marL="342900" indent="-342900" algn="l"/>
            <a:endParaRPr lang="en-US" sz="4000">
              <a:solidFill>
                <a:schemeClr val="tx1"/>
              </a:solidFill>
              <a:ea typeface="ＭＳ Ｐゴシック" charset="0"/>
              <a:cs typeface="Gill Sans Light" charset="0"/>
            </a:endParaRPr>
          </a:p>
          <a:p>
            <a:pPr marL="342900" indent="-342900" algn="l"/>
            <a:r>
              <a:rPr lang="en-US" sz="4000">
                <a:solidFill>
                  <a:schemeClr val="tx1"/>
                </a:solidFill>
                <a:ea typeface="ＭＳ Ｐゴシック" charset="0"/>
                <a:cs typeface="Gill Sans Light" charset="0"/>
              </a:rPr>
              <a:t>	5. Research must be performed in the U.S.</a:t>
            </a:r>
          </a:p>
        </p:txBody>
      </p:sp>
      <p:sp>
        <p:nvSpPr>
          <p:cNvPr id="28676" name="Rectangle 4"/>
          <p:cNvSpPr>
            <a:spLocks/>
          </p:cNvSpPr>
          <p:nvPr/>
        </p:nvSpPr>
        <p:spPr bwMode="auto">
          <a:xfrm>
            <a:off x="2373313" y="8620125"/>
            <a:ext cx="8102600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40639" bIns="0">
            <a:spAutoFit/>
          </a:bodyPr>
          <a:lstStyle/>
          <a:p>
            <a:pPr marL="39688"/>
            <a:r>
              <a:rPr lang="en-US" sz="2800">
                <a:solidFill>
                  <a:schemeClr val="tx1"/>
                </a:solidFill>
                <a:ea typeface="ＭＳ Ｐゴシック" charset="0"/>
                <a:cs typeface="Gill Sans Light" charset="0"/>
              </a:rPr>
              <a:t>*at the time of award; not required at time of application</a:t>
            </a:r>
          </a:p>
        </p:txBody>
      </p:sp>
      <p:sp>
        <p:nvSpPr>
          <p:cNvPr id="28677" name="Rectangle 5"/>
          <p:cNvSpPr>
            <a:spLocks noGrp="1" noChangeArrowheads="1"/>
          </p:cNvSpPr>
          <p:nvPr>
            <p:ph type="title"/>
          </p:nvPr>
        </p:nvSpPr>
        <p:spPr>
          <a:xfrm>
            <a:off x="330200" y="0"/>
            <a:ext cx="12293600" cy="1841500"/>
          </a:xfrm>
          <a:ln/>
        </p:spPr>
        <p:txBody>
          <a:bodyPr/>
          <a:lstStyle/>
          <a:p>
            <a:r>
              <a:rPr lang="en-US"/>
              <a:t>ELIGIBILITY*</a:t>
            </a:r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1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550"/>
          <a:stretch>
            <a:fillRect/>
          </a:stretch>
        </p:blipFill>
        <p:spPr bwMode="auto">
          <a:xfrm>
            <a:off x="10693400" y="8686800"/>
            <a:ext cx="1905000" cy="735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698" name="Picture 2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0" y="8382000"/>
            <a:ext cx="1882775" cy="104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699" name="Rectangle 3"/>
          <p:cNvSpPr>
            <a:spLocks noGrp="1" noChangeArrowheads="1"/>
          </p:cNvSpPr>
          <p:nvPr>
            <p:ph type="title"/>
          </p:nvPr>
        </p:nvSpPr>
        <p:spPr>
          <a:xfrm>
            <a:off x="650875" y="0"/>
            <a:ext cx="11703050" cy="2016125"/>
          </a:xfrm>
          <a:ln/>
        </p:spPr>
        <p:txBody>
          <a:bodyPr/>
          <a:lstStyle/>
          <a:p>
            <a:r>
              <a:rPr lang="en-US"/>
              <a:t>AGENCIES</a:t>
            </a:r>
          </a:p>
        </p:txBody>
      </p:sp>
      <p:sp>
        <p:nvSpPr>
          <p:cNvPr id="2970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650875" y="2016125"/>
            <a:ext cx="5745163" cy="1717675"/>
          </a:xfrm>
          <a:ln/>
        </p:spPr>
        <p:txBody>
          <a:bodyPr anchor="b"/>
          <a:lstStyle/>
          <a:p>
            <a:r>
              <a:rPr lang="en-US" u="sng" dirty="0">
                <a:latin typeface="Gill Sans" charset="0"/>
                <a:cs typeface="Gill Sans" charset="0"/>
                <a:sym typeface="Gill Sans" charset="0"/>
              </a:rPr>
              <a:t>SBIR and STTR Participants</a:t>
            </a:r>
            <a:endParaRPr lang="en-US" u="sng" dirty="0">
              <a:latin typeface="Gill Sans" charset="0"/>
              <a:ea typeface="ヒラギノ角ゴ ProN W6" charset="0"/>
              <a:cs typeface="ヒラギノ角ゴ ProN W6" charset="0"/>
              <a:sym typeface="Gill Sans" charset="0"/>
            </a:endParaRPr>
          </a:p>
        </p:txBody>
      </p:sp>
      <p:sp>
        <p:nvSpPr>
          <p:cNvPr id="29701" name="Rectangle 5"/>
          <p:cNvSpPr>
            <a:spLocks/>
          </p:cNvSpPr>
          <p:nvPr/>
        </p:nvSpPr>
        <p:spPr bwMode="auto">
          <a:xfrm>
            <a:off x="652463" y="3687763"/>
            <a:ext cx="5753100" cy="292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r>
              <a:rPr lang="en-US" sz="3200">
                <a:solidFill>
                  <a:schemeClr val="tx1"/>
                </a:solidFill>
                <a:ea typeface="ＭＳ Ｐゴシック" charset="0"/>
                <a:cs typeface="Gill Sans Light" charset="0"/>
              </a:rPr>
              <a:t>Department of Defense*</a:t>
            </a:r>
          </a:p>
          <a:p>
            <a:r>
              <a:rPr lang="en-US" sz="3200">
                <a:solidFill>
                  <a:schemeClr val="tx1"/>
                </a:solidFill>
                <a:ea typeface="ＭＳ Ｐゴシック" charset="0"/>
                <a:cs typeface="Gill Sans Light" charset="0"/>
              </a:rPr>
              <a:t>National Institutes of Health*</a:t>
            </a:r>
          </a:p>
          <a:p>
            <a:r>
              <a:rPr lang="en-US" sz="3200">
                <a:solidFill>
                  <a:schemeClr val="tx1"/>
                </a:solidFill>
                <a:ea typeface="ＭＳ Ｐゴシック" charset="0"/>
                <a:cs typeface="Gill Sans Light" charset="0"/>
              </a:rPr>
              <a:t>National Aeronautics and Space Administration</a:t>
            </a:r>
          </a:p>
          <a:p>
            <a:r>
              <a:rPr lang="en-US" sz="3200">
                <a:solidFill>
                  <a:schemeClr val="tx1"/>
                </a:solidFill>
                <a:ea typeface="ＭＳ Ｐゴシック" charset="0"/>
                <a:cs typeface="Gill Sans Light" charset="0"/>
              </a:rPr>
              <a:t>Department of Energy</a:t>
            </a:r>
          </a:p>
          <a:p>
            <a:r>
              <a:rPr lang="en-US" sz="3200">
                <a:solidFill>
                  <a:schemeClr val="tx1"/>
                </a:solidFill>
                <a:ea typeface="ＭＳ Ｐゴシック" charset="0"/>
                <a:cs typeface="Gill Sans Light" charset="0"/>
              </a:rPr>
              <a:t>National Science Foundation*</a:t>
            </a:r>
          </a:p>
        </p:txBody>
      </p:sp>
      <p:sp>
        <p:nvSpPr>
          <p:cNvPr id="29702" name="Rectangle 6"/>
          <p:cNvSpPr>
            <a:spLocks/>
          </p:cNvSpPr>
          <p:nvPr/>
        </p:nvSpPr>
        <p:spPr bwMode="auto">
          <a:xfrm>
            <a:off x="6602413" y="3073400"/>
            <a:ext cx="5765800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b"/>
          <a:lstStyle/>
          <a:p>
            <a:r>
              <a:rPr lang="en-US" sz="3800" u="sng" dirty="0">
                <a:solidFill>
                  <a:schemeClr val="tx1"/>
                </a:solidFill>
                <a:latin typeface="Gill Sans" charset="0"/>
                <a:ea typeface="ＭＳ Ｐゴシック" charset="0"/>
                <a:cs typeface="Gill Sans" charset="0"/>
                <a:sym typeface="Gill Sans" charset="0"/>
              </a:rPr>
              <a:t>SBIR Participants</a:t>
            </a:r>
          </a:p>
        </p:txBody>
      </p:sp>
      <p:sp>
        <p:nvSpPr>
          <p:cNvPr id="29703" name="Rectangle 7"/>
          <p:cNvSpPr>
            <a:spLocks/>
          </p:cNvSpPr>
          <p:nvPr/>
        </p:nvSpPr>
        <p:spPr bwMode="auto">
          <a:xfrm>
            <a:off x="6602413" y="3687763"/>
            <a:ext cx="5765800" cy="245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r>
              <a:rPr lang="en-US" sz="3200">
                <a:solidFill>
                  <a:schemeClr val="tx1"/>
                </a:solidFill>
                <a:ea typeface="ＭＳ Ｐゴシック" charset="0"/>
                <a:cs typeface="Gill Sans Light" charset="0"/>
              </a:rPr>
              <a:t>Department of Homeland Security</a:t>
            </a:r>
          </a:p>
          <a:p>
            <a:r>
              <a:rPr lang="en-US" sz="3200">
                <a:solidFill>
                  <a:schemeClr val="tx1"/>
                </a:solidFill>
                <a:ea typeface="ＭＳ Ｐゴシック" charset="0"/>
                <a:cs typeface="Gill Sans Light" charset="0"/>
              </a:rPr>
              <a:t>Department of Agriculture</a:t>
            </a:r>
          </a:p>
          <a:p>
            <a:r>
              <a:rPr lang="en-US" sz="3200">
                <a:solidFill>
                  <a:schemeClr val="tx1"/>
                </a:solidFill>
                <a:ea typeface="ＭＳ Ｐゴシック" charset="0"/>
                <a:cs typeface="Gill Sans Light" charset="0"/>
              </a:rPr>
              <a:t>Environmental Protection Agency</a:t>
            </a:r>
          </a:p>
          <a:p>
            <a:r>
              <a:rPr lang="en-US" sz="3200">
                <a:solidFill>
                  <a:schemeClr val="tx1"/>
                </a:solidFill>
                <a:ea typeface="ＭＳ Ｐゴシック" charset="0"/>
                <a:cs typeface="Gill Sans Light" charset="0"/>
              </a:rPr>
              <a:t>Department of Transportation</a:t>
            </a:r>
          </a:p>
          <a:p>
            <a:r>
              <a:rPr lang="en-US" sz="3200">
                <a:solidFill>
                  <a:schemeClr val="tx1"/>
                </a:solidFill>
                <a:ea typeface="ＭＳ Ｐゴシック" charset="0"/>
                <a:cs typeface="Gill Sans Light" charset="0"/>
              </a:rPr>
              <a:t>Department of Commerce</a:t>
            </a:r>
          </a:p>
        </p:txBody>
      </p:sp>
      <p:sp>
        <p:nvSpPr>
          <p:cNvPr id="29704" name="Rectangle 8"/>
          <p:cNvSpPr>
            <a:spLocks/>
          </p:cNvSpPr>
          <p:nvPr/>
        </p:nvSpPr>
        <p:spPr bwMode="auto">
          <a:xfrm>
            <a:off x="1244600" y="8072438"/>
            <a:ext cx="109093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40639" bIns="0"/>
          <a:lstStyle/>
          <a:p>
            <a:pPr marL="39688"/>
            <a:r>
              <a:rPr lang="en-US" sz="2400">
                <a:solidFill>
                  <a:schemeClr val="tx1"/>
                </a:solidFill>
                <a:ea typeface="ＭＳ Ｐゴシック" charset="0"/>
                <a:cs typeface="Gill Sans Light" charset="0"/>
              </a:rPr>
              <a:t>* FUND MEDICALLY RELATED PRODUCTS</a:t>
            </a:r>
          </a:p>
        </p:txBody>
      </p:sp>
    </p:spTree>
  </p:cSld>
  <p:clrMapOvr>
    <a:masterClrMapping/>
  </p:clrMapOvr>
  <p:transition/>
</p:sld>
</file>

<file path=ppt/theme/theme1.xml><?xml version="1.0" encoding="utf-8"?>
<a:theme xmlns:a="http://schemas.openxmlformats.org/drawingml/2006/main" name="Title &amp; Subtitle">
  <a:themeElements>
    <a:clrScheme name="">
      <a:dk1>
        <a:srgbClr val="414141"/>
      </a:dk1>
      <a:lt1>
        <a:srgbClr val="FFFFFF"/>
      </a:lt1>
      <a:dk2>
        <a:srgbClr val="000000"/>
      </a:dk2>
      <a:lt2>
        <a:srgbClr val="000000"/>
      </a:lt2>
      <a:accent1>
        <a:srgbClr val="6C7472"/>
      </a:accent1>
      <a:accent2>
        <a:srgbClr val="333399"/>
      </a:accent2>
      <a:accent3>
        <a:srgbClr val="FFFFFF"/>
      </a:accent3>
      <a:accent4>
        <a:srgbClr val="363636"/>
      </a:accent4>
      <a:accent5>
        <a:srgbClr val="BABCBC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Subtitle">
      <a:majorFont>
        <a:latin typeface="Gill Sans Light"/>
        <a:ea typeface="ヒラギノ角ゴ ProN W3"/>
        <a:cs typeface="ヒラギノ角ゴ ProN W3"/>
      </a:majorFont>
      <a:minorFont>
        <a:latin typeface="Gill Sans Light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6C7472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414141"/>
            </a:solidFill>
            <a:effectLst/>
            <a:latin typeface="Gill Sans Light" charset="0"/>
            <a:ea typeface="ヒラギノ角ゴ ProN W3" charset="0"/>
            <a:cs typeface="ヒラギノ角ゴ ProN W3" charset="0"/>
            <a:sym typeface="Gill Sans Light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6C7472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414141"/>
            </a:solidFill>
            <a:effectLst/>
            <a:latin typeface="Gill Sans Light" charset="0"/>
            <a:ea typeface="ヒラギノ角ゴ ProN W3" charset="0"/>
            <a:cs typeface="ヒラギノ角ゴ ProN W3" charset="0"/>
            <a:sym typeface="Gill Sans Light" charset="0"/>
          </a:defRPr>
        </a:defPPr>
      </a:lstStyle>
    </a:lnDef>
  </a:objectDefaults>
  <a:extraClrSchemeLst>
    <a:extraClrScheme>
      <a:clrScheme name="Title &amp; Subtitl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Title &amp; Bullets - Right">
  <a:themeElements>
    <a:clrScheme name="">
      <a:dk1>
        <a:srgbClr val="414141"/>
      </a:dk1>
      <a:lt1>
        <a:srgbClr val="FFFFFF"/>
      </a:lt1>
      <a:dk2>
        <a:srgbClr val="000000"/>
      </a:dk2>
      <a:lt2>
        <a:srgbClr val="808080"/>
      </a:lt2>
      <a:accent1>
        <a:srgbClr val="6C7472"/>
      </a:accent1>
      <a:accent2>
        <a:srgbClr val="333399"/>
      </a:accent2>
      <a:accent3>
        <a:srgbClr val="FFFFFF"/>
      </a:accent3>
      <a:accent4>
        <a:srgbClr val="363636"/>
      </a:accent4>
      <a:accent5>
        <a:srgbClr val="BABCBC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Bullets - Right">
      <a:majorFont>
        <a:latin typeface="Gill Sans Light"/>
        <a:ea typeface="ヒラギノ角ゴ ProN W3"/>
        <a:cs typeface="ヒラギノ角ゴ ProN W3"/>
      </a:majorFont>
      <a:minorFont>
        <a:latin typeface="Gill Sans Light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6C7472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414141"/>
            </a:solidFill>
            <a:effectLst/>
            <a:latin typeface="Gill Sans Light" charset="0"/>
            <a:ea typeface="ヒラギノ角ゴ ProN W3" charset="0"/>
            <a:cs typeface="ヒラギノ角ゴ ProN W3" charset="0"/>
            <a:sym typeface="Gill Sans Light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6C7472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414141"/>
            </a:solidFill>
            <a:effectLst/>
            <a:latin typeface="Gill Sans Light" charset="0"/>
            <a:ea typeface="ヒラギノ角ゴ ProN W3" charset="0"/>
            <a:cs typeface="ヒラギノ角ゴ ProN W3" charset="0"/>
            <a:sym typeface="Gill Sans Light" charset="0"/>
          </a:defRPr>
        </a:defPPr>
      </a:lstStyle>
    </a:lnDef>
  </a:objectDefaults>
  <a:extraClrSchemeLst>
    <a:extraClrScheme>
      <a:clrScheme name="Title &amp; Bullets - Righ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Title &amp; Bullets - 2 Column">
  <a:themeElements>
    <a:clrScheme name="">
      <a:dk1>
        <a:srgbClr val="414141"/>
      </a:dk1>
      <a:lt1>
        <a:srgbClr val="FFFFFF"/>
      </a:lt1>
      <a:dk2>
        <a:srgbClr val="000000"/>
      </a:dk2>
      <a:lt2>
        <a:srgbClr val="808080"/>
      </a:lt2>
      <a:accent1>
        <a:srgbClr val="6C7472"/>
      </a:accent1>
      <a:accent2>
        <a:srgbClr val="333399"/>
      </a:accent2>
      <a:accent3>
        <a:srgbClr val="FFFFFF"/>
      </a:accent3>
      <a:accent4>
        <a:srgbClr val="363636"/>
      </a:accent4>
      <a:accent5>
        <a:srgbClr val="BABCBC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Bullets - 2 Column">
      <a:majorFont>
        <a:latin typeface="Gill Sans Light"/>
        <a:ea typeface="ヒラギノ角ゴ ProN W3"/>
        <a:cs typeface="ヒラギノ角ゴ ProN W3"/>
      </a:majorFont>
      <a:minorFont>
        <a:latin typeface="Gill Sans Light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6C7472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414141"/>
            </a:solidFill>
            <a:effectLst/>
            <a:latin typeface="Gill Sans Light" charset="0"/>
            <a:ea typeface="ヒラギノ角ゴ ProN W3" charset="0"/>
            <a:cs typeface="ヒラギノ角ゴ ProN W3" charset="0"/>
            <a:sym typeface="Gill Sans Light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6C7472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414141"/>
            </a:solidFill>
            <a:effectLst/>
            <a:latin typeface="Gill Sans Light" charset="0"/>
            <a:ea typeface="ヒラギノ角ゴ ProN W3" charset="0"/>
            <a:cs typeface="ヒラギノ角ゴ ProN W3" charset="0"/>
            <a:sym typeface="Gill Sans Light" charset="0"/>
          </a:defRPr>
        </a:defPPr>
      </a:lstStyle>
    </a:lnDef>
  </a:objectDefaults>
  <a:extraClrSchemeLst>
    <a:extraClrScheme>
      <a:clrScheme name="Title &amp; Bullets - 2 Colum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Photo - Vertical - Dark">
  <a:themeElements>
    <a:clrScheme name="">
      <a:dk1>
        <a:srgbClr val="414141"/>
      </a:dk1>
      <a:lt1>
        <a:srgbClr val="FFFFFF"/>
      </a:lt1>
      <a:dk2>
        <a:srgbClr val="000000"/>
      </a:dk2>
      <a:lt2>
        <a:srgbClr val="808080"/>
      </a:lt2>
      <a:accent1>
        <a:srgbClr val="6C7472"/>
      </a:accent1>
      <a:accent2>
        <a:srgbClr val="333399"/>
      </a:accent2>
      <a:accent3>
        <a:srgbClr val="FFFFFF"/>
      </a:accent3>
      <a:accent4>
        <a:srgbClr val="363636"/>
      </a:accent4>
      <a:accent5>
        <a:srgbClr val="BABCBC"/>
      </a:accent5>
      <a:accent6>
        <a:srgbClr val="2D2D8A"/>
      </a:accent6>
      <a:hlink>
        <a:srgbClr val="009999"/>
      </a:hlink>
      <a:folHlink>
        <a:srgbClr val="99CC00"/>
      </a:folHlink>
    </a:clrScheme>
    <a:fontScheme name="Photo - Vertical - Dark">
      <a:majorFont>
        <a:latin typeface="Gill Sans Light"/>
        <a:ea typeface="ヒラギノ角ゴ ProN W3"/>
        <a:cs typeface="ヒラギノ角ゴ ProN W3"/>
      </a:majorFont>
      <a:minorFont>
        <a:latin typeface="Gill Sans Light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6C7472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414141"/>
            </a:solidFill>
            <a:effectLst/>
            <a:latin typeface="Gill Sans Light" charset="0"/>
            <a:ea typeface="ヒラギノ角ゴ ProN W3" charset="0"/>
            <a:cs typeface="ヒラギノ角ゴ ProN W3" charset="0"/>
            <a:sym typeface="Gill Sans Light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6C7472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414141"/>
            </a:solidFill>
            <a:effectLst/>
            <a:latin typeface="Gill Sans Light" charset="0"/>
            <a:ea typeface="ヒラギノ角ゴ ProN W3" charset="0"/>
            <a:cs typeface="ヒラギノ角ゴ ProN W3" charset="0"/>
            <a:sym typeface="Gill Sans Light" charset="0"/>
          </a:defRPr>
        </a:defPPr>
      </a:lstStyle>
    </a:lnDef>
  </a:objectDefaults>
  <a:extraClrSchemeLst>
    <a:extraClrScheme>
      <a:clrScheme name="Photo - Vertical - Dar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Title, Bullets &amp; Photo">
  <a:themeElements>
    <a:clrScheme name="">
      <a:dk1>
        <a:srgbClr val="414141"/>
      </a:dk1>
      <a:lt1>
        <a:srgbClr val="FFFFFF"/>
      </a:lt1>
      <a:dk2>
        <a:srgbClr val="000000"/>
      </a:dk2>
      <a:lt2>
        <a:srgbClr val="808080"/>
      </a:lt2>
      <a:accent1>
        <a:srgbClr val="6C7472"/>
      </a:accent1>
      <a:accent2>
        <a:srgbClr val="333399"/>
      </a:accent2>
      <a:accent3>
        <a:srgbClr val="FFFFFF"/>
      </a:accent3>
      <a:accent4>
        <a:srgbClr val="363636"/>
      </a:accent4>
      <a:accent5>
        <a:srgbClr val="BABCBC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, Bullets &amp; Photo">
      <a:majorFont>
        <a:latin typeface="Gill Sans Light"/>
        <a:ea typeface="ヒラギノ角ゴ ProN W3"/>
        <a:cs typeface="ヒラギノ角ゴ ProN W3"/>
      </a:majorFont>
      <a:minorFont>
        <a:latin typeface="Gill Sans Light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6C7472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414141"/>
            </a:solidFill>
            <a:effectLst/>
            <a:latin typeface="Gill Sans Light" charset="0"/>
            <a:ea typeface="ヒラギノ角ゴ ProN W3" charset="0"/>
            <a:cs typeface="ヒラギノ角ゴ ProN W3" charset="0"/>
            <a:sym typeface="Gill Sans Light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6C7472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414141"/>
            </a:solidFill>
            <a:effectLst/>
            <a:latin typeface="Gill Sans Light" charset="0"/>
            <a:ea typeface="ヒラギノ角ゴ ProN W3" charset="0"/>
            <a:cs typeface="ヒラギノ角ゴ ProN W3" charset="0"/>
            <a:sym typeface="Gill Sans Light" charset="0"/>
          </a:defRPr>
        </a:defPPr>
      </a:lstStyle>
    </a:lnDef>
  </a:objectDefaults>
  <a:extraClrSchemeLst>
    <a:extraClrScheme>
      <a:clrScheme name="Title, Bullets &amp; Phot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Photo - Vertical">
  <a:themeElements>
    <a:clrScheme name="">
      <a:dk1>
        <a:srgbClr val="414141"/>
      </a:dk1>
      <a:lt1>
        <a:srgbClr val="FFFFFF"/>
      </a:lt1>
      <a:dk2>
        <a:srgbClr val="000000"/>
      </a:dk2>
      <a:lt2>
        <a:srgbClr val="808080"/>
      </a:lt2>
      <a:accent1>
        <a:srgbClr val="6C7472"/>
      </a:accent1>
      <a:accent2>
        <a:srgbClr val="333399"/>
      </a:accent2>
      <a:accent3>
        <a:srgbClr val="FFFFFF"/>
      </a:accent3>
      <a:accent4>
        <a:srgbClr val="363636"/>
      </a:accent4>
      <a:accent5>
        <a:srgbClr val="BABCBC"/>
      </a:accent5>
      <a:accent6>
        <a:srgbClr val="2D2D8A"/>
      </a:accent6>
      <a:hlink>
        <a:srgbClr val="009999"/>
      </a:hlink>
      <a:folHlink>
        <a:srgbClr val="99CC00"/>
      </a:folHlink>
    </a:clrScheme>
    <a:fontScheme name="Photo - Vertical">
      <a:majorFont>
        <a:latin typeface="Gill Sans Light"/>
        <a:ea typeface="ヒラギノ角ゴ ProN W3"/>
        <a:cs typeface="ヒラギノ角ゴ ProN W3"/>
      </a:majorFont>
      <a:minorFont>
        <a:latin typeface="Gill Sans Light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6C7472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414141"/>
            </a:solidFill>
            <a:effectLst/>
            <a:latin typeface="Gill Sans Light" charset="0"/>
            <a:ea typeface="ヒラギノ角ゴ ProN W3" charset="0"/>
            <a:cs typeface="ヒラギノ角ゴ ProN W3" charset="0"/>
            <a:sym typeface="Gill Sans Light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6C7472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414141"/>
            </a:solidFill>
            <a:effectLst/>
            <a:latin typeface="Gill Sans Light" charset="0"/>
            <a:ea typeface="ヒラギノ角ゴ ProN W3" charset="0"/>
            <a:cs typeface="ヒラギノ角ゴ ProN W3" charset="0"/>
            <a:sym typeface="Gill Sans Light" charset="0"/>
          </a:defRPr>
        </a:defPPr>
      </a:lstStyle>
    </a:lnDef>
  </a:objectDefaults>
  <a:extraClrSchemeLst>
    <a:extraClrScheme>
      <a:clrScheme name="Photo - Vertical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Blank">
  <a:themeElements>
    <a:clrScheme name="">
      <a:dk1>
        <a:srgbClr val="414141"/>
      </a:dk1>
      <a:lt1>
        <a:srgbClr val="FFFFFF"/>
      </a:lt1>
      <a:dk2>
        <a:srgbClr val="000000"/>
      </a:dk2>
      <a:lt2>
        <a:srgbClr val="808080"/>
      </a:lt2>
      <a:accent1>
        <a:srgbClr val="6C7472"/>
      </a:accent1>
      <a:accent2>
        <a:srgbClr val="333399"/>
      </a:accent2>
      <a:accent3>
        <a:srgbClr val="FFFFFF"/>
      </a:accent3>
      <a:accent4>
        <a:srgbClr val="363636"/>
      </a:accent4>
      <a:accent5>
        <a:srgbClr val="BABCBC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">
      <a:majorFont>
        <a:latin typeface="Gill Sans Light"/>
        <a:ea typeface="ヒラギノ角ゴ ProN W3"/>
        <a:cs typeface="ヒラギノ角ゴ ProN W3"/>
      </a:majorFont>
      <a:minorFont>
        <a:latin typeface="Gill Sans Light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6C7472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414141"/>
            </a:solidFill>
            <a:effectLst/>
            <a:latin typeface="Gill Sans Light" charset="0"/>
            <a:ea typeface="ヒラギノ角ゴ ProN W3" charset="0"/>
            <a:cs typeface="ヒラギノ角ゴ ProN W3" charset="0"/>
            <a:sym typeface="Gill Sans Light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6C7472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414141"/>
            </a:solidFill>
            <a:effectLst/>
            <a:latin typeface="Gill Sans Light" charset="0"/>
            <a:ea typeface="ヒラギノ角ゴ ProN W3" charset="0"/>
            <a:cs typeface="ヒラギノ角ゴ ProN W3" charset="0"/>
            <a:sym typeface="Gill Sans Light" charset="0"/>
          </a:defRPr>
        </a:defPPr>
      </a:lstStyle>
    </a:ln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Blank - Dark">
  <a:themeElements>
    <a:clrScheme name="">
      <a:dk1>
        <a:srgbClr val="414141"/>
      </a:dk1>
      <a:lt1>
        <a:srgbClr val="FFFFFF"/>
      </a:lt1>
      <a:dk2>
        <a:srgbClr val="000000"/>
      </a:dk2>
      <a:lt2>
        <a:srgbClr val="808080"/>
      </a:lt2>
      <a:accent1>
        <a:srgbClr val="6C7472"/>
      </a:accent1>
      <a:accent2>
        <a:srgbClr val="333399"/>
      </a:accent2>
      <a:accent3>
        <a:srgbClr val="FFFFFF"/>
      </a:accent3>
      <a:accent4>
        <a:srgbClr val="363636"/>
      </a:accent4>
      <a:accent5>
        <a:srgbClr val="BABCBC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- Dark">
      <a:majorFont>
        <a:latin typeface="Gill Sans Light"/>
        <a:ea typeface="ヒラギノ角ゴ ProN W3"/>
        <a:cs typeface="ヒラギノ角ゴ ProN W3"/>
      </a:majorFont>
      <a:minorFont>
        <a:latin typeface="Gill Sans Light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6C7472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414141"/>
            </a:solidFill>
            <a:effectLst/>
            <a:latin typeface="Gill Sans Light" charset="0"/>
            <a:ea typeface="ヒラギノ角ゴ ProN W3" charset="0"/>
            <a:cs typeface="ヒラギノ角ゴ ProN W3" charset="0"/>
            <a:sym typeface="Gill Sans Light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6C7472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414141"/>
            </a:solidFill>
            <a:effectLst/>
            <a:latin typeface="Gill Sans Light" charset="0"/>
            <a:ea typeface="ヒラギノ角ゴ ProN W3" charset="0"/>
            <a:cs typeface="ヒラギノ角ゴ ProN W3" charset="0"/>
            <a:sym typeface="Gill Sans Light" charset="0"/>
          </a:defRPr>
        </a:defPPr>
      </a:lstStyle>
    </a:lnDef>
  </a:objectDefaults>
  <a:extraClrSchemeLst>
    <a:extraClrScheme>
      <a:clrScheme name="Blank - Dar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Title - Top">
  <a:themeElements>
    <a:clrScheme name="">
      <a:dk1>
        <a:srgbClr val="414141"/>
      </a:dk1>
      <a:lt1>
        <a:srgbClr val="FFFFFF"/>
      </a:lt1>
      <a:dk2>
        <a:srgbClr val="000000"/>
      </a:dk2>
      <a:lt2>
        <a:srgbClr val="808080"/>
      </a:lt2>
      <a:accent1>
        <a:srgbClr val="6C7472"/>
      </a:accent1>
      <a:accent2>
        <a:srgbClr val="333399"/>
      </a:accent2>
      <a:accent3>
        <a:srgbClr val="FFFFFF"/>
      </a:accent3>
      <a:accent4>
        <a:srgbClr val="363636"/>
      </a:accent4>
      <a:accent5>
        <a:srgbClr val="BABCBC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- Top">
      <a:majorFont>
        <a:latin typeface="Gill Sans Light"/>
        <a:ea typeface="ヒラギノ角ゴ ProN W3"/>
        <a:cs typeface="ヒラギノ角ゴ ProN W3"/>
      </a:majorFont>
      <a:minorFont>
        <a:latin typeface="Gill Sans Light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6C7472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414141"/>
            </a:solidFill>
            <a:effectLst/>
            <a:latin typeface="Gill Sans Light" charset="0"/>
            <a:ea typeface="ヒラギノ角ゴ ProN W3" charset="0"/>
            <a:cs typeface="ヒラギノ角ゴ ProN W3" charset="0"/>
            <a:sym typeface="Gill Sans Light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6C7472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414141"/>
            </a:solidFill>
            <a:effectLst/>
            <a:latin typeface="Gill Sans Light" charset="0"/>
            <a:ea typeface="ヒラギノ角ゴ ProN W3" charset="0"/>
            <a:cs typeface="ヒラギノ角ゴ ProN W3" charset="0"/>
            <a:sym typeface="Gill Sans Light" charset="0"/>
          </a:defRPr>
        </a:defPPr>
      </a:lstStyle>
    </a:lnDef>
  </a:objectDefaults>
  <a:extraClrSchemeLst>
    <a:extraClrScheme>
      <a:clrScheme name="Title - To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8.xml><?xml version="1.0" encoding="utf-8"?>
<a:theme xmlns:a="http://schemas.openxmlformats.org/drawingml/2006/main" name="Title - Top - Dark">
  <a:themeElements>
    <a:clrScheme name="">
      <a:dk1>
        <a:srgbClr val="414141"/>
      </a:dk1>
      <a:lt1>
        <a:srgbClr val="FFFFFF"/>
      </a:lt1>
      <a:dk2>
        <a:srgbClr val="000000"/>
      </a:dk2>
      <a:lt2>
        <a:srgbClr val="808080"/>
      </a:lt2>
      <a:accent1>
        <a:srgbClr val="6C7472"/>
      </a:accent1>
      <a:accent2>
        <a:srgbClr val="333399"/>
      </a:accent2>
      <a:accent3>
        <a:srgbClr val="FFFFFF"/>
      </a:accent3>
      <a:accent4>
        <a:srgbClr val="363636"/>
      </a:accent4>
      <a:accent5>
        <a:srgbClr val="BABCBC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- Top - Dark">
      <a:majorFont>
        <a:latin typeface="Gill Sans Light"/>
        <a:ea typeface="ヒラギノ角ゴ ProN W3"/>
        <a:cs typeface="ヒラギノ角ゴ ProN W3"/>
      </a:majorFont>
      <a:minorFont>
        <a:latin typeface="Gill Sans Light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6C7472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414141"/>
            </a:solidFill>
            <a:effectLst/>
            <a:latin typeface="Gill Sans Light" charset="0"/>
            <a:ea typeface="ヒラギノ角ゴ ProN W3" charset="0"/>
            <a:cs typeface="ヒラギノ角ゴ ProN W3" charset="0"/>
            <a:sym typeface="Gill Sans Light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6C7472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414141"/>
            </a:solidFill>
            <a:effectLst/>
            <a:latin typeface="Gill Sans Light" charset="0"/>
            <a:ea typeface="ヒラギノ角ゴ ProN W3" charset="0"/>
            <a:cs typeface="ヒラギノ角ゴ ProN W3" charset="0"/>
            <a:sym typeface="Gill Sans Light" charset="0"/>
          </a:defRPr>
        </a:defPPr>
      </a:lstStyle>
    </a:lnDef>
  </a:objectDefaults>
  <a:extraClrSchemeLst>
    <a:extraClrScheme>
      <a:clrScheme name="Title - Top - Dar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9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itle &amp; Bullets - Left">
  <a:themeElements>
    <a:clrScheme name="">
      <a:dk1>
        <a:srgbClr val="414141"/>
      </a:dk1>
      <a:lt1>
        <a:srgbClr val="FFFFFF"/>
      </a:lt1>
      <a:dk2>
        <a:srgbClr val="000000"/>
      </a:dk2>
      <a:lt2>
        <a:srgbClr val="808080"/>
      </a:lt2>
      <a:accent1>
        <a:srgbClr val="6C7472"/>
      </a:accent1>
      <a:accent2>
        <a:srgbClr val="333399"/>
      </a:accent2>
      <a:accent3>
        <a:srgbClr val="FFFFFF"/>
      </a:accent3>
      <a:accent4>
        <a:srgbClr val="363636"/>
      </a:accent4>
      <a:accent5>
        <a:srgbClr val="BABCBC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Bullets - Left">
      <a:majorFont>
        <a:latin typeface="Gill Sans Light"/>
        <a:ea typeface="ヒラギノ角ゴ ProN W3"/>
        <a:cs typeface="ヒラギノ角ゴ ProN W3"/>
      </a:majorFont>
      <a:minorFont>
        <a:latin typeface="Gill Sans Light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6C7472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414141"/>
            </a:solidFill>
            <a:effectLst/>
            <a:latin typeface="Gill Sans Light" charset="0"/>
            <a:ea typeface="ヒラギノ角ゴ ProN W3" charset="0"/>
            <a:cs typeface="ヒラギノ角ゴ ProN W3" charset="0"/>
            <a:sym typeface="Gill Sans Light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6C7472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414141"/>
            </a:solidFill>
            <a:effectLst/>
            <a:latin typeface="Gill Sans Light" charset="0"/>
            <a:ea typeface="ヒラギノ角ゴ ProN W3" charset="0"/>
            <a:cs typeface="ヒラギノ角ゴ ProN W3" charset="0"/>
            <a:sym typeface="Gill Sans Light" charset="0"/>
          </a:defRPr>
        </a:defPPr>
      </a:lstStyle>
    </a:lnDef>
  </a:objectDefaults>
  <a:extraClrSchemeLst>
    <a:extraClrScheme>
      <a:clrScheme name="Title &amp; Bullets - Lef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itle &amp; Bullets">
  <a:themeElements>
    <a:clrScheme name="">
      <a:dk1>
        <a:srgbClr val="414141"/>
      </a:dk1>
      <a:lt1>
        <a:srgbClr val="FFFFFF"/>
      </a:lt1>
      <a:dk2>
        <a:srgbClr val="000000"/>
      </a:dk2>
      <a:lt2>
        <a:srgbClr val="000000"/>
      </a:lt2>
      <a:accent1>
        <a:srgbClr val="6C7472"/>
      </a:accent1>
      <a:accent2>
        <a:srgbClr val="333399"/>
      </a:accent2>
      <a:accent3>
        <a:srgbClr val="FFFFFF"/>
      </a:accent3>
      <a:accent4>
        <a:srgbClr val="363636"/>
      </a:accent4>
      <a:accent5>
        <a:srgbClr val="BABCBC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Bullets">
      <a:majorFont>
        <a:latin typeface="Gill Sans Light"/>
        <a:ea typeface="ヒラギノ角ゴ ProN W3"/>
        <a:cs typeface="ヒラギノ角ゴ ProN W3"/>
      </a:majorFont>
      <a:minorFont>
        <a:latin typeface="Gill Sans Light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6C7472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414141"/>
            </a:solidFill>
            <a:effectLst/>
            <a:latin typeface="Gill Sans Light" charset="0"/>
            <a:ea typeface="ヒラギノ角ゴ ProN W3" charset="0"/>
            <a:cs typeface="ヒラギノ角ゴ ProN W3" charset="0"/>
            <a:sym typeface="Gill Sans Light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6C7472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414141"/>
            </a:solidFill>
            <a:effectLst/>
            <a:latin typeface="Gill Sans Light" charset="0"/>
            <a:ea typeface="ヒラギノ角ゴ ProN W3" charset="0"/>
            <a:cs typeface="ヒラギノ角ゴ ProN W3" charset="0"/>
            <a:sym typeface="Gill Sans Light" charset="0"/>
          </a:defRPr>
        </a:defPPr>
      </a:lstStyle>
    </a:lnDef>
  </a:objectDefaults>
  <a:extraClrSchemeLst>
    <a:extraClrScheme>
      <a:clrScheme name="Title &amp; Bullet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Title - Center">
  <a:themeElements>
    <a:clrScheme name="">
      <a:dk1>
        <a:srgbClr val="414141"/>
      </a:dk1>
      <a:lt1>
        <a:srgbClr val="FFFFFF"/>
      </a:lt1>
      <a:dk2>
        <a:srgbClr val="000000"/>
      </a:dk2>
      <a:lt2>
        <a:srgbClr val="808080"/>
      </a:lt2>
      <a:accent1>
        <a:srgbClr val="6C7472"/>
      </a:accent1>
      <a:accent2>
        <a:srgbClr val="333399"/>
      </a:accent2>
      <a:accent3>
        <a:srgbClr val="FFFFFF"/>
      </a:accent3>
      <a:accent4>
        <a:srgbClr val="363636"/>
      </a:accent4>
      <a:accent5>
        <a:srgbClr val="BABCBC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- Center">
      <a:majorFont>
        <a:latin typeface="Gill Sans Light"/>
        <a:ea typeface="ヒラギノ角ゴ ProN W3"/>
        <a:cs typeface="ヒラギノ角ゴ ProN W3"/>
      </a:majorFont>
      <a:minorFont>
        <a:latin typeface="Gill Sans Light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6C7472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414141"/>
            </a:solidFill>
            <a:effectLst/>
            <a:latin typeface="Gill Sans Light" charset="0"/>
            <a:ea typeface="ヒラギノ角ゴ ProN W3" charset="0"/>
            <a:cs typeface="ヒラギノ角ゴ ProN W3" charset="0"/>
            <a:sym typeface="Gill Sans Light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6C7472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414141"/>
            </a:solidFill>
            <a:effectLst/>
            <a:latin typeface="Gill Sans Light" charset="0"/>
            <a:ea typeface="ヒラギノ角ゴ ProN W3" charset="0"/>
            <a:cs typeface="ヒラギノ角ゴ ProN W3" charset="0"/>
            <a:sym typeface="Gill Sans Light" charset="0"/>
          </a:defRPr>
        </a:defPPr>
      </a:lstStyle>
    </a:lnDef>
  </a:objectDefaults>
  <a:extraClrSchemeLst>
    <a:extraClrScheme>
      <a:clrScheme name="Title - Cen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Bullets">
  <a:themeElements>
    <a:clrScheme name="">
      <a:dk1>
        <a:srgbClr val="414141"/>
      </a:dk1>
      <a:lt1>
        <a:srgbClr val="FFFFFF"/>
      </a:lt1>
      <a:dk2>
        <a:srgbClr val="000000"/>
      </a:dk2>
      <a:lt2>
        <a:srgbClr val="808080"/>
      </a:lt2>
      <a:accent1>
        <a:srgbClr val="6C7472"/>
      </a:accent1>
      <a:accent2>
        <a:srgbClr val="333399"/>
      </a:accent2>
      <a:accent3>
        <a:srgbClr val="FFFFFF"/>
      </a:accent3>
      <a:accent4>
        <a:srgbClr val="363636"/>
      </a:accent4>
      <a:accent5>
        <a:srgbClr val="BABCBC"/>
      </a:accent5>
      <a:accent6>
        <a:srgbClr val="2D2D8A"/>
      </a:accent6>
      <a:hlink>
        <a:srgbClr val="009999"/>
      </a:hlink>
      <a:folHlink>
        <a:srgbClr val="99CC00"/>
      </a:folHlink>
    </a:clrScheme>
    <a:fontScheme name="Bullets">
      <a:majorFont>
        <a:latin typeface="Gill Sans Light"/>
        <a:ea typeface="ヒラギノ角ゴ ProN W3"/>
        <a:cs typeface="ヒラギノ角ゴ ProN W3"/>
      </a:majorFont>
      <a:minorFont>
        <a:latin typeface="Gill Sans Light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6C7472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414141"/>
            </a:solidFill>
            <a:effectLst/>
            <a:latin typeface="Gill Sans Light" charset="0"/>
            <a:ea typeface="ヒラギノ角ゴ ProN W3" charset="0"/>
            <a:cs typeface="ヒラギノ角ゴ ProN W3" charset="0"/>
            <a:sym typeface="Gill Sans Light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6C7472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414141"/>
            </a:solidFill>
            <a:effectLst/>
            <a:latin typeface="Gill Sans Light" charset="0"/>
            <a:ea typeface="ヒラギノ角ゴ ProN W3" charset="0"/>
            <a:cs typeface="ヒラギノ角ゴ ProN W3" charset="0"/>
            <a:sym typeface="Gill Sans Light" charset="0"/>
          </a:defRPr>
        </a:defPPr>
      </a:lstStyle>
    </a:lnDef>
  </a:objectDefaults>
  <a:extraClrSchemeLst>
    <a:extraClrScheme>
      <a:clrScheme name="Bullet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Photo - Horizontal">
  <a:themeElements>
    <a:clrScheme name="">
      <a:dk1>
        <a:srgbClr val="414141"/>
      </a:dk1>
      <a:lt1>
        <a:srgbClr val="FFFFFF"/>
      </a:lt1>
      <a:dk2>
        <a:srgbClr val="000000"/>
      </a:dk2>
      <a:lt2>
        <a:srgbClr val="808080"/>
      </a:lt2>
      <a:accent1>
        <a:srgbClr val="6C7472"/>
      </a:accent1>
      <a:accent2>
        <a:srgbClr val="333399"/>
      </a:accent2>
      <a:accent3>
        <a:srgbClr val="FFFFFF"/>
      </a:accent3>
      <a:accent4>
        <a:srgbClr val="363636"/>
      </a:accent4>
      <a:accent5>
        <a:srgbClr val="BABCBC"/>
      </a:accent5>
      <a:accent6>
        <a:srgbClr val="2D2D8A"/>
      </a:accent6>
      <a:hlink>
        <a:srgbClr val="009999"/>
      </a:hlink>
      <a:folHlink>
        <a:srgbClr val="99CC00"/>
      </a:folHlink>
    </a:clrScheme>
    <a:fontScheme name="Photo - Horizontal">
      <a:majorFont>
        <a:latin typeface="Gill Sans Light"/>
        <a:ea typeface="ヒラギノ角ゴ ProN W3"/>
        <a:cs typeface="ヒラギノ角ゴ ProN W3"/>
      </a:majorFont>
      <a:minorFont>
        <a:latin typeface="Gill Sans Light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6C7472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414141"/>
            </a:solidFill>
            <a:effectLst/>
            <a:latin typeface="Gill Sans Light" charset="0"/>
            <a:ea typeface="ヒラギノ角ゴ ProN W3" charset="0"/>
            <a:cs typeface="ヒラギノ角ゴ ProN W3" charset="0"/>
            <a:sym typeface="Gill Sans Light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6C7472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414141"/>
            </a:solidFill>
            <a:effectLst/>
            <a:latin typeface="Gill Sans Light" charset="0"/>
            <a:ea typeface="ヒラギノ角ゴ ProN W3" charset="0"/>
            <a:cs typeface="ヒラギノ角ゴ ProN W3" charset="0"/>
            <a:sym typeface="Gill Sans Light" charset="0"/>
          </a:defRPr>
        </a:defPPr>
      </a:lstStyle>
    </a:lnDef>
  </a:objectDefaults>
  <a:extraClrSchemeLst>
    <a:extraClrScheme>
      <a:clrScheme name="Photo - Horizontal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Photo - Horizontal - Dark">
  <a:themeElements>
    <a:clrScheme name="">
      <a:dk1>
        <a:srgbClr val="414141"/>
      </a:dk1>
      <a:lt1>
        <a:srgbClr val="FFFFFF"/>
      </a:lt1>
      <a:dk2>
        <a:srgbClr val="000000"/>
      </a:dk2>
      <a:lt2>
        <a:srgbClr val="808080"/>
      </a:lt2>
      <a:accent1>
        <a:srgbClr val="6C7472"/>
      </a:accent1>
      <a:accent2>
        <a:srgbClr val="333399"/>
      </a:accent2>
      <a:accent3>
        <a:srgbClr val="FFFFFF"/>
      </a:accent3>
      <a:accent4>
        <a:srgbClr val="363636"/>
      </a:accent4>
      <a:accent5>
        <a:srgbClr val="BABCBC"/>
      </a:accent5>
      <a:accent6>
        <a:srgbClr val="2D2D8A"/>
      </a:accent6>
      <a:hlink>
        <a:srgbClr val="009999"/>
      </a:hlink>
      <a:folHlink>
        <a:srgbClr val="99CC00"/>
      </a:folHlink>
    </a:clrScheme>
    <a:fontScheme name="Photo - Horizontal - Dark">
      <a:majorFont>
        <a:latin typeface="Gill Sans Light"/>
        <a:ea typeface="ヒラギノ角ゴ ProN W3"/>
        <a:cs typeface="ヒラギノ角ゴ ProN W3"/>
      </a:majorFont>
      <a:minorFont>
        <a:latin typeface="Gill Sans Light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6C7472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414141"/>
            </a:solidFill>
            <a:effectLst/>
            <a:latin typeface="Gill Sans Light" charset="0"/>
            <a:ea typeface="ヒラギノ角ゴ ProN W3" charset="0"/>
            <a:cs typeface="ヒラギノ角ゴ ProN W3" charset="0"/>
            <a:sym typeface="Gill Sans Light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6C7472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414141"/>
            </a:solidFill>
            <a:effectLst/>
            <a:latin typeface="Gill Sans Light" charset="0"/>
            <a:ea typeface="ヒラギノ角ゴ ProN W3" charset="0"/>
            <a:cs typeface="ヒラギノ角ゴ ProN W3" charset="0"/>
            <a:sym typeface="Gill Sans Light" charset="0"/>
          </a:defRPr>
        </a:defPPr>
      </a:lstStyle>
    </a:lnDef>
  </a:objectDefaults>
  <a:extraClrSchemeLst>
    <a:extraClrScheme>
      <a:clrScheme name="Photo - Horizontal - Dar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Title &amp; Subtitle - Photo">
  <a:themeElements>
    <a:clrScheme name="">
      <a:dk1>
        <a:srgbClr val="414141"/>
      </a:dk1>
      <a:lt1>
        <a:srgbClr val="FFFFFF"/>
      </a:lt1>
      <a:dk2>
        <a:srgbClr val="000000"/>
      </a:dk2>
      <a:lt2>
        <a:srgbClr val="808080"/>
      </a:lt2>
      <a:accent1>
        <a:srgbClr val="6C7472"/>
      </a:accent1>
      <a:accent2>
        <a:srgbClr val="333399"/>
      </a:accent2>
      <a:accent3>
        <a:srgbClr val="FFFFFF"/>
      </a:accent3>
      <a:accent4>
        <a:srgbClr val="363636"/>
      </a:accent4>
      <a:accent5>
        <a:srgbClr val="BABCBC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Subtitle - Photo">
      <a:majorFont>
        <a:latin typeface="Gill Sans Light"/>
        <a:ea typeface="ヒラギノ角ゴ ProN W3"/>
        <a:cs typeface="ヒラギノ角ゴ ProN W3"/>
      </a:majorFont>
      <a:minorFont>
        <a:latin typeface="Gill Sans Light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6C7472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414141"/>
            </a:solidFill>
            <a:effectLst/>
            <a:latin typeface="Gill Sans Light" charset="0"/>
            <a:ea typeface="ヒラギノ角ゴ ProN W3" charset="0"/>
            <a:cs typeface="ヒラギノ角ゴ ProN W3" charset="0"/>
            <a:sym typeface="Gill Sans Light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6C7472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414141"/>
            </a:solidFill>
            <a:effectLst/>
            <a:latin typeface="Gill Sans Light" charset="0"/>
            <a:ea typeface="ヒラギノ角ゴ ProN W3" charset="0"/>
            <a:cs typeface="ヒラギノ角ゴ ProN W3" charset="0"/>
            <a:sym typeface="Gill Sans Light" charset="0"/>
          </a:defRPr>
        </a:defPPr>
      </a:lstStyle>
    </a:lnDef>
  </a:objectDefaults>
  <a:extraClrSchemeLst>
    <a:extraClrScheme>
      <a:clrScheme name="Title &amp; Subtitle - Phot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Title &amp; Subtitle - Photo - Dark">
  <a:themeElements>
    <a:clrScheme name="">
      <a:dk1>
        <a:srgbClr val="414141"/>
      </a:dk1>
      <a:lt1>
        <a:srgbClr val="FFFFFF"/>
      </a:lt1>
      <a:dk2>
        <a:srgbClr val="000000"/>
      </a:dk2>
      <a:lt2>
        <a:srgbClr val="808080"/>
      </a:lt2>
      <a:accent1>
        <a:srgbClr val="6C7472"/>
      </a:accent1>
      <a:accent2>
        <a:srgbClr val="333399"/>
      </a:accent2>
      <a:accent3>
        <a:srgbClr val="FFFFFF"/>
      </a:accent3>
      <a:accent4>
        <a:srgbClr val="363636"/>
      </a:accent4>
      <a:accent5>
        <a:srgbClr val="BABCBC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Subtitle - Photo - Dark">
      <a:majorFont>
        <a:latin typeface="Gill Sans Light"/>
        <a:ea typeface="ヒラギノ角ゴ ProN W3"/>
        <a:cs typeface="ヒラギノ角ゴ ProN W3"/>
      </a:majorFont>
      <a:minorFont>
        <a:latin typeface="Gill Sans Light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6C7472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414141"/>
            </a:solidFill>
            <a:effectLst/>
            <a:latin typeface="Gill Sans Light" charset="0"/>
            <a:ea typeface="ヒラギノ角ゴ ProN W3" charset="0"/>
            <a:cs typeface="ヒラギノ角ゴ ProN W3" charset="0"/>
            <a:sym typeface="Gill Sans Light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6C7472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127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414141"/>
            </a:solidFill>
            <a:effectLst/>
            <a:latin typeface="Gill Sans Light" charset="0"/>
            <a:ea typeface="ヒラギノ角ゴ ProN W3" charset="0"/>
            <a:cs typeface="ヒラギノ角ゴ ProN W3" charset="0"/>
            <a:sym typeface="Gill Sans Light" charset="0"/>
          </a:defRPr>
        </a:defPPr>
      </a:lstStyle>
    </a:lnDef>
  </a:objectDefaults>
  <a:extraClrSchemeLst>
    <a:extraClrScheme>
      <a:clrScheme name="Title &amp; Subtitle - Photo - Dar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Pages>0</Pages>
  <Words>297</Words>
  <Characters>0</Characters>
  <Application>Microsoft Office PowerPoint</Application>
  <PresentationFormat>Custom</PresentationFormat>
  <Lines>0</Lines>
  <Paragraphs>158</Paragraphs>
  <Slides>18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18</vt:i4>
      </vt:variant>
      <vt:variant>
        <vt:lpstr>Slide Titles</vt:lpstr>
      </vt:variant>
      <vt:variant>
        <vt:i4>18</vt:i4>
      </vt:variant>
    </vt:vector>
  </HeadingPairs>
  <TitlesOfParts>
    <vt:vector size="36" baseType="lpstr">
      <vt:lpstr>Title &amp; Subtitle</vt:lpstr>
      <vt:lpstr>Title &amp; Bullets - Left</vt:lpstr>
      <vt:lpstr>Title &amp; Bullets</vt:lpstr>
      <vt:lpstr>Title - Center</vt:lpstr>
      <vt:lpstr>Bullets</vt:lpstr>
      <vt:lpstr>Photo - Horizontal</vt:lpstr>
      <vt:lpstr>Photo - Horizontal - Dark</vt:lpstr>
      <vt:lpstr>Title &amp; Subtitle - Photo</vt:lpstr>
      <vt:lpstr>Title &amp; Subtitle - Photo - Dark</vt:lpstr>
      <vt:lpstr>Title &amp; Bullets - Right</vt:lpstr>
      <vt:lpstr>Title &amp; Bullets - 2 Column</vt:lpstr>
      <vt:lpstr>Photo - Vertical - Dark</vt:lpstr>
      <vt:lpstr>Title, Bullets &amp; Photo</vt:lpstr>
      <vt:lpstr>Photo - Vertical</vt:lpstr>
      <vt:lpstr>Blank</vt:lpstr>
      <vt:lpstr>Blank - Dark</vt:lpstr>
      <vt:lpstr>Title - Top</vt:lpstr>
      <vt:lpstr>Title - Top - Dark</vt:lpstr>
      <vt:lpstr>NON-DILUTIVE FUNDING</vt:lpstr>
      <vt:lpstr>NON-DILUTIVE FUNDING</vt:lpstr>
      <vt:lpstr>PRICE TO PAY</vt:lpstr>
      <vt:lpstr>$$ SOURCES</vt:lpstr>
      <vt:lpstr>RESOURCES</vt:lpstr>
      <vt:lpstr>SBIR/STTR RULES</vt:lpstr>
      <vt:lpstr>PHASES</vt:lpstr>
      <vt:lpstr>ELIGIBILITY*</vt:lpstr>
      <vt:lpstr>AGENCIES</vt:lpstr>
      <vt:lpstr>SOLICITATIONS</vt:lpstr>
      <vt:lpstr>NOT JUST A FUNDING MECHANISM  PART OF YOUR FUNDING STRATEGY  SBIR     Angel       VC</vt:lpstr>
      <vt:lpstr>FASTTRACK</vt:lpstr>
      <vt:lpstr>WHEN</vt:lpstr>
      <vt:lpstr>TEAM</vt:lpstr>
      <vt:lpstr>ADMINISTRATIVE DETAILS</vt:lpstr>
      <vt:lpstr>GRANT PREPARATION</vt:lpstr>
      <vt:lpstr>REFERENCES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SBIR/STTR  as a funding strategy</dc:title>
  <dc:creator>Spatt, Gail D</dc:creator>
  <cp:lastModifiedBy>Gail Spatt</cp:lastModifiedBy>
  <cp:revision>2</cp:revision>
  <dcterms:modified xsi:type="dcterms:W3CDTF">2012-03-17T15:25:57Z</dcterms:modified>
</cp:coreProperties>
</file>