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bin" ContentType="application/vnd.openxmlformats-officedocument.presentationml.printerSettings"/>
  <Default Extension="rels" ContentType="application/vnd.openxmlformats-package.relationships+xml"/>
  <Default Extension="doc" ContentType="application/msword"/>
  <Default Extension="pict" ContentType="image/pict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9" Type="http://schemas.openxmlformats.org/officeDocument/2006/relationships/tableStyles" Target="tableStyles.xml"/><Relationship Id="rId3" Type="http://schemas.openxmlformats.org/officeDocument/2006/relationships/slide" Target="slides/slide2.xml"/><Relationship Id="rId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7.pict"/><Relationship Id="rId1" Type="http://schemas.openxmlformats.org/officeDocument/2006/relationships/image" Target="../media/image4.pict"/><Relationship Id="rId2" Type="http://schemas.openxmlformats.org/officeDocument/2006/relationships/image" Target="../media/image5.pict"/><Relationship Id="rId3" Type="http://schemas.openxmlformats.org/officeDocument/2006/relationships/image" Target="../media/image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5C902-B8E9-3F40-A778-35B4F310C032}" type="datetimeFigureOut">
              <a:rPr lang="en-US" smtClean="0"/>
              <a:t>1/19/09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CC700-3502-8F4B-B3FC-8BCE6BCB826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0890D1-C58D-8D4B-8534-C674165974FB}" type="slidenum">
              <a:rPr lang="en-US"/>
              <a:pPr/>
              <a:t>2</a:t>
            </a:fld>
            <a:endParaRPr lang="en-US"/>
          </a:p>
        </p:txBody>
      </p:sp>
      <p:sp>
        <p:nvSpPr>
          <p:cNvPr id="3891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DAC59-2FB2-F144-B5E2-22EABAD26355}" type="datetimeFigureOut">
              <a:rPr lang="en-US" smtClean="0"/>
              <a:t>1/19/09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FA25-395B-9646-B457-C3296F965B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ssinger:Desktop:Library.docx!OLE_LINK2" TargetMode="External"/><Relationship Id="rId5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4" Type="http://schemas.openxmlformats.org/officeDocument/2006/relationships/oleObject" Target="../embeddings/Microsoft_Word_97_-_2004_Document1.doc"/><Relationship Id="rId5" Type="http://schemas.openxmlformats.org/officeDocument/2006/relationships/oleObject" Target="../embeddings/Microsoft_Word_97_-_2004_Document2.doc"/><Relationship Id="rId7" Type="http://schemas.openxmlformats.org/officeDocument/2006/relationships/oleObject" Target="!OLE_LINK1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6" Type="http://schemas.openxmlformats.org/officeDocument/2006/relationships/oleObject" Target="../embeddings/Microsoft_Word_97_-_2004_Document3.doc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4400" y="304800"/>
            <a:ext cx="731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</a:rPr>
              <a:t>Chamaecrista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Solexa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data for Shoot Development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304800" y="1295400"/>
          <a:ext cx="7429500" cy="5181600"/>
        </p:xfrm>
        <a:graphic>
          <a:graphicData uri="http://schemas.openxmlformats.org/presentationml/2006/ole">
            <p:oleObj spid="_x0000_s13314" name="Document" r:id="rId3" imgW="5626100" imgH="3924300" progId="Word.Document.12">
              <p:link updateAutomatic="1"/>
            </p:oleObj>
          </a:graphicData>
        </a:graphic>
      </p:graphicFrame>
      <p:pic>
        <p:nvPicPr>
          <p:cNvPr id="39940" name="Picture 3" descr="Cf_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2100" y="1066800"/>
            <a:ext cx="23288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8"/>
          <p:cNvSpPr txBox="1">
            <a:spLocks noChangeArrowheads="1"/>
          </p:cNvSpPr>
          <p:nvPr/>
        </p:nvSpPr>
        <p:spPr bwMode="auto">
          <a:xfrm>
            <a:off x="6553200" y="3048000"/>
            <a:ext cx="2417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 days post-imbibition</a:t>
            </a:r>
          </a:p>
        </p:txBody>
      </p:sp>
      <p:pic>
        <p:nvPicPr>
          <p:cNvPr id="39942" name="Picture 4" descr="Cf_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4038600"/>
            <a:ext cx="21526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5400000">
            <a:off x="7462837" y="3662363"/>
            <a:ext cx="468313" cy="1588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6457950" y="6335713"/>
            <a:ext cx="2686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Flowering (18-21 nodes)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87338" y="838200"/>
          <a:ext cx="5503862" cy="3133725"/>
        </p:xfrm>
        <a:graphic>
          <a:graphicData uri="http://schemas.openxmlformats.org/presentationml/2006/ole">
            <p:oleObj spid="_x0000_s10242" name="Document" r:id="rId4" imgW="5626100" imgH="3200400" progId="Word.Document.8">
              <p:embed/>
            </p:oleObj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6265863" y="838200"/>
          <a:ext cx="1963737" cy="1571625"/>
        </p:xfrm>
        <a:graphic>
          <a:graphicData uri="http://schemas.openxmlformats.org/presentationml/2006/ole">
            <p:oleObj spid="_x0000_s10243" name="Document" r:id="rId5" imgW="3087624" imgH="2471928" progId="Word.Document.8">
              <p:embed/>
            </p:oleObj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6215063" y="2551113"/>
          <a:ext cx="2014537" cy="1612900"/>
        </p:xfrm>
        <a:graphic>
          <a:graphicData uri="http://schemas.openxmlformats.org/presentationml/2006/ole">
            <p:oleObj spid="_x0000_s10244" name="Document" r:id="rId6" imgW="3087624" imgH="2471928" progId="Word.Document.8">
              <p:embed/>
            </p:oleObj>
          </a:graphicData>
        </a:graphic>
      </p:graphicFrame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914400" y="120650"/>
            <a:ext cx="7315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>
                <a:solidFill>
                  <a:schemeClr val="accent2"/>
                </a:solidFill>
              </a:rPr>
              <a:t>Chamaecrista </a:t>
            </a:r>
            <a:r>
              <a:rPr lang="en-US" sz="2400">
                <a:solidFill>
                  <a:schemeClr val="accent2"/>
                </a:solidFill>
              </a:rPr>
              <a:t>nodule and root Solexa data</a:t>
            </a:r>
          </a:p>
        </p:txBody>
      </p:sp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287338" y="4164013"/>
          <a:ext cx="6248400" cy="2566987"/>
        </p:xfrm>
        <a:graphic>
          <a:graphicData uri="http://schemas.openxmlformats.org/presentationml/2006/ole">
            <p:oleObj spid="_x0000_s10245" name="Document" r:id="rId7" imgW="5626100" imgH="2311400" progId="Word.Document.12">
              <p:link updateAutomatic="1"/>
            </p:oleObj>
          </a:graphicData>
        </a:graphic>
      </p:graphicFrame>
      <p:pic>
        <p:nvPicPr>
          <p:cNvPr id="37895" name="Picture 8" descr="Cf_root_tip_crop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65863" y="4572000"/>
            <a:ext cx="1963737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Macintosh PowerPoint</Application>
  <PresentationFormat>On-screen Show (4:3)</PresentationFormat>
  <Paragraphs>5</Paragraphs>
  <Slides>2</Slides>
  <Notes>1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Office Theme</vt:lpstr>
      <vt:lpstr>!OLE_LINK1</vt:lpstr>
      <vt:lpstr>Macintosh HD:Users:ssinger:Desktop:Library.docx!OLE_LINK2</vt:lpstr>
      <vt:lpstr>Microsoft Word 97 - 2004 Document</vt:lpstr>
      <vt:lpstr>Microsoft Word Document</vt:lpstr>
      <vt:lpstr>Slide 1</vt:lpstr>
      <vt:lpstr>Slide 2</vt:lpstr>
    </vt:vector>
  </TitlesOfParts>
  <Company>Carleton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Carleton User</dc:creator>
  <cp:lastModifiedBy>Carleton User</cp:lastModifiedBy>
  <cp:revision>1</cp:revision>
  <dcterms:created xsi:type="dcterms:W3CDTF">2009-01-20T02:39:45Z</dcterms:created>
  <dcterms:modified xsi:type="dcterms:W3CDTF">2009-01-20T02:40:41Z</dcterms:modified>
</cp:coreProperties>
</file>