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F9090-C82C-D641-A0B2-D441612C3947}" type="datetimeFigureOut">
              <a:rPr lang="en-US" smtClean="0"/>
              <a:t>1/19/09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F57C5-C473-6E4C-8757-4333A1D1E4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7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pPr>
              <a:defRPr/>
            </a:pP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Illumina/Solexa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Results</a:t>
            </a:r>
          </a:p>
        </p:txBody>
      </p:sp>
      <p:sp>
        <p:nvSpPr>
          <p:cNvPr id="36867" name="Content Placeholder 8"/>
          <p:cNvSpPr>
            <a:spLocks noGrp="1"/>
          </p:cNvSpPr>
          <p:nvPr>
            <p:ph sz="half" idx="1"/>
          </p:nvPr>
        </p:nvSpPr>
        <p:spPr>
          <a:xfrm>
            <a:off x="457200" y="685800"/>
            <a:ext cx="8229600" cy="1858963"/>
          </a:xfrm>
        </p:spPr>
        <p:txBody>
          <a:bodyPr/>
          <a:lstStyle/>
          <a:p>
            <a:r>
              <a:rPr lang="en-US" smtClean="0"/>
              <a:t>Total passing reads (46 bp):    143,442,505</a:t>
            </a:r>
          </a:p>
          <a:p>
            <a:r>
              <a:rPr lang="en-US" smtClean="0"/>
              <a:t>Total Mbp:    6,598</a:t>
            </a:r>
          </a:p>
          <a:p>
            <a:r>
              <a:rPr lang="en-US" smtClean="0"/>
              <a:t>157,350 SNPs among 3 ecotypes</a:t>
            </a:r>
          </a:p>
          <a:p>
            <a:endParaRPr lang="en-US" smtClean="0"/>
          </a:p>
        </p:txBody>
      </p:sp>
      <p:pic>
        <p:nvPicPr>
          <p:cNvPr id="36868" name="Picture 10" descr="PB2915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6766719" y="4480719"/>
            <a:ext cx="266700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itle 7"/>
          <p:cNvSpPr txBox="1">
            <a:spLocks/>
          </p:cNvSpPr>
          <p:nvPr/>
        </p:nvSpPr>
        <p:spPr bwMode="auto">
          <a:xfrm>
            <a:off x="1828800" y="1981200"/>
            <a:ext cx="52276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3600">
                <a:solidFill>
                  <a:srgbClr val="953735"/>
                </a:solidFill>
                <a:latin typeface="Calibri" charset="0"/>
              </a:rPr>
              <a:t>454 Titanium Results</a:t>
            </a:r>
          </a:p>
        </p:txBody>
      </p:sp>
      <p:sp>
        <p:nvSpPr>
          <p:cNvPr id="36870" name="Content Placeholder 8"/>
          <p:cNvSpPr>
            <a:spLocks noGrp="1"/>
          </p:cNvSpPr>
          <p:nvPr>
            <p:ph sz="half" idx="1"/>
          </p:nvPr>
        </p:nvSpPr>
        <p:spPr>
          <a:xfrm>
            <a:off x="304800" y="3048000"/>
            <a:ext cx="8229600" cy="1219200"/>
          </a:xfrm>
        </p:spPr>
        <p:txBody>
          <a:bodyPr/>
          <a:lstStyle/>
          <a:p>
            <a:r>
              <a:rPr lang="en-US" smtClean="0"/>
              <a:t>Total reads (370 bp):    ~1,000,000</a:t>
            </a:r>
          </a:p>
          <a:p>
            <a:r>
              <a:rPr lang="en-US" smtClean="0"/>
              <a:t>Total Mbp:        370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36871" name="Content Placeholder 8"/>
          <p:cNvSpPr>
            <a:spLocks noGrp="1"/>
          </p:cNvSpPr>
          <p:nvPr>
            <p:ph sz="half" idx="1"/>
          </p:nvPr>
        </p:nvSpPr>
        <p:spPr>
          <a:xfrm>
            <a:off x="457200" y="4724400"/>
            <a:ext cx="4419600" cy="19812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>
                <a:solidFill>
                  <a:srgbClr val="953735"/>
                </a:solidFill>
              </a:rPr>
              <a:t>ESTs in NCBI as of 11/28/08</a:t>
            </a:r>
          </a:p>
          <a:p>
            <a:r>
              <a:rPr lang="en-US" sz="2400" i="1" smtClean="0"/>
              <a:t>Medicago truncatula  </a:t>
            </a:r>
            <a:r>
              <a:rPr lang="en-US" sz="2400" smtClean="0"/>
              <a:t>260,238</a:t>
            </a:r>
          </a:p>
          <a:p>
            <a:r>
              <a:rPr lang="en-US" sz="2400" i="1" smtClean="0"/>
              <a:t>Glycine max               </a:t>
            </a:r>
            <a:r>
              <a:rPr lang="en-US" sz="2400" smtClean="0"/>
              <a:t>1,386,618</a:t>
            </a:r>
          </a:p>
          <a:p>
            <a:r>
              <a:rPr lang="en-US" sz="2400" i="1" smtClean="0"/>
              <a:t>Lotus japonicus            </a:t>
            </a:r>
            <a:r>
              <a:rPr lang="en-US" sz="2400" smtClean="0"/>
              <a:t>157,951 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Illumina/Solexa Results</vt:lpstr>
    </vt:vector>
  </TitlesOfParts>
  <Company>Carleton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Illumina/Solexa Results</dc:title>
  <dc:creator>Carleton User</dc:creator>
  <cp:lastModifiedBy>Carleton User</cp:lastModifiedBy>
  <cp:revision>1</cp:revision>
  <dcterms:created xsi:type="dcterms:W3CDTF">2009-01-20T04:35:17Z</dcterms:created>
  <dcterms:modified xsi:type="dcterms:W3CDTF">2009-01-20T04:35:44Z</dcterms:modified>
</cp:coreProperties>
</file>