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2786E-5374-2D4F-B397-78727639BF8A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CAD89-62A3-0A4B-B3AA-3BC81967E3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228600"/>
          <a:ext cx="6096000" cy="6316979"/>
        </p:xfrm>
        <a:graphic>
          <a:graphicData uri="http://schemas.openxmlformats.org/drawingml/2006/table">
            <a:tbl>
              <a:tblPr/>
              <a:tblGrid>
                <a:gridCol w="1752600"/>
                <a:gridCol w="1219200"/>
                <a:gridCol w="884238"/>
                <a:gridCol w="639762"/>
                <a:gridCol w="685800"/>
                <a:gridCol w="9144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Putative Gene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Reference allele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Variant allele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MN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UFO (leaves also)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VRN1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FY (down regulates floral repressor FLC)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VIP4 (positively regulates FLC)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HASTY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SVP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TFL2 (vernalization)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FRI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TOC1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GID1C (GA receptor)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0.33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Macintosh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Carleton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Carleton User</dc:creator>
  <cp:lastModifiedBy>Carleton User</cp:lastModifiedBy>
  <cp:revision>1</cp:revision>
  <dcterms:created xsi:type="dcterms:W3CDTF">2009-01-20T03:48:28Z</dcterms:created>
  <dcterms:modified xsi:type="dcterms:W3CDTF">2009-01-20T03:48:52Z</dcterms:modified>
</cp:coreProperties>
</file>