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61" r:id="rId4"/>
    <p:sldId id="262" r:id="rId5"/>
    <p:sldId id="267" r:id="rId6"/>
    <p:sldId id="268" r:id="rId7"/>
    <p:sldId id="269" r:id="rId8"/>
    <p:sldId id="270" r:id="rId9"/>
    <p:sldId id="257" r:id="rId10"/>
    <p:sldId id="260" r:id="rId11"/>
    <p:sldId id="263" r:id="rId12"/>
    <p:sldId id="264" r:id="rId13"/>
    <p:sldId id="266" r:id="rId14"/>
    <p:sldId id="258" r:id="rId15"/>
    <p:sldId id="272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-11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677C0-33B7-E94D-85DE-CD5388C66B56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9977C-52CD-494C-847E-E0E0C1865A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://www.flickr.com/photos/melrick/4715374606/sizes/z/in/photostream/" TargetMode="Externa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://www.flickr.com/photos/emedia/2825621193/in/set-72157606484515499" TargetMode="Externa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://www.flickr.com/photos/lisa_yarost/2257863480/sizes/z/in/photostrea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Source:</a:t>
            </a:r>
            <a:r>
              <a:rPr lang="en-US" baseline="0" dirty="0" smtClean="0"/>
              <a:t>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http://www.flickr.com/photos/melrick/4715374606/sizes/z/in/photostream/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9977C-52CD-494C-847E-E0E0C1865A5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Source: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http://www.flickr.com/photos/emedia/2825621193/in/set-72157606484515499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9977C-52CD-494C-847E-E0E0C1865A5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Source: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http://www.flickr.com/photos/bloggle/52303912/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9977C-52CD-494C-847E-E0E0C1865A5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Source: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http://www.flickr.com/photos/lisa_yarost/2257863480/sizes/z/in/photostream/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9977C-52CD-494C-847E-E0E0C1865A5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2E231-F5CC-E54C-BF10-2D984C0080D4}" type="datetimeFigureOut">
              <a:rPr lang="en-US" smtClean="0"/>
              <a:pPr/>
              <a:t>12/2/12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5DE5C-65C1-814B-8A7A-F1569710FE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a00d8341c831253ef0120a4d24e55970b-800wi.jpg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3" y="15015"/>
            <a:ext cx="9129520" cy="68429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0025" y="5905002"/>
            <a:ext cx="3560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VERMONT SEASONS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gar r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73" y="0"/>
            <a:ext cx="91714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 2183342070_a7fa83230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9144000" cy="683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. vermont snow ban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" y="0"/>
            <a:ext cx="9143925" cy="6861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 3407002846_666816220d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28"/>
            <a:ext cx="9175750" cy="6829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00px-Maple_sap_buckets_-_Beaver_Meadow_Audubon_Cen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" y="-7442"/>
            <a:ext cx="9144000" cy="686544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 Spring de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7720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 concord lak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79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 spring r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6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 150903281_88bcffc48f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3122"/>
            <a:ext cx="9145559" cy="6814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 905162250_3408b75fa2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10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 farm and fiel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1514"/>
            <a:ext cx="9144000" cy="6959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 silver led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526" y="0"/>
            <a:ext cx="926652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 Vermont clou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2" y="0"/>
            <a:ext cx="919420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 Vermont Fa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82" y="5190"/>
            <a:ext cx="9160855" cy="6837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8px-Bi-colored_Maple_T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56125" cy="6858001"/>
          </a:xfrm>
          <a:prstGeom prst="rect">
            <a:avLst/>
          </a:prstGeom>
        </p:spPr>
      </p:pic>
      <p:pic>
        <p:nvPicPr>
          <p:cNvPr id="3" name="Picture 2" descr="272601969_1d9c4f2556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124" y="8736"/>
            <a:ext cx="4587875" cy="68492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83</Words>
  <Application>Microsoft Macintosh PowerPoint</Application>
  <PresentationFormat>On-screen Show (4:3)</PresentationFormat>
  <Paragraphs>9</Paragraphs>
  <Slides>16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busy bee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 Youngman</dc:creator>
  <cp:lastModifiedBy>B Youngman</cp:lastModifiedBy>
  <cp:revision>10</cp:revision>
  <dcterms:created xsi:type="dcterms:W3CDTF">2012-12-02T21:52:30Z</dcterms:created>
  <dcterms:modified xsi:type="dcterms:W3CDTF">2012-12-02T21:53:05Z</dcterms:modified>
</cp:coreProperties>
</file>