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4" r:id="rId6"/>
    <p:sldId id="260" r:id="rId7"/>
    <p:sldId id="271" r:id="rId8"/>
    <p:sldId id="275" r:id="rId9"/>
    <p:sldId id="276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12" autoAdjust="0"/>
  </p:normalViewPr>
  <p:slideViewPr>
    <p:cSldViewPr>
      <p:cViewPr varScale="1">
        <p:scale>
          <a:sx n="56" d="100"/>
          <a:sy n="56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FD67A-D7B8-42F2-A7DD-DBFD11FD6866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63A5-DF1F-450C-84CB-3C7C0CC67C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F63A5-DF1F-450C-84CB-3C7C0CC67CC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46C09-1364-45E6-8CE8-AC8B11280CE4}" type="datetimeFigureOut">
              <a:rPr lang="en-US" smtClean="0"/>
              <a:t>9/13/2008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1B8C-67DC-4F7C-AF34-1A785247287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sb.info.nih.gov/ij/docs/concepts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sb.info.nih.gov/ij/docs/pdfs/ImageJ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300" dirty="0" smtClean="0"/>
              <a:t>How Tall are our Trees?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Measuring Local Trees with Image J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Suzanne Elliott</a:t>
            </a:r>
          </a:p>
          <a:p>
            <a:r>
              <a:rPr lang="en-US" dirty="0" smtClean="0"/>
              <a:t>September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>
                <a:hlinkClick r:id="rId3"/>
              </a:rPr>
              <a:t>http://rsb.info.nih.gov/ij/docs/concepts.html</a:t>
            </a:r>
            <a:endParaRPr lang="en-US" sz="1200" dirty="0" smtClean="0"/>
          </a:p>
          <a:p>
            <a:r>
              <a:rPr lang="en-US" sz="1400" dirty="0" smtClean="0">
                <a:hlinkClick r:id="rId4"/>
              </a:rPr>
              <a:t>http://rsb.info.nih.gov/ij/docs/pdfs/ImageJ.pdf</a:t>
            </a:r>
            <a:r>
              <a:rPr lang="en-US" sz="1400" dirty="0" smtClean="0"/>
              <a:t>  </a:t>
            </a:r>
            <a:r>
              <a:rPr lang="en-US" sz="1400" dirty="0" err="1" smtClean="0"/>
              <a:t>thiis</a:t>
            </a:r>
            <a:r>
              <a:rPr lang="en-US" sz="1400" dirty="0" smtClean="0"/>
              <a:t> is a useful  guide on Image J basics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Image 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image processing and analysis tool </a:t>
            </a:r>
          </a:p>
          <a:p>
            <a:r>
              <a:rPr lang="en-US" dirty="0" smtClean="0"/>
              <a:t>It was developed by the National Institutes for Health (NIH)</a:t>
            </a:r>
          </a:p>
          <a:p>
            <a:r>
              <a:rPr lang="en-US" dirty="0" smtClean="0"/>
              <a:t>It is free to download </a:t>
            </a:r>
            <a:r>
              <a:rPr lang="en-US" sz="1200" dirty="0" smtClean="0"/>
              <a:t>http://rsb.info.nih.gov/ij/features.html</a:t>
            </a:r>
          </a:p>
          <a:p>
            <a:r>
              <a:rPr lang="en-US" dirty="0" smtClean="0"/>
              <a:t>It is used by a wide range of scientists and other professionals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</a:t>
            </a:r>
            <a:r>
              <a:rPr lang="en-US" dirty="0"/>
              <a:t>M</a:t>
            </a:r>
            <a:r>
              <a:rPr lang="en-US" dirty="0" smtClean="0"/>
              <a:t>enu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524000" y="1219200"/>
            <a:ext cx="68901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2209800"/>
            <a:ext cx="1676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Menu Bar →</a:t>
            </a:r>
          </a:p>
          <a:p>
            <a:r>
              <a:rPr lang="en-US" sz="1400" b="1" dirty="0">
                <a:latin typeface="Comic Sans MS" pitchFamily="66" charset="0"/>
              </a:rPr>
              <a:t>Tool Bar →</a:t>
            </a:r>
          </a:p>
          <a:p>
            <a:r>
              <a:rPr lang="en-US" sz="1400" b="1" dirty="0">
                <a:latin typeface="Comic Sans MS" pitchFamily="66" charset="0"/>
              </a:rPr>
              <a:t>Status Bar </a:t>
            </a:r>
            <a:r>
              <a:rPr lang="en-US" b="1" dirty="0">
                <a:latin typeface="Comic Sans MS" pitchFamily="66" charset="0"/>
              </a:rPr>
              <a:t>→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2971800"/>
            <a:ext cx="66469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1000" y="4495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Toolbar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8200" y="6324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http://rsb.info.nih.gov/ij/docs/menus/edit.html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Menu -Set Scale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09800"/>
            <a:ext cx="23812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measure tree height and crown spread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42321" b="9085"/>
          <a:stretch>
            <a:fillRect/>
          </a:stretch>
        </p:blipFill>
        <p:spPr bwMode="auto">
          <a:xfrm>
            <a:off x="951229" y="1600200"/>
            <a:ext cx="415417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562600" y="16764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Take a photo of the tree with a meter stick for reference</a:t>
            </a:r>
          </a:p>
          <a:p>
            <a:endParaRPr lang="en-US" dirty="0"/>
          </a:p>
          <a:p>
            <a:r>
              <a:rPr lang="en-US" dirty="0" smtClean="0"/>
              <a:t>Open that photo in Image J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Adjust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352800"/>
            <a:ext cx="24574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133600"/>
            <a:ext cx="20859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362200" y="31242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1371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Crop and adjust the contrast if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32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 the </a:t>
            </a:r>
            <a:r>
              <a:rPr lang="en-US" dirty="0"/>
              <a:t>S</a:t>
            </a:r>
            <a:r>
              <a:rPr lang="en-US" dirty="0" smtClean="0"/>
              <a:t>cale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39751" b="13000"/>
          <a:stretch>
            <a:fillRect/>
          </a:stretch>
        </p:blipFill>
        <p:spPr bwMode="auto">
          <a:xfrm>
            <a:off x="0" y="1066800"/>
            <a:ext cx="5410200" cy="485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1676400" y="838200"/>
            <a:ext cx="457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24600" y="685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1.Use the magnifying tool to enlarge the meter stick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76400" y="1447800"/>
            <a:ext cx="43434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1200" y="2743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Go to </a:t>
            </a:r>
            <a:r>
              <a:rPr lang="en-US" b="1" i="1" dirty="0" smtClean="0"/>
              <a:t>analyze  	set scale</a:t>
            </a:r>
          </a:p>
          <a:p>
            <a:r>
              <a:rPr lang="en-US" b="1" i="1" dirty="0" smtClean="0"/>
              <a:t> </a:t>
            </a:r>
            <a:r>
              <a:rPr lang="en-US" b="1" dirty="0" smtClean="0"/>
              <a:t>4. </a:t>
            </a:r>
            <a:r>
              <a:rPr lang="en-US" dirty="0"/>
              <a:t>C</a:t>
            </a:r>
            <a:r>
              <a:rPr lang="en-US" dirty="0" smtClean="0"/>
              <a:t>hange the units to meters 5. </a:t>
            </a:r>
            <a:r>
              <a:rPr lang="en-US" dirty="0"/>
              <a:t>C</a:t>
            </a:r>
            <a:r>
              <a:rPr lang="en-US" dirty="0" smtClean="0"/>
              <a:t>hange known distance to  1</a:t>
            </a:r>
          </a:p>
          <a:p>
            <a:r>
              <a:rPr lang="en-US" dirty="0" smtClean="0"/>
              <a:t>6. Click OK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38200" y="1600200"/>
            <a:ext cx="5410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1676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2.Use the line tool to draw a line the length of the meter stick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114800"/>
            <a:ext cx="1785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/>
          <p:nvPr/>
        </p:nvCxnSpPr>
        <p:spPr>
          <a:xfrm rot="5400000" flipH="1" flipV="1">
            <a:off x="4229100" y="4229100"/>
            <a:ext cx="2667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the height and crown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 r="20000" b="13000"/>
          <a:stretch>
            <a:fillRect/>
          </a:stretch>
        </p:blipFill>
        <p:spPr bwMode="auto">
          <a:xfrm>
            <a:off x="228600" y="1752600"/>
            <a:ext cx="62781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685800" y="1600200"/>
            <a:ext cx="6172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34200" y="14478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Draw a line  the length of the tree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52600" y="2133600"/>
            <a:ext cx="5334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35052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Select  measure from the analyze toolbar this transfers the data to a results  window.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Sample Student Slide</a:t>
            </a:r>
            <a:br>
              <a:rPr lang="en-US" sz="2800" i="1" dirty="0" smtClean="0"/>
            </a:br>
            <a:r>
              <a:rPr lang="en-US" sz="4000" b="1" dirty="0" smtClean="0"/>
              <a:t>Honey Locust </a:t>
            </a:r>
            <a:r>
              <a:rPr lang="en-US" sz="4000" i="1" dirty="0" err="1" smtClean="0"/>
              <a:t>Gleditsia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triacanthos</a:t>
            </a:r>
            <a:r>
              <a:rPr lang="en-US" sz="4000" b="1" i="1" dirty="0" smtClean="0"/>
              <a:t> </a:t>
            </a:r>
            <a:endParaRPr lang="en-US" sz="4000" b="1" i="1" dirty="0"/>
          </a:p>
        </p:txBody>
      </p:sp>
      <p:pic>
        <p:nvPicPr>
          <p:cNvPr id="4" name="Content Placeholder 3" descr="IMG_127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1" y="1600201"/>
            <a:ext cx="5029199" cy="3771899"/>
          </a:xfrm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tree is located  on the Pembroke Campus of Brown University.</a:t>
            </a:r>
          </a:p>
          <a:p>
            <a:r>
              <a:rPr lang="en-US" dirty="0" smtClean="0"/>
              <a:t>It is 16.5 meters tall and it has a crown span of  </a:t>
            </a:r>
            <a:r>
              <a:rPr lang="en-US" smtClean="0"/>
              <a:t>22 meters.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227</Words>
  <Application>Microsoft Office PowerPoint</Application>
  <PresentationFormat>On-screen Show (4:3)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Tall are our Trees? Measuring Local Trees with Image J </vt:lpstr>
      <vt:lpstr>What is Image J</vt:lpstr>
      <vt:lpstr>The Main Menu</vt:lpstr>
      <vt:lpstr>Analyze Menu -Set Scale</vt:lpstr>
      <vt:lpstr>How to measure tree height and crown spread</vt:lpstr>
      <vt:lpstr>Image Adjust</vt:lpstr>
      <vt:lpstr>Set the Scale</vt:lpstr>
      <vt:lpstr>Measure the height and crown</vt:lpstr>
      <vt:lpstr>Sample Student Slide Honey Locust Gleditsia triacanthos </vt:lpstr>
      <vt:lpstr>Resources/credits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Trees with Image J</dc:title>
  <dc:creator>Robert Elliott</dc:creator>
  <cp:lastModifiedBy>Robert Elliott</cp:lastModifiedBy>
  <cp:revision>27</cp:revision>
  <dcterms:created xsi:type="dcterms:W3CDTF">2008-09-13T15:20:38Z</dcterms:created>
  <dcterms:modified xsi:type="dcterms:W3CDTF">2008-09-13T20:41:39Z</dcterms:modified>
</cp:coreProperties>
</file>