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99DF5D-C29E-4E04-BBDC-9755B4D685A6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8FA9B-BF6A-49C2-92CC-69291D9424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9AD1B5A-F5A6-4848-AF1F-DB0E141A0BD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6C01C-29D4-4224-B330-026DF864341F}" type="datetimeFigureOut">
              <a:rPr lang="en-US" smtClean="0"/>
              <a:pPr/>
              <a:t>2/17/2012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D99C3-C804-49C6-8412-CE1EB885B9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Life time line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10668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371600" y="1600200"/>
            <a:ext cx="10668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38400" y="1600200"/>
            <a:ext cx="10668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05200" y="1600200"/>
            <a:ext cx="10668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72000" y="1600200"/>
            <a:ext cx="10668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638800" y="1600200"/>
            <a:ext cx="10668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705600" y="1600200"/>
            <a:ext cx="1066800" cy="2286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543800" y="1600200"/>
            <a:ext cx="12954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75" name="TextBox 20"/>
          <p:cNvSpPr txBox="1">
            <a:spLocks noChangeArrowheads="1"/>
          </p:cNvSpPr>
          <p:nvPr/>
        </p:nvSpPr>
        <p:spPr bwMode="auto">
          <a:xfrm>
            <a:off x="0" y="1828800"/>
            <a:ext cx="70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4 BYA</a:t>
            </a:r>
          </a:p>
        </p:txBody>
      </p:sp>
      <p:sp>
        <p:nvSpPr>
          <p:cNvPr id="11276" name="TextBox 21"/>
          <p:cNvSpPr txBox="1">
            <a:spLocks noChangeArrowheads="1"/>
          </p:cNvSpPr>
          <p:nvPr/>
        </p:nvSpPr>
        <p:spPr bwMode="auto">
          <a:xfrm>
            <a:off x="8524875" y="1828800"/>
            <a:ext cx="619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Now</a:t>
            </a:r>
          </a:p>
        </p:txBody>
      </p:sp>
      <p:cxnSp>
        <p:nvCxnSpPr>
          <p:cNvPr id="28" name="Straight Connector 27"/>
          <p:cNvCxnSpPr/>
          <p:nvPr/>
        </p:nvCxnSpPr>
        <p:spPr>
          <a:xfrm rot="5400000">
            <a:off x="2096294" y="1789906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363494" y="1789906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4229894" y="1789906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8077200" y="1600200"/>
            <a:ext cx="762000" cy="2286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81" name="TextBox 31"/>
          <p:cNvSpPr txBox="1">
            <a:spLocks noChangeArrowheads="1"/>
          </p:cNvSpPr>
          <p:nvPr/>
        </p:nvSpPr>
        <p:spPr bwMode="auto">
          <a:xfrm>
            <a:off x="1447800" y="1524000"/>
            <a:ext cx="950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Bacteria</a:t>
            </a:r>
          </a:p>
        </p:txBody>
      </p:sp>
      <p:sp>
        <p:nvSpPr>
          <p:cNvPr id="11282" name="TextBox 32"/>
          <p:cNvSpPr txBox="1">
            <a:spLocks noChangeArrowheads="1"/>
          </p:cNvSpPr>
          <p:nvPr/>
        </p:nvSpPr>
        <p:spPr bwMode="auto">
          <a:xfrm>
            <a:off x="4572000" y="1524000"/>
            <a:ext cx="1624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Eukaryotic cells</a:t>
            </a:r>
          </a:p>
        </p:txBody>
      </p:sp>
      <p:sp>
        <p:nvSpPr>
          <p:cNvPr id="11283" name="TextBox 33"/>
          <p:cNvSpPr txBox="1">
            <a:spLocks noChangeArrowheads="1"/>
          </p:cNvSpPr>
          <p:nvPr/>
        </p:nvSpPr>
        <p:spPr bwMode="auto">
          <a:xfrm>
            <a:off x="8153400" y="1524000"/>
            <a:ext cx="636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Land</a:t>
            </a:r>
          </a:p>
        </p:txBody>
      </p:sp>
      <p:sp>
        <p:nvSpPr>
          <p:cNvPr id="11284" name="TextBox 34"/>
          <p:cNvSpPr txBox="1">
            <a:spLocks noChangeArrowheads="1"/>
          </p:cNvSpPr>
          <p:nvPr/>
        </p:nvSpPr>
        <p:spPr bwMode="auto">
          <a:xfrm>
            <a:off x="6934200" y="152400"/>
            <a:ext cx="13985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Multicellular Marine</a:t>
            </a:r>
          </a:p>
          <a:p>
            <a:r>
              <a:rPr lang="en-US">
                <a:latin typeface="Calibri" pitchFamily="34" charset="0"/>
              </a:rPr>
              <a:t>Organisms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6896101" y="1638300"/>
            <a:ext cx="1295400" cy="3175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6" name="TextBox 39"/>
          <p:cNvSpPr txBox="1">
            <a:spLocks noChangeArrowheads="1"/>
          </p:cNvSpPr>
          <p:nvPr/>
        </p:nvSpPr>
        <p:spPr bwMode="auto">
          <a:xfrm>
            <a:off x="2057400" y="2133600"/>
            <a:ext cx="70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3 BYA</a:t>
            </a:r>
          </a:p>
        </p:txBody>
      </p:sp>
      <p:sp>
        <p:nvSpPr>
          <p:cNvPr id="11287" name="TextBox 40"/>
          <p:cNvSpPr txBox="1">
            <a:spLocks noChangeArrowheads="1"/>
          </p:cNvSpPr>
          <p:nvPr/>
        </p:nvSpPr>
        <p:spPr bwMode="auto">
          <a:xfrm>
            <a:off x="4191000" y="2209800"/>
            <a:ext cx="70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2 BYA</a:t>
            </a:r>
          </a:p>
        </p:txBody>
      </p:sp>
      <p:sp>
        <p:nvSpPr>
          <p:cNvPr id="11288" name="TextBox 41"/>
          <p:cNvSpPr txBox="1">
            <a:spLocks noChangeArrowheads="1"/>
          </p:cNvSpPr>
          <p:nvPr/>
        </p:nvSpPr>
        <p:spPr bwMode="auto">
          <a:xfrm>
            <a:off x="6324600" y="2209800"/>
            <a:ext cx="70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 BYA</a:t>
            </a:r>
          </a:p>
        </p:txBody>
      </p:sp>
      <p:sp>
        <p:nvSpPr>
          <p:cNvPr id="11289" name="TextBox 42"/>
          <p:cNvSpPr txBox="1">
            <a:spLocks noChangeArrowheads="1"/>
          </p:cNvSpPr>
          <p:nvPr/>
        </p:nvSpPr>
        <p:spPr bwMode="auto">
          <a:xfrm>
            <a:off x="7391400" y="2286000"/>
            <a:ext cx="1581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700 MYA Ediacaran</a:t>
            </a:r>
          </a:p>
          <a:p>
            <a:r>
              <a:rPr lang="en-US" sz="1400">
                <a:latin typeface="Calibri" pitchFamily="34" charset="0"/>
              </a:rPr>
              <a:t>565 MYA Cambrian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26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Life time 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time line</dc:title>
  <dc:creator>Sarah</dc:creator>
  <cp:lastModifiedBy>Sarah</cp:lastModifiedBy>
  <cp:revision>2</cp:revision>
  <dcterms:created xsi:type="dcterms:W3CDTF">2012-02-17T19:03:27Z</dcterms:created>
  <dcterms:modified xsi:type="dcterms:W3CDTF">2012-02-17T19:14:37Z</dcterms:modified>
</cp:coreProperties>
</file>