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43891200" cy="36576000"/>
  <p:notesSz cx="6858000" cy="9144000"/>
  <p:defaultTextStyle>
    <a:defPPr>
      <a:defRPr lang="en-US"/>
    </a:defPPr>
    <a:lvl1pPr marL="0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1pPr>
    <a:lvl2pPr marL="1311478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2pPr>
    <a:lvl3pPr marL="2622956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3pPr>
    <a:lvl4pPr marL="3934435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4pPr>
    <a:lvl5pPr marL="5245913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5pPr>
    <a:lvl6pPr marL="6557391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6pPr>
    <a:lvl7pPr marL="7868869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7pPr>
    <a:lvl8pPr marL="9180347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8pPr>
    <a:lvl9pPr marL="10491826" algn="l" defTabSz="2622956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2382" y="3006"/>
      </p:cViewPr>
      <p:guideLst>
        <p:guide orient="horz" pos="11520"/>
        <p:guide pos="138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11802463" cy="3118024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1" y="11362270"/>
            <a:ext cx="37307522" cy="78401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2" y="20726400"/>
            <a:ext cx="30723840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11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62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934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245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557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86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180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491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61205" y="7814739"/>
            <a:ext cx="10066022" cy="1664377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40286" y="7814739"/>
            <a:ext cx="29489402" cy="1664377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4" y="23503469"/>
            <a:ext cx="37307522" cy="7264400"/>
          </a:xfrm>
        </p:spPr>
        <p:txBody>
          <a:bodyPr anchor="t"/>
          <a:lstStyle>
            <a:lvl1pPr algn="l">
              <a:defRPr sz="11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4" y="15502473"/>
            <a:ext cx="37307522" cy="8000997"/>
          </a:xfrm>
        </p:spPr>
        <p:txBody>
          <a:bodyPr anchor="b"/>
          <a:lstStyle>
            <a:lvl1pPr marL="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1pPr>
            <a:lvl2pPr marL="1311478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2pPr>
            <a:lvl3pPr marL="2622956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3pPr>
            <a:lvl4pPr marL="3934435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4pPr>
            <a:lvl5pPr marL="5245913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5pPr>
            <a:lvl6pPr marL="6557391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6pPr>
            <a:lvl7pPr marL="7868869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7pPr>
            <a:lvl8pPr marL="9180347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8pPr>
            <a:lvl9pPr marL="10491826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0286" y="45516801"/>
            <a:ext cx="19773900" cy="128735669"/>
          </a:xfrm>
        </p:spPr>
        <p:txBody>
          <a:bodyPr/>
          <a:lstStyle>
            <a:lvl1pPr>
              <a:defRPr sz="8000"/>
            </a:lvl1pPr>
            <a:lvl2pPr>
              <a:defRPr sz="6900"/>
            </a:lvl2pPr>
            <a:lvl3pPr>
              <a:defRPr sz="57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745706" y="45516801"/>
            <a:ext cx="19781519" cy="128735669"/>
          </a:xfrm>
        </p:spPr>
        <p:txBody>
          <a:bodyPr/>
          <a:lstStyle>
            <a:lvl1pPr>
              <a:defRPr sz="8000"/>
            </a:lvl1pPr>
            <a:lvl2pPr>
              <a:defRPr sz="6900"/>
            </a:lvl2pPr>
            <a:lvl3pPr>
              <a:defRPr sz="57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2" y="1464736"/>
            <a:ext cx="39502081" cy="609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59" y="8187269"/>
            <a:ext cx="19392904" cy="3412064"/>
          </a:xfrm>
        </p:spPr>
        <p:txBody>
          <a:bodyPr anchor="b"/>
          <a:lstStyle>
            <a:lvl1pPr marL="0" indent="0">
              <a:buNone/>
              <a:defRPr sz="6900" b="1"/>
            </a:lvl1pPr>
            <a:lvl2pPr marL="1311478" indent="0">
              <a:buNone/>
              <a:defRPr sz="5700" b="1"/>
            </a:lvl2pPr>
            <a:lvl3pPr marL="2622956" indent="0">
              <a:buNone/>
              <a:defRPr sz="5200" b="1"/>
            </a:lvl3pPr>
            <a:lvl4pPr marL="3934435" indent="0">
              <a:buNone/>
              <a:defRPr sz="4600" b="1"/>
            </a:lvl4pPr>
            <a:lvl5pPr marL="5245913" indent="0">
              <a:buNone/>
              <a:defRPr sz="4600" b="1"/>
            </a:lvl5pPr>
            <a:lvl6pPr marL="6557391" indent="0">
              <a:buNone/>
              <a:defRPr sz="4600" b="1"/>
            </a:lvl6pPr>
            <a:lvl7pPr marL="7868869" indent="0">
              <a:buNone/>
              <a:defRPr sz="4600" b="1"/>
            </a:lvl7pPr>
            <a:lvl8pPr marL="9180347" indent="0">
              <a:buNone/>
              <a:defRPr sz="4600" b="1"/>
            </a:lvl8pPr>
            <a:lvl9pPr marL="10491826" indent="0">
              <a:buNone/>
              <a:defRPr sz="4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59" y="11599333"/>
            <a:ext cx="19392904" cy="21073536"/>
          </a:xfrm>
        </p:spPr>
        <p:txBody>
          <a:bodyPr/>
          <a:lstStyle>
            <a:lvl1pPr>
              <a:defRPr sz="6900"/>
            </a:lvl1pPr>
            <a:lvl2pPr>
              <a:defRPr sz="5700"/>
            </a:lvl2pPr>
            <a:lvl3pPr>
              <a:defRPr sz="52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8187269"/>
            <a:ext cx="19400518" cy="3412064"/>
          </a:xfrm>
        </p:spPr>
        <p:txBody>
          <a:bodyPr anchor="b"/>
          <a:lstStyle>
            <a:lvl1pPr marL="0" indent="0">
              <a:buNone/>
              <a:defRPr sz="6900" b="1"/>
            </a:lvl1pPr>
            <a:lvl2pPr marL="1311478" indent="0">
              <a:buNone/>
              <a:defRPr sz="5700" b="1"/>
            </a:lvl2pPr>
            <a:lvl3pPr marL="2622956" indent="0">
              <a:buNone/>
              <a:defRPr sz="5200" b="1"/>
            </a:lvl3pPr>
            <a:lvl4pPr marL="3934435" indent="0">
              <a:buNone/>
              <a:defRPr sz="4600" b="1"/>
            </a:lvl4pPr>
            <a:lvl5pPr marL="5245913" indent="0">
              <a:buNone/>
              <a:defRPr sz="4600" b="1"/>
            </a:lvl5pPr>
            <a:lvl6pPr marL="6557391" indent="0">
              <a:buNone/>
              <a:defRPr sz="4600" b="1"/>
            </a:lvl6pPr>
            <a:lvl7pPr marL="7868869" indent="0">
              <a:buNone/>
              <a:defRPr sz="4600" b="1"/>
            </a:lvl7pPr>
            <a:lvl8pPr marL="9180347" indent="0">
              <a:buNone/>
              <a:defRPr sz="4600" b="1"/>
            </a:lvl8pPr>
            <a:lvl9pPr marL="10491826" indent="0">
              <a:buNone/>
              <a:defRPr sz="4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1599333"/>
            <a:ext cx="19400518" cy="21073536"/>
          </a:xfrm>
        </p:spPr>
        <p:txBody>
          <a:bodyPr/>
          <a:lstStyle>
            <a:lvl1pPr>
              <a:defRPr sz="6900"/>
            </a:lvl1pPr>
            <a:lvl2pPr>
              <a:defRPr sz="5700"/>
            </a:lvl2pPr>
            <a:lvl3pPr>
              <a:defRPr sz="52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6" y="1456267"/>
            <a:ext cx="14439903" cy="6197600"/>
          </a:xfrm>
        </p:spPr>
        <p:txBody>
          <a:bodyPr anchor="b"/>
          <a:lstStyle>
            <a:lvl1pPr algn="l">
              <a:defRPr sz="5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456270"/>
            <a:ext cx="24536401" cy="31216603"/>
          </a:xfrm>
        </p:spPr>
        <p:txBody>
          <a:bodyPr/>
          <a:lstStyle>
            <a:lvl1pPr>
              <a:defRPr sz="9200"/>
            </a:lvl1pPr>
            <a:lvl2pPr>
              <a:defRPr sz="8000"/>
            </a:lvl2pPr>
            <a:lvl3pPr>
              <a:defRPr sz="69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6" y="7653870"/>
            <a:ext cx="14439903" cy="25019003"/>
          </a:xfrm>
        </p:spPr>
        <p:txBody>
          <a:bodyPr/>
          <a:lstStyle>
            <a:lvl1pPr marL="0" indent="0">
              <a:buNone/>
              <a:defRPr sz="4000"/>
            </a:lvl1pPr>
            <a:lvl2pPr marL="1311478" indent="0">
              <a:buNone/>
              <a:defRPr sz="3400"/>
            </a:lvl2pPr>
            <a:lvl3pPr marL="2622956" indent="0">
              <a:buNone/>
              <a:defRPr sz="2900"/>
            </a:lvl3pPr>
            <a:lvl4pPr marL="3934435" indent="0">
              <a:buNone/>
              <a:defRPr sz="2600"/>
            </a:lvl4pPr>
            <a:lvl5pPr marL="5245913" indent="0">
              <a:buNone/>
              <a:defRPr sz="2600"/>
            </a:lvl5pPr>
            <a:lvl6pPr marL="6557391" indent="0">
              <a:buNone/>
              <a:defRPr sz="2600"/>
            </a:lvl6pPr>
            <a:lvl7pPr marL="7868869" indent="0">
              <a:buNone/>
              <a:defRPr sz="2600"/>
            </a:lvl7pPr>
            <a:lvl8pPr marL="9180347" indent="0">
              <a:buNone/>
              <a:defRPr sz="2600"/>
            </a:lvl8pPr>
            <a:lvl9pPr marL="10491826" indent="0">
              <a:buNone/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5" y="25603201"/>
            <a:ext cx="26334721" cy="3022603"/>
          </a:xfrm>
        </p:spPr>
        <p:txBody>
          <a:bodyPr anchor="b"/>
          <a:lstStyle>
            <a:lvl1pPr algn="l">
              <a:defRPr sz="5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5" y="3268133"/>
            <a:ext cx="26334721" cy="21945600"/>
          </a:xfrm>
        </p:spPr>
        <p:txBody>
          <a:bodyPr/>
          <a:lstStyle>
            <a:lvl1pPr marL="0" indent="0">
              <a:buNone/>
              <a:defRPr sz="9200"/>
            </a:lvl1pPr>
            <a:lvl2pPr marL="1311478" indent="0">
              <a:buNone/>
              <a:defRPr sz="8000"/>
            </a:lvl2pPr>
            <a:lvl3pPr marL="2622956" indent="0">
              <a:buNone/>
              <a:defRPr sz="6900"/>
            </a:lvl3pPr>
            <a:lvl4pPr marL="3934435" indent="0">
              <a:buNone/>
              <a:defRPr sz="5700"/>
            </a:lvl4pPr>
            <a:lvl5pPr marL="5245913" indent="0">
              <a:buNone/>
              <a:defRPr sz="5700"/>
            </a:lvl5pPr>
            <a:lvl6pPr marL="6557391" indent="0">
              <a:buNone/>
              <a:defRPr sz="5700"/>
            </a:lvl6pPr>
            <a:lvl7pPr marL="7868869" indent="0">
              <a:buNone/>
              <a:defRPr sz="5700"/>
            </a:lvl7pPr>
            <a:lvl8pPr marL="9180347" indent="0">
              <a:buNone/>
              <a:defRPr sz="5700"/>
            </a:lvl8pPr>
            <a:lvl9pPr marL="10491826" indent="0">
              <a:buNone/>
              <a:defRPr sz="5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5" y="28625804"/>
            <a:ext cx="26334721" cy="4292597"/>
          </a:xfrm>
        </p:spPr>
        <p:txBody>
          <a:bodyPr/>
          <a:lstStyle>
            <a:lvl1pPr marL="0" indent="0">
              <a:buNone/>
              <a:defRPr sz="4000"/>
            </a:lvl1pPr>
            <a:lvl2pPr marL="1311478" indent="0">
              <a:buNone/>
              <a:defRPr sz="3400"/>
            </a:lvl2pPr>
            <a:lvl3pPr marL="2622956" indent="0">
              <a:buNone/>
              <a:defRPr sz="2900"/>
            </a:lvl3pPr>
            <a:lvl4pPr marL="3934435" indent="0">
              <a:buNone/>
              <a:defRPr sz="2600"/>
            </a:lvl4pPr>
            <a:lvl5pPr marL="5245913" indent="0">
              <a:buNone/>
              <a:defRPr sz="2600"/>
            </a:lvl5pPr>
            <a:lvl6pPr marL="6557391" indent="0">
              <a:buNone/>
              <a:defRPr sz="2600"/>
            </a:lvl6pPr>
            <a:lvl7pPr marL="7868869" indent="0">
              <a:buNone/>
              <a:defRPr sz="2600"/>
            </a:lvl7pPr>
            <a:lvl8pPr marL="9180347" indent="0">
              <a:buNone/>
              <a:defRPr sz="2600"/>
            </a:lvl8pPr>
            <a:lvl9pPr marL="10491826" indent="0">
              <a:buNone/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2" y="1464736"/>
            <a:ext cx="39502081" cy="6096000"/>
          </a:xfrm>
          <a:prstGeom prst="rect">
            <a:avLst/>
          </a:prstGeom>
        </p:spPr>
        <p:txBody>
          <a:bodyPr vert="horz" lIns="262296" tIns="131148" rIns="262296" bIns="13114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2" y="8534403"/>
            <a:ext cx="39502081" cy="24138469"/>
          </a:xfrm>
          <a:prstGeom prst="rect">
            <a:avLst/>
          </a:prstGeom>
        </p:spPr>
        <p:txBody>
          <a:bodyPr vert="horz" lIns="262296" tIns="131148" rIns="262296" bIns="13114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59" y="33900537"/>
            <a:ext cx="10241280" cy="1947333"/>
          </a:xfrm>
          <a:prstGeom prst="rect">
            <a:avLst/>
          </a:prstGeom>
        </p:spPr>
        <p:txBody>
          <a:bodyPr vert="horz" lIns="262296" tIns="131148" rIns="262296" bIns="131148" rtlCol="0" anchor="ctr"/>
          <a:lstStyle>
            <a:lvl1pPr algn="l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DCF48-B014-4825-B706-27DF0EEB54B1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1" y="33900537"/>
            <a:ext cx="13898882" cy="1947333"/>
          </a:xfrm>
          <a:prstGeom prst="rect">
            <a:avLst/>
          </a:prstGeom>
        </p:spPr>
        <p:txBody>
          <a:bodyPr vert="horz" lIns="262296" tIns="131148" rIns="262296" bIns="131148" rtlCol="0" anchor="ctr"/>
          <a:lstStyle>
            <a:lvl1pPr algn="ctr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1" y="33900537"/>
            <a:ext cx="10241280" cy="1947333"/>
          </a:xfrm>
          <a:prstGeom prst="rect">
            <a:avLst/>
          </a:prstGeom>
        </p:spPr>
        <p:txBody>
          <a:bodyPr vert="horz" lIns="262296" tIns="131148" rIns="262296" bIns="131148" rtlCol="0" anchor="ctr"/>
          <a:lstStyle>
            <a:lvl1pPr algn="r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32C8C-D691-4772-A60A-F60479FA7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622956" rtl="0" eaLnBrk="1" latinLnBrk="0" hangingPunct="1">
        <a:spcBef>
          <a:spcPct val="0"/>
        </a:spcBef>
        <a:buNone/>
        <a:defRPr sz="1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83609" indent="-983609" algn="l" defTabSz="26229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1pPr>
      <a:lvl2pPr marL="2131152" indent="-819674" algn="l" defTabSz="2622956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3278696" indent="-655739" algn="l" defTabSz="262295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4590174" indent="-655739" algn="l" defTabSz="2622956" rtl="0" eaLnBrk="1" latinLnBrk="0" hangingPunct="1">
        <a:spcBef>
          <a:spcPct val="20000"/>
        </a:spcBef>
        <a:buFont typeface="Arial" pitchFamily="34" charset="0"/>
        <a:buChar char="–"/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901652" indent="-655739" algn="l" defTabSz="2622956" rtl="0" eaLnBrk="1" latinLnBrk="0" hangingPunct="1">
        <a:spcBef>
          <a:spcPct val="20000"/>
        </a:spcBef>
        <a:buFont typeface="Arial" pitchFamily="34" charset="0"/>
        <a:buChar char="»"/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13130" indent="-655739" algn="l" defTabSz="2622956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524608" indent="-655739" algn="l" defTabSz="2622956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9836087" indent="-655739" algn="l" defTabSz="2622956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147565" indent="-655739" algn="l" defTabSz="2622956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311478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622956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3934435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4pPr>
      <a:lvl5pPr marL="5245913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6557391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6pPr>
      <a:lvl7pPr marL="7868869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9180347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8pPr>
      <a:lvl9pPr marL="10491826" algn="l" defTabSz="2622956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43" name="Straight Connector 1142"/>
          <p:cNvCxnSpPr/>
          <p:nvPr/>
        </p:nvCxnSpPr>
        <p:spPr>
          <a:xfrm rot="5400000">
            <a:off x="5454342" y="1358766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4" name="Straight Connector 1143"/>
          <p:cNvCxnSpPr/>
          <p:nvPr/>
        </p:nvCxnSpPr>
        <p:spPr>
          <a:xfrm rot="5400000">
            <a:off x="9119964" y="1349943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6" name="Straight Connector 1145"/>
          <p:cNvCxnSpPr/>
          <p:nvPr/>
        </p:nvCxnSpPr>
        <p:spPr>
          <a:xfrm rot="5400000">
            <a:off x="16451208" y="1365985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3" name="Straight Connector 1452"/>
          <p:cNvCxnSpPr/>
          <p:nvPr/>
        </p:nvCxnSpPr>
        <p:spPr>
          <a:xfrm rot="5400000">
            <a:off x="-1860856" y="13587667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4" name="Straight Connector 1453"/>
          <p:cNvCxnSpPr/>
          <p:nvPr/>
        </p:nvCxnSpPr>
        <p:spPr>
          <a:xfrm rot="5400000">
            <a:off x="-5510436" y="13643814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4" name="Group 523"/>
          <p:cNvGrpSpPr/>
          <p:nvPr/>
        </p:nvGrpSpPr>
        <p:grpSpPr>
          <a:xfrm>
            <a:off x="29338240" y="-120315"/>
            <a:ext cx="14445258" cy="36696315"/>
            <a:chOff x="29338240" y="-120315"/>
            <a:chExt cx="14445258" cy="36696315"/>
          </a:xfrm>
        </p:grpSpPr>
        <p:cxnSp>
          <p:nvCxnSpPr>
            <p:cNvPr id="1138" name="Straight Connector 1137"/>
            <p:cNvCxnSpPr/>
            <p:nvPr/>
          </p:nvCxnSpPr>
          <p:spPr>
            <a:xfrm rot="5400000">
              <a:off x="31113664" y="13499431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9" name="Straight Connector 1138"/>
            <p:cNvCxnSpPr/>
            <p:nvPr/>
          </p:nvCxnSpPr>
          <p:spPr>
            <a:xfrm rot="5400000">
              <a:off x="27464085" y="1355558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0" name="Straight Connector 1139"/>
            <p:cNvCxnSpPr/>
            <p:nvPr/>
          </p:nvCxnSpPr>
          <p:spPr>
            <a:xfrm rot="5400000">
              <a:off x="23718279" y="13611728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8" name="Group 217"/>
            <p:cNvGrpSpPr/>
            <p:nvPr/>
          </p:nvGrpSpPr>
          <p:grpSpPr>
            <a:xfrm>
              <a:off x="41268315" y="0"/>
              <a:ext cx="1524004" cy="36575999"/>
              <a:chOff x="41551534" y="6079688"/>
              <a:chExt cx="976091" cy="30496311"/>
            </a:xfrm>
          </p:grpSpPr>
          <p:cxnSp>
            <p:nvCxnSpPr>
              <p:cNvPr id="5" name="Straight Connector 4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44" name="Group 1543"/>
            <p:cNvGrpSpPr/>
            <p:nvPr/>
          </p:nvGrpSpPr>
          <p:grpSpPr>
            <a:xfrm>
              <a:off x="37618736" y="1"/>
              <a:ext cx="1524004" cy="36575999"/>
              <a:chOff x="41551534" y="6079688"/>
              <a:chExt cx="976091" cy="30496311"/>
            </a:xfrm>
          </p:grpSpPr>
          <p:cxnSp>
            <p:nvCxnSpPr>
              <p:cNvPr id="1545" name="Straight Connector 1544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6" name="Straight Connector 1545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7" name="Straight Connector 1546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9" name="Straight Connector 1558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9" name="Straight Connector 1568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1" name="Straight Connector 1570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8" name="Straight Connector 1707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9" name="Straight Connector 1708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0" name="Straight Connector 1709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1" name="Straight Connector 1710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2" name="Straight Connector 1711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3" name="Straight Connector 1712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4" name="Straight Connector 1713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5" name="Straight Connector 1714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6" name="Straight Connector 1715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7" name="Straight Connector 1716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8" name="Straight Connector 1717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9" name="Straight Connector 1718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0" name="Straight Connector 1719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1" name="Straight Connector 1720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2" name="Straight Connector 1721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3" name="Straight Connector 1722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4" name="Straight Connector 172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5" name="Straight Connector 172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6" name="Straight Connector 172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7" name="Straight Connector 172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8" name="Straight Connector 1727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9" name="Straight Connector 1728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0" name="Straight Connector 1729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1" name="Straight Connector 1730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2" name="Straight Connector 1731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3" name="Straight Connector 1732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4" name="Straight Connector 1733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5" name="Straight Connector 1734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6" name="Straight Connector 1735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7" name="Straight Connector 1736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8" name="Straight Connector 1737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9" name="Straight Connector 1738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0" name="Straight Connector 1739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1" name="Straight Connector 1740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2" name="Straight Connector 1741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3" name="Straight Connector 1742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4" name="Straight Connector 1743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5" name="Straight Connector 1744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6" name="Straight Connector 1745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7" name="Straight Connector 1746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8" name="Straight Connector 1747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9" name="Straight Connector 1748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0" name="Straight Connector 1749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1" name="Straight Connector 1750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2" name="Straight Connector 1751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3" name="Straight Connector 1752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4" name="Straight Connector 1753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5" name="Straight Connector 1754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6" name="Straight Connector 1755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7" name="Straight Connector 1756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8" name="Straight Connector 1757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9" name="Straight Connector 1758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0" name="Straight Connector 1759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1" name="Straight Connector 1760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2" name="Straight Connector 1761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3" name="Straight Connector 1762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4" name="Straight Connector 1763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5" name="Straight Connector 1764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6" name="Straight Connector 1765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7" name="Straight Connector 1766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8" name="Straight Connector 1767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9" name="Straight Connector 1768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0" name="Straight Connector 1769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1" name="Straight Connector 1770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2" name="Straight Connector 1771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3" name="Straight Connector 1772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4" name="Straight Connector 1773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5" name="Straight Connector 1774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6" name="Straight Connector 1775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7" name="Straight Connector 1776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8" name="Straight Connector 1777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9" name="Straight Connector 1778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0" name="Straight Connector 1779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1" name="Straight Connector 1780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2" name="Straight Connector 1781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3" name="Straight Connector 1782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4" name="Straight Connector 1783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5" name="Straight Connector 1784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6" name="Straight Connector 1785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7" name="Straight Connector 1786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8" name="Straight Connector 1787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9" name="Straight Connector 1788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0" name="Straight Connector 178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1" name="Straight Connector 179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2" name="Straight Connector 179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3" name="Straight Connector 179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4" name="Straight Connector 179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5" name="Straight Connector 179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6" name="Straight Connector 179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7" name="Straight Connector 179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8" name="Straight Connector 179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9" name="Straight Connector 1798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0" name="Straight Connector 1799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1" name="Straight Connector 1800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2" name="Straight Connector 1801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03" name="Group 1802"/>
            <p:cNvGrpSpPr/>
            <p:nvPr/>
          </p:nvGrpSpPr>
          <p:grpSpPr>
            <a:xfrm>
              <a:off x="33945095" y="1"/>
              <a:ext cx="1524004" cy="36575999"/>
              <a:chOff x="41551534" y="6079688"/>
              <a:chExt cx="976091" cy="30496311"/>
            </a:xfrm>
          </p:grpSpPr>
          <p:cxnSp>
            <p:nvCxnSpPr>
              <p:cNvPr id="1804" name="Straight Connector 1803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5" name="Straight Connector 1804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6" name="Straight Connector 1805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7" name="Straight Connector 1806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8" name="Straight Connector 1807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9" name="Straight Connector 1808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0" name="Straight Connector 1809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1" name="Straight Connector 1810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2" name="Straight Connector 1811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3" name="Straight Connector 1812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4" name="Straight Connector 1813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5" name="Straight Connector 1814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6" name="Straight Connector 1815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7" name="Straight Connector 1816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8" name="Straight Connector 1817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9" name="Straight Connector 1818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0" name="Straight Connector 1819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1" name="Straight Connector 1820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2" name="Straight Connector 1821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3" name="Straight Connector 1822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4" name="Straight Connector 1823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5" name="Straight Connector 1824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6" name="Straight Connector 1825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7" name="Straight Connector 1826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8" name="Straight Connector 1827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9" name="Straight Connector 1828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0" name="Straight Connector 1829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1" name="Straight Connector 1830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2" name="Straight Connector 1831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3" name="Straight Connector 1832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4" name="Straight Connector 1833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5" name="Straight Connector 1834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6" name="Straight Connector 1835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7" name="Straight Connector 1836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8" name="Straight Connector 1837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9" name="Straight Connector 1838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0" name="Straight Connector 1839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1" name="Straight Connector 1840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2" name="Straight Connector 1841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3" name="Straight Connector 1842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4" name="Straight Connector 1843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5" name="Straight Connector 1844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6" name="Straight Connector 1845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7" name="Straight Connector 1846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8" name="Straight Connector 1847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9" name="Straight Connector 1848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0" name="Straight Connector 1849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1" name="Straight Connector 1850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2" name="Straight Connector 1851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3" name="Straight Connector 1852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4" name="Straight Connector 1853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5" name="Straight Connector 1854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6" name="Straight Connector 1855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7" name="Straight Connector 1856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8" name="Straight Connector 1857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9" name="Straight Connector 1858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0" name="Straight Connector 1859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1" name="Straight Connector 1860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2" name="Straight Connector 1861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3" name="Straight Connector 1862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4" name="Straight Connector 1863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5" name="Straight Connector 1864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6" name="Straight Connector 1865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7" name="Straight Connector 1866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8" name="Straight Connector 1867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9" name="Straight Connector 1868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0" name="Straight Connector 1869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1" name="Straight Connector 1870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2" name="Straight Connector 1871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3" name="Straight Connector 1872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4" name="Straight Connector 1873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5" name="Straight Connector 1874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6" name="Straight Connector 1875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7" name="Straight Connector 1876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8" name="Straight Connector 1877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9" name="Straight Connector 1878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0" name="Straight Connector 1879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1" name="Straight Connector 1880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2" name="Straight Connector 1881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3" name="Straight Connector 1882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4" name="Straight Connector 1883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5" name="Straight Connector 1884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6" name="Straight Connector 1885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7" name="Straight Connector 1886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8" name="Straight Connector 1887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9" name="Straight Connector 1888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0" name="Straight Connector 1889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1" name="Straight Connector 1890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2" name="Straight Connector 1891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3" name="Straight Connector 1892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4" name="Straight Connector 1893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5" name="Straight Connector 1894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6" name="Straight Connector 1895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7" name="Straight Connector 1896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8" name="Straight Connector 1897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9" name="Straight Connector 1898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0" name="Straight Connector 1899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1" name="Straight Connector 1900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2" name="Straight Connector 1901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3" name="Straight Connector 1902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4" name="Straight Connector 1903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05" name="TextBox 1904"/>
            <p:cNvSpPr txBox="1"/>
            <p:nvPr/>
          </p:nvSpPr>
          <p:spPr>
            <a:xfrm rot="16200000">
              <a:off x="42856481" y="35648983"/>
              <a:ext cx="1453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Phanerozoic</a:t>
              </a:r>
              <a:endParaRPr lang="en-US" sz="2000" dirty="0"/>
            </a:p>
          </p:txBody>
        </p:sp>
        <p:sp>
          <p:nvSpPr>
            <p:cNvPr id="1906" name="TextBox 1905"/>
            <p:cNvSpPr txBox="1"/>
            <p:nvPr/>
          </p:nvSpPr>
          <p:spPr>
            <a:xfrm rot="16200000">
              <a:off x="39174820" y="35693290"/>
              <a:ext cx="13653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Proterozoic</a:t>
              </a:r>
              <a:endParaRPr lang="en-US" sz="2000" dirty="0"/>
            </a:p>
          </p:txBody>
        </p:sp>
        <p:sp>
          <p:nvSpPr>
            <p:cNvPr id="1907" name="TextBox 1906"/>
            <p:cNvSpPr txBox="1"/>
            <p:nvPr/>
          </p:nvSpPr>
          <p:spPr>
            <a:xfrm rot="16200000">
              <a:off x="32749962" y="35851089"/>
              <a:ext cx="10497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Archean</a:t>
              </a:r>
              <a:endParaRPr lang="en-US" sz="2000" dirty="0"/>
            </a:p>
          </p:txBody>
        </p:sp>
        <p:sp>
          <p:nvSpPr>
            <p:cNvPr id="1908" name="TextBox 1907"/>
            <p:cNvSpPr txBox="1"/>
            <p:nvPr/>
          </p:nvSpPr>
          <p:spPr>
            <a:xfrm rot="16200000">
              <a:off x="31955875" y="35881258"/>
              <a:ext cx="9893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Hadean</a:t>
              </a:r>
              <a:endParaRPr lang="en-US" sz="2000" dirty="0"/>
            </a:p>
          </p:txBody>
        </p:sp>
        <p:grpSp>
          <p:nvGrpSpPr>
            <p:cNvPr id="1909" name="Group 1908"/>
            <p:cNvGrpSpPr/>
            <p:nvPr/>
          </p:nvGrpSpPr>
          <p:grpSpPr>
            <a:xfrm>
              <a:off x="30295516" y="0"/>
              <a:ext cx="1524004" cy="36575999"/>
              <a:chOff x="41551534" y="6079688"/>
              <a:chExt cx="976091" cy="30496311"/>
            </a:xfrm>
          </p:grpSpPr>
          <p:cxnSp>
            <p:nvCxnSpPr>
              <p:cNvPr id="1910" name="Straight Connector 1909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1" name="Straight Connector 1910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2" name="Straight Connector 1911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3" name="Straight Connector 1912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4" name="Straight Connector 1913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5" name="Straight Connector 1914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6" name="Straight Connector 1915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7" name="Straight Connector 1916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8" name="Straight Connector 1917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9" name="Straight Connector 1918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0" name="Straight Connector 1919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1" name="Straight Connector 1920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2" name="Straight Connector 1921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3" name="Straight Connector 1922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4" name="Straight Connector 1923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5" name="Straight Connector 1924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6" name="Straight Connector 1925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7" name="Straight Connector 1926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8" name="Straight Connector 1927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9" name="Straight Connector 1928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0" name="Straight Connector 1929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1" name="Straight Connector 1930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2" name="Straight Connector 1931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3" name="Straight Connector 1932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4" name="Straight Connector 1933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5" name="Straight Connector 1934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6" name="Straight Connector 1935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7" name="Straight Connector 1936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8" name="Straight Connector 1937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9" name="Straight Connector 1938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0" name="Straight Connector 1939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1" name="Straight Connector 1940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2" name="Straight Connector 1941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3" name="Straight Connector 1942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4" name="Straight Connector 1943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5" name="Straight Connector 1944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6" name="Straight Connector 1945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7" name="Straight Connector 1946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8" name="Straight Connector 1947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9" name="Straight Connector 1948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0" name="Straight Connector 1949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1" name="Straight Connector 1950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2" name="Straight Connector 1951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3" name="Straight Connector 1952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4" name="Straight Connector 1953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5" name="Straight Connector 1954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6" name="Straight Connector 1955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7" name="Straight Connector 1956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8" name="Straight Connector 1957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9" name="Straight Connector 1958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0" name="Straight Connector 1959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1" name="Straight Connector 1960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2" name="Straight Connector 1961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3" name="Straight Connector 1962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4" name="Straight Connector 1963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5" name="Straight Connector 1964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6" name="Straight Connector 1965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7" name="Straight Connector 1966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8" name="Straight Connector 1967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5" name="Straight Connector 2104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0" name="Straight Connector 2729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1" name="Straight Connector 2730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2" name="Straight Connector 2731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3" name="Straight Connector 2732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4" name="Straight Connector 2733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5" name="Straight Connector 2734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6" name="Straight Connector 2735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7" name="Straight Connector 2736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8" name="Straight Connector 2737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9" name="Straight Connector 2738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0" name="Straight Connector 2739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1" name="Straight Connector 2740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2" name="Straight Connector 2741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3" name="Straight Connector 2742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4" name="Straight Connector 2743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5" name="Straight Connector 2744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6" name="Straight Connector 2745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7" name="Straight Connector 2746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8" name="Straight Connector 2747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9" name="Straight Connector 2748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0" name="Straight Connector 2749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1" name="Straight Connector 2750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2" name="Straight Connector 2751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3" name="Straight Connector 2752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4" name="Straight Connector 2753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5" name="Straight Connector 2754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6" name="Straight Connector 2755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7" name="Straight Connector 2756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8" name="Straight Connector 2757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9" name="Straight Connector 2758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0" name="Straight Connector 2759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1" name="Straight Connector 2760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2" name="Straight Connector 2761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3" name="Straight Connector 2762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4" name="Straight Connector 2763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5" name="Straight Connector 2764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6" name="Straight Connector 2765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7" name="Straight Connector 2766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8" name="Straight Connector 2767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9" name="Straight Connector 2768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0" name="Straight Connector 2769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71" name="Left Brace 2770"/>
            <p:cNvSpPr/>
            <p:nvPr/>
          </p:nvSpPr>
          <p:spPr>
            <a:xfrm>
              <a:off x="40787052" y="0"/>
              <a:ext cx="553452" cy="423511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2" name="Left Brace 2771"/>
            <p:cNvSpPr/>
            <p:nvPr/>
          </p:nvSpPr>
          <p:spPr>
            <a:xfrm>
              <a:off x="40738926" y="4235115"/>
              <a:ext cx="649705" cy="1171875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3" name="Left Brace 2772"/>
            <p:cNvSpPr/>
            <p:nvPr/>
          </p:nvSpPr>
          <p:spPr>
            <a:xfrm>
              <a:off x="40714863" y="15953874"/>
              <a:ext cx="673768" cy="2062212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4" name="TextBox 2773"/>
            <p:cNvSpPr txBox="1"/>
            <p:nvPr/>
          </p:nvSpPr>
          <p:spPr>
            <a:xfrm rot="16200000">
              <a:off x="40041094" y="1925052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2775" name="TextBox 2774"/>
            <p:cNvSpPr txBox="1"/>
            <p:nvPr/>
          </p:nvSpPr>
          <p:spPr>
            <a:xfrm rot="16200000">
              <a:off x="40041095" y="9865895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2776" name="TextBox 2775"/>
            <p:cNvSpPr txBox="1"/>
            <p:nvPr/>
          </p:nvSpPr>
          <p:spPr>
            <a:xfrm rot="16200000">
              <a:off x="40041095" y="26060400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2778" name="Right Brace 2777"/>
            <p:cNvSpPr/>
            <p:nvPr/>
          </p:nvSpPr>
          <p:spPr>
            <a:xfrm>
              <a:off x="42952737" y="288758"/>
              <a:ext cx="385010" cy="39704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9" name="Right Brace 2778"/>
            <p:cNvSpPr/>
            <p:nvPr/>
          </p:nvSpPr>
          <p:spPr>
            <a:xfrm>
              <a:off x="42904611" y="0"/>
              <a:ext cx="481263" cy="3128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0" name="Right Brace 2779"/>
            <p:cNvSpPr/>
            <p:nvPr/>
          </p:nvSpPr>
          <p:spPr>
            <a:xfrm>
              <a:off x="42904611" y="4259179"/>
              <a:ext cx="409073" cy="466825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1" name="Right Brace 2780"/>
            <p:cNvSpPr/>
            <p:nvPr/>
          </p:nvSpPr>
          <p:spPr>
            <a:xfrm>
              <a:off x="42832421" y="8927432"/>
              <a:ext cx="577516" cy="3657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2" name="Right Brace 2781"/>
            <p:cNvSpPr/>
            <p:nvPr/>
          </p:nvSpPr>
          <p:spPr>
            <a:xfrm>
              <a:off x="42808358" y="12609095"/>
              <a:ext cx="625642" cy="334477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3" name="TextBox 2782"/>
            <p:cNvSpPr txBox="1"/>
            <p:nvPr/>
          </p:nvSpPr>
          <p:spPr>
            <a:xfrm rot="16200000">
              <a:off x="42898637" y="6497052"/>
              <a:ext cx="1230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Cretaceous</a:t>
              </a:r>
              <a:endParaRPr lang="en-US" sz="1800" dirty="0"/>
            </a:p>
          </p:txBody>
        </p:sp>
        <p:sp>
          <p:nvSpPr>
            <p:cNvPr id="2784" name="TextBox 2783"/>
            <p:cNvSpPr txBox="1"/>
            <p:nvPr/>
          </p:nvSpPr>
          <p:spPr>
            <a:xfrm rot="16200000">
              <a:off x="43065798" y="10587789"/>
              <a:ext cx="896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Jurassic</a:t>
              </a:r>
              <a:endParaRPr lang="en-US" sz="1800" dirty="0"/>
            </a:p>
          </p:txBody>
        </p:sp>
        <p:sp>
          <p:nvSpPr>
            <p:cNvPr id="2785" name="TextBox 2784"/>
            <p:cNvSpPr txBox="1"/>
            <p:nvPr/>
          </p:nvSpPr>
          <p:spPr>
            <a:xfrm rot="16200000">
              <a:off x="43109867" y="14101010"/>
              <a:ext cx="856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Triassic</a:t>
              </a:r>
              <a:endParaRPr lang="en-US" sz="1800" dirty="0"/>
            </a:p>
          </p:txBody>
        </p:sp>
        <p:sp>
          <p:nvSpPr>
            <p:cNvPr id="2786" name="TextBox 2785"/>
            <p:cNvSpPr txBox="1"/>
            <p:nvPr/>
          </p:nvSpPr>
          <p:spPr>
            <a:xfrm rot="16200000">
              <a:off x="42823905" y="385144"/>
              <a:ext cx="13802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Quanternary</a:t>
              </a:r>
              <a:endParaRPr lang="en-US" sz="1800" dirty="0"/>
            </a:p>
          </p:txBody>
        </p:sp>
        <p:sp>
          <p:nvSpPr>
            <p:cNvPr id="2787" name="TextBox 2786"/>
            <p:cNvSpPr txBox="1"/>
            <p:nvPr/>
          </p:nvSpPr>
          <p:spPr>
            <a:xfrm rot="16200000">
              <a:off x="43113219" y="2093496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2788" name="Right Brace 2787"/>
            <p:cNvSpPr/>
            <p:nvPr/>
          </p:nvSpPr>
          <p:spPr>
            <a:xfrm>
              <a:off x="42832421" y="15953874"/>
              <a:ext cx="505326" cy="25988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9" name="Right Brace 2788"/>
            <p:cNvSpPr/>
            <p:nvPr/>
          </p:nvSpPr>
          <p:spPr>
            <a:xfrm>
              <a:off x="42832421" y="18552695"/>
              <a:ext cx="553453" cy="262288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0" name="Right Brace 2789"/>
            <p:cNvSpPr/>
            <p:nvPr/>
          </p:nvSpPr>
          <p:spPr>
            <a:xfrm>
              <a:off x="42784295" y="21175580"/>
              <a:ext cx="601579" cy="226193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1" name="Right Brace 2790"/>
            <p:cNvSpPr/>
            <p:nvPr/>
          </p:nvSpPr>
          <p:spPr>
            <a:xfrm>
              <a:off x="42760231" y="23413452"/>
              <a:ext cx="673769" cy="255069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2" name="Right Brace 2791"/>
            <p:cNvSpPr/>
            <p:nvPr/>
          </p:nvSpPr>
          <p:spPr>
            <a:xfrm>
              <a:off x="42736168" y="25964149"/>
              <a:ext cx="577516" cy="132347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3" name="Right Brace 2792"/>
            <p:cNvSpPr/>
            <p:nvPr/>
          </p:nvSpPr>
          <p:spPr>
            <a:xfrm>
              <a:off x="42736167" y="27311684"/>
              <a:ext cx="577517" cy="476450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4" name="Right Brace 2793"/>
            <p:cNvSpPr/>
            <p:nvPr/>
          </p:nvSpPr>
          <p:spPr>
            <a:xfrm>
              <a:off x="42736167" y="32076189"/>
              <a:ext cx="625643" cy="449981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5" name="TextBox 2794"/>
            <p:cNvSpPr txBox="1"/>
            <p:nvPr/>
          </p:nvSpPr>
          <p:spPr>
            <a:xfrm rot="16200000">
              <a:off x="43000862" y="17084841"/>
              <a:ext cx="9639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Permian</a:t>
              </a:r>
              <a:endParaRPr lang="en-US" sz="1800" dirty="0"/>
            </a:p>
          </p:txBody>
        </p:sp>
        <p:sp>
          <p:nvSpPr>
            <p:cNvPr id="2796" name="TextBox 2795"/>
            <p:cNvSpPr txBox="1"/>
            <p:nvPr/>
          </p:nvSpPr>
          <p:spPr>
            <a:xfrm rot="16200000">
              <a:off x="42778590" y="19707727"/>
              <a:ext cx="15190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Pennsylvanian</a:t>
              </a:r>
              <a:endParaRPr lang="en-US" sz="1800" dirty="0"/>
            </a:p>
          </p:txBody>
        </p:sp>
        <p:sp>
          <p:nvSpPr>
            <p:cNvPr id="2797" name="TextBox 2796"/>
            <p:cNvSpPr txBox="1"/>
            <p:nvPr/>
          </p:nvSpPr>
          <p:spPr>
            <a:xfrm rot="16200000">
              <a:off x="42823795" y="22162169"/>
              <a:ext cx="14285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Mississippian</a:t>
              </a:r>
              <a:endParaRPr lang="en-US" sz="1800" dirty="0"/>
            </a:p>
          </p:txBody>
        </p:sp>
        <p:sp>
          <p:nvSpPr>
            <p:cNvPr id="2798" name="TextBox 2797"/>
            <p:cNvSpPr txBox="1"/>
            <p:nvPr/>
          </p:nvSpPr>
          <p:spPr>
            <a:xfrm rot="16200000">
              <a:off x="43000863" y="24472231"/>
              <a:ext cx="1072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Devonian</a:t>
              </a:r>
              <a:endParaRPr lang="en-US" sz="1800" dirty="0"/>
            </a:p>
          </p:txBody>
        </p:sp>
        <p:sp>
          <p:nvSpPr>
            <p:cNvPr id="2799" name="TextBox 2798"/>
            <p:cNvSpPr txBox="1"/>
            <p:nvPr/>
          </p:nvSpPr>
          <p:spPr>
            <a:xfrm rot="16200000">
              <a:off x="43024928" y="26445410"/>
              <a:ext cx="8835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Silurian</a:t>
              </a:r>
              <a:endParaRPr lang="en-US" sz="1800" dirty="0"/>
            </a:p>
          </p:txBody>
        </p:sp>
        <p:sp>
          <p:nvSpPr>
            <p:cNvPr id="2800" name="TextBox 2799"/>
            <p:cNvSpPr txBox="1"/>
            <p:nvPr/>
          </p:nvSpPr>
          <p:spPr>
            <a:xfrm rot="16200000">
              <a:off x="42867503" y="29525494"/>
              <a:ext cx="11968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Ordovician</a:t>
              </a:r>
              <a:endParaRPr lang="en-US" sz="1800" dirty="0"/>
            </a:p>
          </p:txBody>
        </p:sp>
        <p:sp>
          <p:nvSpPr>
            <p:cNvPr id="2801" name="TextBox 2800"/>
            <p:cNvSpPr txBox="1"/>
            <p:nvPr/>
          </p:nvSpPr>
          <p:spPr>
            <a:xfrm rot="16200000">
              <a:off x="42896660" y="33977180"/>
              <a:ext cx="1090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Cambrian</a:t>
              </a:r>
              <a:endParaRPr lang="en-US" sz="1800" dirty="0"/>
            </a:p>
          </p:txBody>
        </p:sp>
        <p:sp>
          <p:nvSpPr>
            <p:cNvPr id="2803" name="Left Brace 2802"/>
            <p:cNvSpPr/>
            <p:nvPr/>
          </p:nvSpPr>
          <p:spPr>
            <a:xfrm>
              <a:off x="37105388" y="0"/>
              <a:ext cx="457201" cy="830178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4" name="Left Brace 2803"/>
            <p:cNvSpPr/>
            <p:nvPr/>
          </p:nvSpPr>
          <p:spPr>
            <a:xfrm>
              <a:off x="37057263" y="8301789"/>
              <a:ext cx="529389" cy="2827421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5" name="TextBox 2804"/>
            <p:cNvSpPr txBox="1"/>
            <p:nvPr/>
          </p:nvSpPr>
          <p:spPr>
            <a:xfrm rot="16200000">
              <a:off x="36287241" y="4018548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2806" name="TextBox 2805"/>
            <p:cNvSpPr txBox="1"/>
            <p:nvPr/>
          </p:nvSpPr>
          <p:spPr>
            <a:xfrm rot="16200000">
              <a:off x="36239114" y="22282483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2811" name="Right Brace 2810"/>
            <p:cNvSpPr/>
            <p:nvPr/>
          </p:nvSpPr>
          <p:spPr>
            <a:xfrm>
              <a:off x="39271074" y="0"/>
              <a:ext cx="336884" cy="96252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2" name="Right Brace 2811"/>
            <p:cNvSpPr/>
            <p:nvPr/>
          </p:nvSpPr>
          <p:spPr>
            <a:xfrm>
              <a:off x="39247011" y="962526"/>
              <a:ext cx="360947" cy="269507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3" name="Right Brace 2812"/>
            <p:cNvSpPr/>
            <p:nvPr/>
          </p:nvSpPr>
          <p:spPr>
            <a:xfrm>
              <a:off x="39247011" y="3657600"/>
              <a:ext cx="360947" cy="464418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4" name="TextBox 2813"/>
            <p:cNvSpPr txBox="1"/>
            <p:nvPr/>
          </p:nvSpPr>
          <p:spPr>
            <a:xfrm rot="16200000">
              <a:off x="39295138" y="278694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2815" name="TextBox 2814"/>
            <p:cNvSpPr txBox="1"/>
            <p:nvPr/>
          </p:nvSpPr>
          <p:spPr>
            <a:xfrm rot="16200000">
              <a:off x="39295138" y="2165686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2816" name="TextBox 2815"/>
            <p:cNvSpPr txBox="1"/>
            <p:nvPr/>
          </p:nvSpPr>
          <p:spPr>
            <a:xfrm rot="16200000">
              <a:off x="39343264" y="5799221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2817" name="Right Brace 2816"/>
            <p:cNvSpPr/>
            <p:nvPr/>
          </p:nvSpPr>
          <p:spPr>
            <a:xfrm>
              <a:off x="39174821" y="8301790"/>
              <a:ext cx="505326" cy="632861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8" name="Right Brace 2817"/>
            <p:cNvSpPr/>
            <p:nvPr/>
          </p:nvSpPr>
          <p:spPr>
            <a:xfrm>
              <a:off x="39174820" y="14630400"/>
              <a:ext cx="529391" cy="88071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9" name="Right Brace 2818"/>
            <p:cNvSpPr/>
            <p:nvPr/>
          </p:nvSpPr>
          <p:spPr>
            <a:xfrm>
              <a:off x="39126695" y="23437516"/>
              <a:ext cx="625642" cy="1313848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0" name="TextBox 2819"/>
            <p:cNvSpPr txBox="1"/>
            <p:nvPr/>
          </p:nvSpPr>
          <p:spPr>
            <a:xfrm rot="16200000">
              <a:off x="39006381" y="11405940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2821" name="TextBox 2820"/>
            <p:cNvSpPr txBox="1"/>
            <p:nvPr/>
          </p:nvSpPr>
          <p:spPr>
            <a:xfrm rot="16200000">
              <a:off x="38958251" y="18961771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2822" name="TextBox 2821"/>
            <p:cNvSpPr txBox="1"/>
            <p:nvPr/>
          </p:nvSpPr>
          <p:spPr>
            <a:xfrm rot="16200000">
              <a:off x="38982317" y="29934571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2823" name="Left Brace 2822"/>
            <p:cNvSpPr/>
            <p:nvPr/>
          </p:nvSpPr>
          <p:spPr>
            <a:xfrm>
              <a:off x="33423726" y="0"/>
              <a:ext cx="457200" cy="536608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5" name="Left Brace 2824"/>
            <p:cNvSpPr/>
            <p:nvPr/>
          </p:nvSpPr>
          <p:spPr>
            <a:xfrm>
              <a:off x="33351534" y="5366082"/>
              <a:ext cx="625641" cy="1843238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6" name="Left Brace 2825"/>
            <p:cNvSpPr/>
            <p:nvPr/>
          </p:nvSpPr>
          <p:spPr>
            <a:xfrm>
              <a:off x="33303411" y="23798463"/>
              <a:ext cx="577515" cy="1277753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7" name="TextBox 2826"/>
            <p:cNvSpPr txBox="1"/>
            <p:nvPr/>
          </p:nvSpPr>
          <p:spPr>
            <a:xfrm rot="16200000">
              <a:off x="32605579" y="2526633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2828" name="TextBox 2827"/>
            <p:cNvSpPr txBox="1"/>
            <p:nvPr/>
          </p:nvSpPr>
          <p:spPr>
            <a:xfrm rot="16200000">
              <a:off x="32557455" y="14461960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2829" name="TextBox 2828"/>
            <p:cNvSpPr txBox="1"/>
            <p:nvPr/>
          </p:nvSpPr>
          <p:spPr>
            <a:xfrm rot="16200000">
              <a:off x="32701831" y="30078948"/>
              <a:ext cx="961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Archean</a:t>
              </a:r>
              <a:endParaRPr lang="en-US" sz="1800" dirty="0"/>
            </a:p>
          </p:txBody>
        </p:sp>
        <p:sp>
          <p:nvSpPr>
            <p:cNvPr id="2830" name="Right Brace 2829"/>
            <p:cNvSpPr/>
            <p:nvPr/>
          </p:nvSpPr>
          <p:spPr>
            <a:xfrm>
              <a:off x="35517221" y="0"/>
              <a:ext cx="457200" cy="62564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1" name="Right Brace 2830"/>
            <p:cNvSpPr/>
            <p:nvPr/>
          </p:nvSpPr>
          <p:spPr>
            <a:xfrm>
              <a:off x="35565347" y="649706"/>
              <a:ext cx="360948" cy="1828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2" name="Right Brace 2831"/>
            <p:cNvSpPr/>
            <p:nvPr/>
          </p:nvSpPr>
          <p:spPr>
            <a:xfrm>
              <a:off x="35493157" y="2454442"/>
              <a:ext cx="529389" cy="2863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3" name="TextBox 2832"/>
            <p:cNvSpPr txBox="1"/>
            <p:nvPr/>
          </p:nvSpPr>
          <p:spPr>
            <a:xfrm rot="16200000">
              <a:off x="35573372" y="254631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2834" name="TextBox 2833"/>
            <p:cNvSpPr txBox="1"/>
            <p:nvPr/>
          </p:nvSpPr>
          <p:spPr>
            <a:xfrm rot="16200000">
              <a:off x="35597436" y="1491918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2835" name="TextBox 2834"/>
            <p:cNvSpPr txBox="1"/>
            <p:nvPr/>
          </p:nvSpPr>
          <p:spPr>
            <a:xfrm rot="16200000">
              <a:off x="35645562" y="3729789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2836" name="TextBox 2835"/>
            <p:cNvSpPr txBox="1"/>
            <p:nvPr/>
          </p:nvSpPr>
          <p:spPr>
            <a:xfrm rot="16200000">
              <a:off x="35291254" y="7290031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2837" name="TextBox 2836"/>
            <p:cNvSpPr txBox="1"/>
            <p:nvPr/>
          </p:nvSpPr>
          <p:spPr>
            <a:xfrm rot="16200000">
              <a:off x="35235654" y="12188131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2838" name="TextBox 2837"/>
            <p:cNvSpPr txBox="1"/>
            <p:nvPr/>
          </p:nvSpPr>
          <p:spPr>
            <a:xfrm rot="16200000">
              <a:off x="35243125" y="19309168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2839" name="Right Brace 2838"/>
            <p:cNvSpPr/>
            <p:nvPr/>
          </p:nvSpPr>
          <p:spPr>
            <a:xfrm>
              <a:off x="35493158" y="5317958"/>
              <a:ext cx="481263" cy="401854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0" name="Right Brace 2839"/>
            <p:cNvSpPr/>
            <p:nvPr/>
          </p:nvSpPr>
          <p:spPr>
            <a:xfrm>
              <a:off x="35469095" y="9312442"/>
              <a:ext cx="529389" cy="584734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1" name="Right Brace 2840"/>
            <p:cNvSpPr/>
            <p:nvPr/>
          </p:nvSpPr>
          <p:spPr>
            <a:xfrm>
              <a:off x="35445032" y="15159789"/>
              <a:ext cx="577515" cy="861461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2" name="Right Brace 2841"/>
            <p:cNvSpPr/>
            <p:nvPr/>
          </p:nvSpPr>
          <p:spPr>
            <a:xfrm>
              <a:off x="35396905" y="23750338"/>
              <a:ext cx="673769" cy="2863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3" name="Right Brace 2842"/>
            <p:cNvSpPr/>
            <p:nvPr/>
          </p:nvSpPr>
          <p:spPr>
            <a:xfrm>
              <a:off x="35396905" y="26613852"/>
              <a:ext cx="697832" cy="377791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4" name="Right Brace 2843"/>
            <p:cNvSpPr/>
            <p:nvPr/>
          </p:nvSpPr>
          <p:spPr>
            <a:xfrm>
              <a:off x="35428990" y="30423853"/>
              <a:ext cx="697832" cy="376989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5" name="Right Brace 2844"/>
            <p:cNvSpPr/>
            <p:nvPr/>
          </p:nvSpPr>
          <p:spPr>
            <a:xfrm>
              <a:off x="35420968" y="34217810"/>
              <a:ext cx="601579" cy="235818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6" name="TextBox 2845"/>
            <p:cNvSpPr txBox="1"/>
            <p:nvPr/>
          </p:nvSpPr>
          <p:spPr>
            <a:xfrm rot="16200000">
              <a:off x="35589414" y="35180338"/>
              <a:ext cx="1169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Eoarchean</a:t>
              </a:r>
              <a:endParaRPr lang="en-US" sz="1800" dirty="0"/>
            </a:p>
          </p:txBody>
        </p:sp>
        <p:sp>
          <p:nvSpPr>
            <p:cNvPr id="2847" name="TextBox 2846"/>
            <p:cNvSpPr txBox="1"/>
            <p:nvPr/>
          </p:nvSpPr>
          <p:spPr>
            <a:xfrm rot="16200000">
              <a:off x="35517223" y="32124315"/>
              <a:ext cx="14539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Paleoarchean</a:t>
              </a:r>
              <a:endParaRPr lang="en-US" sz="1800" dirty="0"/>
            </a:p>
          </p:txBody>
        </p:sp>
        <p:sp>
          <p:nvSpPr>
            <p:cNvPr id="2848" name="TextBox 2847"/>
            <p:cNvSpPr txBox="1"/>
            <p:nvPr/>
          </p:nvSpPr>
          <p:spPr>
            <a:xfrm rot="16200000">
              <a:off x="35493157" y="28418589"/>
              <a:ext cx="1463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Mesoarchean</a:t>
              </a:r>
              <a:endParaRPr lang="en-US" sz="1800" dirty="0"/>
            </a:p>
          </p:txBody>
        </p:sp>
        <p:sp>
          <p:nvSpPr>
            <p:cNvPr id="2849" name="TextBox 2848"/>
            <p:cNvSpPr txBox="1"/>
            <p:nvPr/>
          </p:nvSpPr>
          <p:spPr>
            <a:xfrm rot="16200000">
              <a:off x="35517222" y="25049748"/>
              <a:ext cx="1325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Neoarchean</a:t>
              </a:r>
              <a:endParaRPr lang="en-US" sz="1800" dirty="0"/>
            </a:p>
          </p:txBody>
        </p:sp>
        <p:sp>
          <p:nvSpPr>
            <p:cNvPr id="2850" name="Left Brace 2849"/>
            <p:cNvSpPr/>
            <p:nvPr/>
          </p:nvSpPr>
          <p:spPr>
            <a:xfrm>
              <a:off x="29742063" y="0"/>
              <a:ext cx="601579" cy="4379495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1" name="Left Brace 2850"/>
            <p:cNvSpPr/>
            <p:nvPr/>
          </p:nvSpPr>
          <p:spPr>
            <a:xfrm>
              <a:off x="29766126" y="4379493"/>
              <a:ext cx="601579" cy="1530416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2" name="Left Brace 2851"/>
            <p:cNvSpPr/>
            <p:nvPr/>
          </p:nvSpPr>
          <p:spPr>
            <a:xfrm>
              <a:off x="29718000" y="19683662"/>
              <a:ext cx="601579" cy="1082842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0" name="Left Brace 2859"/>
            <p:cNvSpPr/>
            <p:nvPr/>
          </p:nvSpPr>
          <p:spPr>
            <a:xfrm>
              <a:off x="29669873" y="30536146"/>
              <a:ext cx="673769" cy="6039853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1" name="TextBox 2860"/>
            <p:cNvSpPr txBox="1"/>
            <p:nvPr/>
          </p:nvSpPr>
          <p:spPr>
            <a:xfrm rot="16200000">
              <a:off x="29068294" y="33375601"/>
              <a:ext cx="9092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Hadean</a:t>
              </a:r>
              <a:endParaRPr lang="en-US" sz="1800" dirty="0"/>
            </a:p>
          </p:txBody>
        </p:sp>
        <p:sp>
          <p:nvSpPr>
            <p:cNvPr id="2862" name="TextBox 2861"/>
            <p:cNvSpPr txBox="1"/>
            <p:nvPr/>
          </p:nvSpPr>
          <p:spPr>
            <a:xfrm rot="16200000">
              <a:off x="29052252" y="24937454"/>
              <a:ext cx="961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Archean</a:t>
              </a:r>
              <a:endParaRPr lang="en-US" sz="1800" dirty="0"/>
            </a:p>
          </p:txBody>
        </p:sp>
        <p:sp>
          <p:nvSpPr>
            <p:cNvPr id="2863" name="TextBox 2862"/>
            <p:cNvSpPr txBox="1"/>
            <p:nvPr/>
          </p:nvSpPr>
          <p:spPr>
            <a:xfrm rot="16200000">
              <a:off x="28931940" y="11871159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2864" name="TextBox 2863"/>
            <p:cNvSpPr txBox="1"/>
            <p:nvPr/>
          </p:nvSpPr>
          <p:spPr>
            <a:xfrm rot="16200000">
              <a:off x="28907874" y="2053391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2865" name="Right Brace 2864"/>
            <p:cNvSpPr/>
            <p:nvPr/>
          </p:nvSpPr>
          <p:spPr>
            <a:xfrm>
              <a:off x="31883684" y="19683663"/>
              <a:ext cx="385011" cy="252663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6" name="Right Brace 2865"/>
            <p:cNvSpPr/>
            <p:nvPr/>
          </p:nvSpPr>
          <p:spPr>
            <a:xfrm>
              <a:off x="31859621" y="22210295"/>
              <a:ext cx="457200" cy="315227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7" name="Right Brace 2866"/>
            <p:cNvSpPr/>
            <p:nvPr/>
          </p:nvSpPr>
          <p:spPr>
            <a:xfrm>
              <a:off x="31867642" y="25394653"/>
              <a:ext cx="457200" cy="315227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8" name="Right Brace 2867"/>
            <p:cNvSpPr/>
            <p:nvPr/>
          </p:nvSpPr>
          <p:spPr>
            <a:xfrm>
              <a:off x="31811495" y="28562968"/>
              <a:ext cx="481263" cy="19491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9" name="TextBox 2868"/>
            <p:cNvSpPr txBox="1"/>
            <p:nvPr/>
          </p:nvSpPr>
          <p:spPr>
            <a:xfrm rot="16200000">
              <a:off x="31939837" y="29365075"/>
              <a:ext cx="1169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Eoarchean</a:t>
              </a:r>
              <a:endParaRPr lang="en-US" sz="1800" dirty="0"/>
            </a:p>
          </p:txBody>
        </p:sp>
        <p:sp>
          <p:nvSpPr>
            <p:cNvPr id="2870" name="TextBox 2869"/>
            <p:cNvSpPr txBox="1"/>
            <p:nvPr/>
          </p:nvSpPr>
          <p:spPr>
            <a:xfrm rot="16200000">
              <a:off x="31819518" y="26814378"/>
              <a:ext cx="14539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Paleoarchean</a:t>
              </a:r>
              <a:endParaRPr lang="en-US" sz="1800" dirty="0"/>
            </a:p>
          </p:txBody>
        </p:sp>
        <p:sp>
          <p:nvSpPr>
            <p:cNvPr id="2871" name="TextBox 2870"/>
            <p:cNvSpPr txBox="1"/>
            <p:nvPr/>
          </p:nvSpPr>
          <p:spPr>
            <a:xfrm rot="16200000">
              <a:off x="31795453" y="23686169"/>
              <a:ext cx="1463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Mesoarchean</a:t>
              </a:r>
              <a:endParaRPr lang="en-US" sz="1800" dirty="0"/>
            </a:p>
          </p:txBody>
        </p:sp>
        <p:sp>
          <p:nvSpPr>
            <p:cNvPr id="2872" name="TextBox 2871"/>
            <p:cNvSpPr txBox="1"/>
            <p:nvPr/>
          </p:nvSpPr>
          <p:spPr>
            <a:xfrm rot="16200000">
              <a:off x="31795454" y="20846717"/>
              <a:ext cx="1325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Neoarchean</a:t>
              </a:r>
              <a:endParaRPr lang="en-US" sz="1800" dirty="0"/>
            </a:p>
          </p:txBody>
        </p:sp>
        <p:sp>
          <p:nvSpPr>
            <p:cNvPr id="2873" name="Right Brace 2872"/>
            <p:cNvSpPr/>
            <p:nvPr/>
          </p:nvSpPr>
          <p:spPr>
            <a:xfrm>
              <a:off x="31883684" y="12777537"/>
              <a:ext cx="457200" cy="690612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4" name="Right Brace 2873"/>
            <p:cNvSpPr/>
            <p:nvPr/>
          </p:nvSpPr>
          <p:spPr>
            <a:xfrm>
              <a:off x="31883684" y="8037095"/>
              <a:ext cx="505327" cy="474044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5" name="Right Brace 2874"/>
            <p:cNvSpPr/>
            <p:nvPr/>
          </p:nvSpPr>
          <p:spPr>
            <a:xfrm>
              <a:off x="31859621" y="4379495"/>
              <a:ext cx="529390" cy="363353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6" name="TextBox 2875"/>
            <p:cNvSpPr txBox="1"/>
            <p:nvPr/>
          </p:nvSpPr>
          <p:spPr>
            <a:xfrm rot="16200000">
              <a:off x="31665740" y="6094895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2877" name="TextBox 2876"/>
            <p:cNvSpPr txBox="1"/>
            <p:nvPr/>
          </p:nvSpPr>
          <p:spPr>
            <a:xfrm rot="16200000">
              <a:off x="31586077" y="10391417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2878" name="TextBox 2877"/>
            <p:cNvSpPr txBox="1"/>
            <p:nvPr/>
          </p:nvSpPr>
          <p:spPr>
            <a:xfrm rot="16200000">
              <a:off x="31593549" y="16213043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2879" name="Right Brace 2878"/>
            <p:cNvSpPr/>
            <p:nvPr/>
          </p:nvSpPr>
          <p:spPr>
            <a:xfrm>
              <a:off x="31859622" y="0"/>
              <a:ext cx="360946" cy="577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0" name="Right Brace 2879"/>
            <p:cNvSpPr/>
            <p:nvPr/>
          </p:nvSpPr>
          <p:spPr>
            <a:xfrm>
              <a:off x="31835558" y="553453"/>
              <a:ext cx="433137" cy="146785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1" name="Right Brace 2880"/>
            <p:cNvSpPr/>
            <p:nvPr/>
          </p:nvSpPr>
          <p:spPr>
            <a:xfrm>
              <a:off x="31811495" y="2021305"/>
              <a:ext cx="649705" cy="235819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2" name="TextBox 2881"/>
            <p:cNvSpPr txBox="1"/>
            <p:nvPr/>
          </p:nvSpPr>
          <p:spPr>
            <a:xfrm rot="16200000">
              <a:off x="31899732" y="254631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2883" name="TextBox 2882"/>
            <p:cNvSpPr txBox="1"/>
            <p:nvPr/>
          </p:nvSpPr>
          <p:spPr>
            <a:xfrm rot="16200000">
              <a:off x="31851607" y="1251288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2884" name="TextBox 2883"/>
            <p:cNvSpPr txBox="1"/>
            <p:nvPr/>
          </p:nvSpPr>
          <p:spPr>
            <a:xfrm rot="16200000">
              <a:off x="32044111" y="3104151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</p:grpSp>
      <p:grpSp>
        <p:nvGrpSpPr>
          <p:cNvPr id="525" name="Group 524"/>
          <p:cNvGrpSpPr/>
          <p:nvPr/>
        </p:nvGrpSpPr>
        <p:grpSpPr>
          <a:xfrm>
            <a:off x="14715862" y="-120315"/>
            <a:ext cx="14445258" cy="36696315"/>
            <a:chOff x="29338240" y="-120315"/>
            <a:chExt cx="14445258" cy="36696315"/>
          </a:xfrm>
        </p:grpSpPr>
        <p:cxnSp>
          <p:nvCxnSpPr>
            <p:cNvPr id="527" name="Straight Connector 526"/>
            <p:cNvCxnSpPr/>
            <p:nvPr/>
          </p:nvCxnSpPr>
          <p:spPr>
            <a:xfrm rot="5400000">
              <a:off x="27464085" y="1355558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9" name="Group 217"/>
            <p:cNvGrpSpPr/>
            <p:nvPr/>
          </p:nvGrpSpPr>
          <p:grpSpPr>
            <a:xfrm>
              <a:off x="41276190" y="0"/>
              <a:ext cx="1524189" cy="36575999"/>
              <a:chOff x="41551534" y="6079688"/>
              <a:chExt cx="976091" cy="30496311"/>
            </a:xfrm>
          </p:grpSpPr>
          <p:cxnSp>
            <p:nvCxnSpPr>
              <p:cNvPr id="940" name="Straight Connector 939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1" name="Straight Connector 940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2" name="Straight Connector 941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3" name="Straight Connector 942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4" name="Straight Connector 943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5" name="Straight Connector 944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6" name="Straight Connector 945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7" name="Straight Connector 946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8" name="Straight Connector 947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9" name="Straight Connector 948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0" name="Straight Connector 949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1" name="Straight Connector 950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2" name="Straight Connector 951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3" name="Straight Connector 952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4" name="Straight Connector 953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5" name="Straight Connector 954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6" name="Straight Connector 955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7" name="Straight Connector 956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8" name="Straight Connector 957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9" name="Straight Connector 958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0" name="Straight Connector 959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1" name="Straight Connector 960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2" name="Straight Connector 961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3" name="Straight Connector 962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4" name="Straight Connector 963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5" name="Straight Connector 964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6" name="Straight Connector 965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7" name="Straight Connector 966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8" name="Straight Connector 967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9" name="Straight Connector 968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0" name="Straight Connector 969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1" name="Straight Connector 970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2" name="Straight Connector 971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3" name="Straight Connector 972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4" name="Straight Connector 973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5" name="Straight Connector 974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6" name="Straight Connector 975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7" name="Straight Connector 976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8" name="Straight Connector 977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9" name="Straight Connector 978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0" name="Straight Connector 979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1" name="Straight Connector 980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2" name="Straight Connector 981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3" name="Straight Connector 982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4" name="Straight Connector 983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5" name="Straight Connector 984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6" name="Straight Connector 985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7" name="Straight Connector 986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8" name="Straight Connector 987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9" name="Straight Connector 988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0" name="Straight Connector 989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1" name="Straight Connector 990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2" name="Straight Connector 991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3" name="Straight Connector 992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4" name="Straight Connector 993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5" name="Straight Connector 994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6" name="Straight Connector 995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7" name="Straight Connector 996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8" name="Straight Connector 997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9" name="Straight Connector 998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0" name="Straight Connector 999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1" name="Straight Connector 1000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2" name="Straight Connector 1001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3" name="Straight Connector 1002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4" name="Straight Connector 1003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5" name="Straight Connector 1004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6" name="Straight Connector 1005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7" name="Straight Connector 1006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8" name="Straight Connector 1007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9" name="Straight Connector 1008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0" name="Straight Connector 1009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1" name="Straight Connector 1010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2" name="Straight Connector 1011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3" name="Straight Connector 1012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4" name="Straight Connector 1013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5" name="Straight Connector 1014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6" name="Straight Connector 1015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7" name="Straight Connector 1016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8" name="Straight Connector 1017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9" name="Straight Connector 1018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0" name="Straight Connector 1019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1" name="Straight Connector 1020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2" name="Straight Connector 1021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3" name="Straight Connector 1022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4" name="Straight Connector 1023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5" name="Straight Connector 1024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6" name="Straight Connector 1025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7" name="Straight Connector 1026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8" name="Straight Connector 1027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9" name="Straight Connector 1028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0" name="Straight Connector 1029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1" name="Straight Connector 1030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2" name="Straight Connector 1031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3" name="Straight Connector 1032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4" name="Straight Connector 1033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5" name="Straight Connector 1034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6" name="Straight Connector 1035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7" name="Straight Connector 1036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8" name="Straight Connector 1037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9" name="Straight Connector 1038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0" name="Straight Connector 1039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0" name="Group 1543"/>
            <p:cNvGrpSpPr/>
            <p:nvPr/>
          </p:nvGrpSpPr>
          <p:grpSpPr>
            <a:xfrm>
              <a:off x="37626611" y="1"/>
              <a:ext cx="1524189" cy="36575999"/>
              <a:chOff x="41551534" y="6079688"/>
              <a:chExt cx="976091" cy="30496311"/>
            </a:xfrm>
          </p:grpSpPr>
          <p:cxnSp>
            <p:nvCxnSpPr>
              <p:cNvPr id="839" name="Straight Connector 838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0" name="Straight Connector 839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1" name="Straight Connector 840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2" name="Straight Connector 841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3" name="Straight Connector 842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4" name="Straight Connector 843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5" name="Straight Connector 844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6" name="Straight Connector 845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7" name="Straight Connector 846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8" name="Straight Connector 847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9" name="Straight Connector 848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0" name="Straight Connector 849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1" name="Straight Connector 850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2" name="Straight Connector 851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3" name="Straight Connector 852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4" name="Straight Connector 853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5" name="Straight Connector 854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6" name="Straight Connector 855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7" name="Straight Connector 856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8" name="Straight Connector 857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9" name="Straight Connector 858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0" name="Straight Connector 859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1" name="Straight Connector 860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2" name="Straight Connector 861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3" name="Straight Connector 862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4" name="Straight Connector 863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5" name="Straight Connector 864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6" name="Straight Connector 865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7" name="Straight Connector 866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8" name="Straight Connector 867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9" name="Straight Connector 868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0" name="Straight Connector 869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1" name="Straight Connector 870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2" name="Straight Connector 871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3" name="Straight Connector 872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4" name="Straight Connector 873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5" name="Straight Connector 874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6" name="Straight Connector 875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7" name="Straight Connector 876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8" name="Straight Connector 877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9" name="Straight Connector 878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0" name="Straight Connector 879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1" name="Straight Connector 880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2" name="Straight Connector 881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3" name="Straight Connector 882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4" name="Straight Connector 883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5" name="Straight Connector 884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6" name="Straight Connector 885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7" name="Straight Connector 886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8" name="Straight Connector 887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9" name="Straight Connector 888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0" name="Straight Connector 889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1" name="Straight Connector 890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2" name="Straight Connector 891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3" name="Straight Connector 892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4" name="Straight Connector 893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5" name="Straight Connector 894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6" name="Straight Connector 895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7" name="Straight Connector 896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8" name="Straight Connector 897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9" name="Straight Connector 898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0" name="Straight Connector 899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1" name="Straight Connector 900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2" name="Straight Connector 901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3" name="Straight Connector 902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4" name="Straight Connector 903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5" name="Straight Connector 904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6" name="Straight Connector 905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7" name="Straight Connector 906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8" name="Straight Connector 907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9" name="Straight Connector 908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0" name="Straight Connector 909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1" name="Straight Connector 910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2" name="Straight Connector 911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3" name="Straight Connector 912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4" name="Straight Connector 913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5" name="Straight Connector 914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6" name="Straight Connector 915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7" name="Straight Connector 916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8" name="Straight Connector 917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9" name="Straight Connector 918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0" name="Straight Connector 919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1" name="Straight Connector 920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2" name="Straight Connector 921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3" name="Straight Connector 922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4" name="Straight Connector 923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5" name="Straight Connector 924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6" name="Straight Connector 925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7" name="Straight Connector 926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8" name="Straight Connector 927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9" name="Straight Connector 928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0" name="Straight Connector 929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1" name="Straight Connector 930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2" name="Straight Connector 931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3" name="Straight Connector 932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4" name="Straight Connector 933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5" name="Straight Connector 934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6" name="Straight Connector 935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7" name="Straight Connector 936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8" name="Straight Connector 937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9" name="Straight Connector 938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1" name="Group 1802"/>
            <p:cNvGrpSpPr/>
            <p:nvPr/>
          </p:nvGrpSpPr>
          <p:grpSpPr>
            <a:xfrm>
              <a:off x="33952970" y="1"/>
              <a:ext cx="1524189" cy="36575999"/>
              <a:chOff x="41551534" y="6079688"/>
              <a:chExt cx="976091" cy="30496311"/>
            </a:xfrm>
          </p:grpSpPr>
          <p:cxnSp>
            <p:nvCxnSpPr>
              <p:cNvPr id="738" name="Straight Connector 737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9" name="Straight Connector 738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0" name="Straight Connector 739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1" name="Straight Connector 740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2" name="Straight Connector 741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3" name="Straight Connector 742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4" name="Straight Connector 743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5" name="Straight Connector 744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6" name="Straight Connector 745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7" name="Straight Connector 746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8" name="Straight Connector 747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9" name="Straight Connector 748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0" name="Straight Connector 749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1" name="Straight Connector 750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2" name="Straight Connector 751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3" name="Straight Connector 752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4" name="Straight Connector 753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5" name="Straight Connector 754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6" name="Straight Connector 755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7" name="Straight Connector 756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8" name="Straight Connector 757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9" name="Straight Connector 758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0" name="Straight Connector 759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1" name="Straight Connector 760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2" name="Straight Connector 761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3" name="Straight Connector 762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4" name="Straight Connector 763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5" name="Straight Connector 764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6" name="Straight Connector 765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7" name="Straight Connector 766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8" name="Straight Connector 767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9" name="Straight Connector 768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0" name="Straight Connector 769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1" name="Straight Connector 770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2" name="Straight Connector 771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3" name="Straight Connector 772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4" name="Straight Connector 773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5" name="Straight Connector 774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6" name="Straight Connector 775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7" name="Straight Connector 776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8" name="Straight Connector 777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9" name="Straight Connector 778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0" name="Straight Connector 779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1" name="Straight Connector 780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2" name="Straight Connector 781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3" name="Straight Connector 782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4" name="Straight Connector 783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5" name="Straight Connector 784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6" name="Straight Connector 785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7" name="Straight Connector 786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8" name="Straight Connector 787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9" name="Straight Connector 788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0" name="Straight Connector 789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1" name="Straight Connector 790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2" name="Straight Connector 791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3" name="Straight Connector 792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4" name="Straight Connector 793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5" name="Straight Connector 794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6" name="Straight Connector 795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7" name="Straight Connector 796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8" name="Straight Connector 797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9" name="Straight Connector 798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0" name="Straight Connector 799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1" name="Straight Connector 800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2" name="Straight Connector 801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3" name="Straight Connector 802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4" name="Straight Connector 803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5" name="Straight Connector 804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6" name="Straight Connector 805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7" name="Straight Connector 806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8" name="Straight Connector 807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9" name="Straight Connector 808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0" name="Straight Connector 809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1" name="Straight Connector 810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2" name="Straight Connector 811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3" name="Straight Connector 812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4" name="Straight Connector 813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5" name="Straight Connector 814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6" name="Straight Connector 815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7" name="Straight Connector 816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8" name="Straight Connector 817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" name="Straight Connector 818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" name="Straight Connector 819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1" name="Straight Connector 820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2" name="Straight Connector 821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3" name="Straight Connector 822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4" name="Straight Connector 823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5" name="Straight Connector 824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6" name="Straight Connector 825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7" name="Straight Connector 826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8" name="Straight Connector 827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9" name="Straight Connector 828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0" name="Straight Connector 829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1" name="Straight Connector 830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2" name="Straight Connector 831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3" name="Straight Connector 832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4" name="Straight Connector 833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5" name="Straight Connector 834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6" name="Straight Connector 835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7" name="Straight Connector 836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8" name="Straight Connector 837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2" name="TextBox 531"/>
            <p:cNvSpPr txBox="1"/>
            <p:nvPr/>
          </p:nvSpPr>
          <p:spPr>
            <a:xfrm rot="16200000">
              <a:off x="42856481" y="35648983"/>
              <a:ext cx="1453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Phanerozoic</a:t>
              </a:r>
              <a:endParaRPr lang="en-US" sz="2000" dirty="0"/>
            </a:p>
          </p:txBody>
        </p:sp>
        <p:sp>
          <p:nvSpPr>
            <p:cNvPr id="533" name="TextBox 532"/>
            <p:cNvSpPr txBox="1"/>
            <p:nvPr/>
          </p:nvSpPr>
          <p:spPr>
            <a:xfrm rot="16200000">
              <a:off x="39174820" y="35693290"/>
              <a:ext cx="13653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Proterozoic</a:t>
              </a:r>
              <a:endParaRPr lang="en-US" sz="2000" dirty="0"/>
            </a:p>
          </p:txBody>
        </p:sp>
        <p:sp>
          <p:nvSpPr>
            <p:cNvPr id="534" name="TextBox 533"/>
            <p:cNvSpPr txBox="1"/>
            <p:nvPr/>
          </p:nvSpPr>
          <p:spPr>
            <a:xfrm rot="16200000">
              <a:off x="32749962" y="35851089"/>
              <a:ext cx="10497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Archean</a:t>
              </a:r>
              <a:endParaRPr lang="en-US" sz="2000" dirty="0"/>
            </a:p>
          </p:txBody>
        </p:sp>
        <p:sp>
          <p:nvSpPr>
            <p:cNvPr id="535" name="TextBox 534"/>
            <p:cNvSpPr txBox="1"/>
            <p:nvPr/>
          </p:nvSpPr>
          <p:spPr>
            <a:xfrm rot="16200000">
              <a:off x="31955875" y="35881258"/>
              <a:ext cx="9893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Hadean</a:t>
              </a:r>
              <a:endParaRPr lang="en-US" sz="2000" dirty="0"/>
            </a:p>
          </p:txBody>
        </p:sp>
        <p:grpSp>
          <p:nvGrpSpPr>
            <p:cNvPr id="536" name="Group 1908"/>
            <p:cNvGrpSpPr/>
            <p:nvPr/>
          </p:nvGrpSpPr>
          <p:grpSpPr>
            <a:xfrm>
              <a:off x="30303391" y="0"/>
              <a:ext cx="1524189" cy="36575999"/>
              <a:chOff x="41551534" y="6079688"/>
              <a:chExt cx="976091" cy="30496311"/>
            </a:xfrm>
          </p:grpSpPr>
          <p:cxnSp>
            <p:nvCxnSpPr>
              <p:cNvPr id="637" name="Straight Connector 636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8" name="Straight Connector 637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9" name="Straight Connector 638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0" name="Straight Connector 639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1" name="Straight Connector 640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2" name="Straight Connector 641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3" name="Straight Connector 642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4" name="Straight Connector 643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5" name="Straight Connector 644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6" name="Straight Connector 645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7" name="Straight Connector 646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8" name="Straight Connector 647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9" name="Straight Connector 648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0" name="Straight Connector 649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1" name="Straight Connector 650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2" name="Straight Connector 651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3" name="Straight Connector 652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4" name="Straight Connector 653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5" name="Straight Connector 654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6" name="Straight Connector 655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7" name="Straight Connector 656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8" name="Straight Connector 657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9" name="Straight Connector 658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0" name="Straight Connector 659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1" name="Straight Connector 660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2" name="Straight Connector 661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3" name="Straight Connector 662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4" name="Straight Connector 663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5" name="Straight Connector 664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6" name="Straight Connector 665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7" name="Straight Connector 666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8" name="Straight Connector 667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9" name="Straight Connector 668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0" name="Straight Connector 669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1" name="Straight Connector 670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2" name="Straight Connector 671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3" name="Straight Connector 672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4" name="Straight Connector 673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5" name="Straight Connector 674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6" name="Straight Connector 675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7" name="Straight Connector 676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8" name="Straight Connector 677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9" name="Straight Connector 678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0" name="Straight Connector 679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1" name="Straight Connector 680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2" name="Straight Connector 681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3" name="Straight Connector 682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4" name="Straight Connector 683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5" name="Straight Connector 684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6" name="Straight Connector 685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Straight Connector 686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8" name="Straight Connector 687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9" name="Straight Connector 688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0" name="Straight Connector 689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1" name="Straight Connector 690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2" name="Straight Connector 691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3" name="Straight Connector 692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4" name="Straight Connector 693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5" name="Straight Connector 694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6" name="Straight Connector 695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7" name="Straight Connector 696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8" name="Straight Connector 697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9" name="Straight Connector 698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0" name="Straight Connector 699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1" name="Straight Connector 700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2" name="Straight Connector 701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3" name="Straight Connector 702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4" name="Straight Connector 703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5" name="Straight Connector 704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6" name="Straight Connector 705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7" name="Straight Connector 706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8" name="Straight Connector 707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9" name="Straight Connector 708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0" name="Straight Connector 709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1" name="Straight Connector 710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2" name="Straight Connector 711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Straight Connector 712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4" name="Straight Connector 713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5" name="Straight Connector 714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6" name="Straight Connector 715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7" name="Straight Connector 716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8" name="Straight Connector 717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9" name="Straight Connector 718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0" name="Straight Connector 719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1" name="Straight Connector 720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Straight Connector 721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3" name="Straight Connector 722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4" name="Straight Connector 723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5" name="Straight Connector 724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6" name="Straight Connector 725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7" name="Straight Connector 726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8" name="Straight Connector 727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9" name="Straight Connector 728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0" name="Straight Connector 729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Straight Connector 730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2" name="Straight Connector 731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3" name="Straight Connector 732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4" name="Straight Connector 733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5" name="Straight Connector 734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6" name="Straight Connector 735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7" name="Straight Connector 736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7" name="Left Brace 536"/>
            <p:cNvSpPr/>
            <p:nvPr/>
          </p:nvSpPr>
          <p:spPr>
            <a:xfrm>
              <a:off x="40787052" y="0"/>
              <a:ext cx="553452" cy="423511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8" name="Left Brace 537"/>
            <p:cNvSpPr/>
            <p:nvPr/>
          </p:nvSpPr>
          <p:spPr>
            <a:xfrm>
              <a:off x="40738926" y="4235115"/>
              <a:ext cx="649705" cy="1171875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Left Brace 538"/>
            <p:cNvSpPr/>
            <p:nvPr/>
          </p:nvSpPr>
          <p:spPr>
            <a:xfrm>
              <a:off x="40714863" y="15953874"/>
              <a:ext cx="673768" cy="2062212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TextBox 539"/>
            <p:cNvSpPr txBox="1"/>
            <p:nvPr/>
          </p:nvSpPr>
          <p:spPr>
            <a:xfrm rot="16200000">
              <a:off x="40041094" y="1925052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541" name="TextBox 540"/>
            <p:cNvSpPr txBox="1"/>
            <p:nvPr/>
          </p:nvSpPr>
          <p:spPr>
            <a:xfrm rot="16200000">
              <a:off x="40041095" y="9865895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542" name="TextBox 541"/>
            <p:cNvSpPr txBox="1"/>
            <p:nvPr/>
          </p:nvSpPr>
          <p:spPr>
            <a:xfrm rot="16200000">
              <a:off x="40041095" y="26060400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543" name="Right Brace 542"/>
            <p:cNvSpPr/>
            <p:nvPr/>
          </p:nvSpPr>
          <p:spPr>
            <a:xfrm>
              <a:off x="42952737" y="288758"/>
              <a:ext cx="385010" cy="39704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Right Brace 543"/>
            <p:cNvSpPr/>
            <p:nvPr/>
          </p:nvSpPr>
          <p:spPr>
            <a:xfrm>
              <a:off x="42904611" y="0"/>
              <a:ext cx="481263" cy="3128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5" name="Right Brace 544"/>
            <p:cNvSpPr/>
            <p:nvPr/>
          </p:nvSpPr>
          <p:spPr>
            <a:xfrm>
              <a:off x="42904611" y="4259179"/>
              <a:ext cx="409073" cy="466825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Right Brace 545"/>
            <p:cNvSpPr/>
            <p:nvPr/>
          </p:nvSpPr>
          <p:spPr>
            <a:xfrm>
              <a:off x="42832421" y="8927432"/>
              <a:ext cx="577516" cy="3657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Right Brace 546"/>
            <p:cNvSpPr/>
            <p:nvPr/>
          </p:nvSpPr>
          <p:spPr>
            <a:xfrm>
              <a:off x="42808358" y="12609095"/>
              <a:ext cx="625642" cy="334477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TextBox 547"/>
            <p:cNvSpPr txBox="1"/>
            <p:nvPr/>
          </p:nvSpPr>
          <p:spPr>
            <a:xfrm rot="16200000">
              <a:off x="42898637" y="6497052"/>
              <a:ext cx="1230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Cretaceous</a:t>
              </a:r>
              <a:endParaRPr lang="en-US" sz="1800" dirty="0"/>
            </a:p>
          </p:txBody>
        </p:sp>
        <p:sp>
          <p:nvSpPr>
            <p:cNvPr id="549" name="TextBox 548"/>
            <p:cNvSpPr txBox="1"/>
            <p:nvPr/>
          </p:nvSpPr>
          <p:spPr>
            <a:xfrm rot="16200000">
              <a:off x="43065798" y="10587789"/>
              <a:ext cx="896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Jurassic</a:t>
              </a:r>
              <a:endParaRPr lang="en-US" sz="1800" dirty="0"/>
            </a:p>
          </p:txBody>
        </p:sp>
        <p:sp>
          <p:nvSpPr>
            <p:cNvPr id="550" name="TextBox 549"/>
            <p:cNvSpPr txBox="1"/>
            <p:nvPr/>
          </p:nvSpPr>
          <p:spPr>
            <a:xfrm rot="16200000">
              <a:off x="43109867" y="14101010"/>
              <a:ext cx="856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Triassic</a:t>
              </a:r>
              <a:endParaRPr lang="en-US" sz="1800" dirty="0"/>
            </a:p>
          </p:txBody>
        </p:sp>
        <p:sp>
          <p:nvSpPr>
            <p:cNvPr id="551" name="TextBox 550"/>
            <p:cNvSpPr txBox="1"/>
            <p:nvPr/>
          </p:nvSpPr>
          <p:spPr>
            <a:xfrm rot="16200000">
              <a:off x="42823905" y="385144"/>
              <a:ext cx="13802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Quanternary</a:t>
              </a:r>
              <a:endParaRPr lang="en-US" sz="1800" dirty="0"/>
            </a:p>
          </p:txBody>
        </p:sp>
        <p:sp>
          <p:nvSpPr>
            <p:cNvPr id="552" name="TextBox 551"/>
            <p:cNvSpPr txBox="1"/>
            <p:nvPr/>
          </p:nvSpPr>
          <p:spPr>
            <a:xfrm rot="16200000">
              <a:off x="43113219" y="2093496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553" name="Right Brace 552"/>
            <p:cNvSpPr/>
            <p:nvPr/>
          </p:nvSpPr>
          <p:spPr>
            <a:xfrm>
              <a:off x="42832421" y="15953874"/>
              <a:ext cx="505326" cy="25988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Right Brace 553"/>
            <p:cNvSpPr/>
            <p:nvPr/>
          </p:nvSpPr>
          <p:spPr>
            <a:xfrm>
              <a:off x="42832421" y="18552695"/>
              <a:ext cx="553453" cy="262288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Right Brace 554"/>
            <p:cNvSpPr/>
            <p:nvPr/>
          </p:nvSpPr>
          <p:spPr>
            <a:xfrm>
              <a:off x="42784295" y="21175580"/>
              <a:ext cx="601579" cy="226193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Right Brace 555"/>
            <p:cNvSpPr/>
            <p:nvPr/>
          </p:nvSpPr>
          <p:spPr>
            <a:xfrm>
              <a:off x="42760231" y="23413452"/>
              <a:ext cx="673769" cy="255069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Right Brace 556"/>
            <p:cNvSpPr/>
            <p:nvPr/>
          </p:nvSpPr>
          <p:spPr>
            <a:xfrm>
              <a:off x="42736168" y="25964149"/>
              <a:ext cx="577516" cy="132347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8" name="Right Brace 557"/>
            <p:cNvSpPr/>
            <p:nvPr/>
          </p:nvSpPr>
          <p:spPr>
            <a:xfrm>
              <a:off x="42736167" y="27311684"/>
              <a:ext cx="577517" cy="476450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9" name="Right Brace 558"/>
            <p:cNvSpPr/>
            <p:nvPr/>
          </p:nvSpPr>
          <p:spPr>
            <a:xfrm>
              <a:off x="42736167" y="32076189"/>
              <a:ext cx="625643" cy="449981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TextBox 559"/>
            <p:cNvSpPr txBox="1"/>
            <p:nvPr/>
          </p:nvSpPr>
          <p:spPr>
            <a:xfrm rot="16200000">
              <a:off x="43000862" y="17084841"/>
              <a:ext cx="9639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Permian</a:t>
              </a:r>
              <a:endParaRPr lang="en-US" sz="1800" dirty="0"/>
            </a:p>
          </p:txBody>
        </p:sp>
        <p:sp>
          <p:nvSpPr>
            <p:cNvPr id="561" name="TextBox 560"/>
            <p:cNvSpPr txBox="1"/>
            <p:nvPr/>
          </p:nvSpPr>
          <p:spPr>
            <a:xfrm rot="16200000">
              <a:off x="42778590" y="19707727"/>
              <a:ext cx="15190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Pennsylvanian</a:t>
              </a:r>
              <a:endParaRPr lang="en-US" sz="1800" dirty="0"/>
            </a:p>
          </p:txBody>
        </p:sp>
        <p:sp>
          <p:nvSpPr>
            <p:cNvPr id="562" name="TextBox 561"/>
            <p:cNvSpPr txBox="1"/>
            <p:nvPr/>
          </p:nvSpPr>
          <p:spPr>
            <a:xfrm rot="16200000">
              <a:off x="42823795" y="22162169"/>
              <a:ext cx="14285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Mississippian</a:t>
              </a:r>
              <a:endParaRPr lang="en-US" sz="1800" dirty="0"/>
            </a:p>
          </p:txBody>
        </p:sp>
        <p:sp>
          <p:nvSpPr>
            <p:cNvPr id="563" name="TextBox 562"/>
            <p:cNvSpPr txBox="1"/>
            <p:nvPr/>
          </p:nvSpPr>
          <p:spPr>
            <a:xfrm rot="16200000">
              <a:off x="43000863" y="24472231"/>
              <a:ext cx="1072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Devonian</a:t>
              </a:r>
              <a:endParaRPr lang="en-US" sz="1800" dirty="0"/>
            </a:p>
          </p:txBody>
        </p:sp>
        <p:sp>
          <p:nvSpPr>
            <p:cNvPr id="564" name="TextBox 563"/>
            <p:cNvSpPr txBox="1"/>
            <p:nvPr/>
          </p:nvSpPr>
          <p:spPr>
            <a:xfrm rot="16200000">
              <a:off x="43024928" y="26445410"/>
              <a:ext cx="8835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Silurian</a:t>
              </a:r>
              <a:endParaRPr lang="en-US" sz="1800" dirty="0"/>
            </a:p>
          </p:txBody>
        </p:sp>
        <p:sp>
          <p:nvSpPr>
            <p:cNvPr id="565" name="TextBox 564"/>
            <p:cNvSpPr txBox="1"/>
            <p:nvPr/>
          </p:nvSpPr>
          <p:spPr>
            <a:xfrm rot="16200000">
              <a:off x="42867503" y="29525494"/>
              <a:ext cx="11968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Ordovician</a:t>
              </a:r>
              <a:endParaRPr lang="en-US" sz="1800" dirty="0"/>
            </a:p>
          </p:txBody>
        </p:sp>
        <p:sp>
          <p:nvSpPr>
            <p:cNvPr id="566" name="TextBox 565"/>
            <p:cNvSpPr txBox="1"/>
            <p:nvPr/>
          </p:nvSpPr>
          <p:spPr>
            <a:xfrm rot="16200000">
              <a:off x="42896660" y="33977180"/>
              <a:ext cx="1090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Cambrian</a:t>
              </a:r>
              <a:endParaRPr lang="en-US" sz="1800" dirty="0"/>
            </a:p>
          </p:txBody>
        </p:sp>
        <p:sp>
          <p:nvSpPr>
            <p:cNvPr id="567" name="Left Brace 566"/>
            <p:cNvSpPr/>
            <p:nvPr/>
          </p:nvSpPr>
          <p:spPr>
            <a:xfrm>
              <a:off x="37105388" y="0"/>
              <a:ext cx="457201" cy="830178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Left Brace 567"/>
            <p:cNvSpPr/>
            <p:nvPr/>
          </p:nvSpPr>
          <p:spPr>
            <a:xfrm>
              <a:off x="37057263" y="8301789"/>
              <a:ext cx="529389" cy="2827421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TextBox 568"/>
            <p:cNvSpPr txBox="1"/>
            <p:nvPr/>
          </p:nvSpPr>
          <p:spPr>
            <a:xfrm rot="16200000">
              <a:off x="36287241" y="4018548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570" name="TextBox 569"/>
            <p:cNvSpPr txBox="1"/>
            <p:nvPr/>
          </p:nvSpPr>
          <p:spPr>
            <a:xfrm rot="16200000">
              <a:off x="36239114" y="22282483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571" name="Right Brace 570"/>
            <p:cNvSpPr/>
            <p:nvPr/>
          </p:nvSpPr>
          <p:spPr>
            <a:xfrm>
              <a:off x="39271074" y="0"/>
              <a:ext cx="336884" cy="96252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2" name="Right Brace 571"/>
            <p:cNvSpPr/>
            <p:nvPr/>
          </p:nvSpPr>
          <p:spPr>
            <a:xfrm>
              <a:off x="39247011" y="962526"/>
              <a:ext cx="360947" cy="269507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3" name="Right Brace 572"/>
            <p:cNvSpPr/>
            <p:nvPr/>
          </p:nvSpPr>
          <p:spPr>
            <a:xfrm>
              <a:off x="39247011" y="3657600"/>
              <a:ext cx="360947" cy="464418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TextBox 573"/>
            <p:cNvSpPr txBox="1"/>
            <p:nvPr/>
          </p:nvSpPr>
          <p:spPr>
            <a:xfrm rot="16200000">
              <a:off x="39295138" y="278694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575" name="TextBox 574"/>
            <p:cNvSpPr txBox="1"/>
            <p:nvPr/>
          </p:nvSpPr>
          <p:spPr>
            <a:xfrm rot="16200000">
              <a:off x="39295138" y="2165686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576" name="TextBox 575"/>
            <p:cNvSpPr txBox="1"/>
            <p:nvPr/>
          </p:nvSpPr>
          <p:spPr>
            <a:xfrm rot="16200000">
              <a:off x="39343264" y="5799221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577" name="Right Brace 576"/>
            <p:cNvSpPr/>
            <p:nvPr/>
          </p:nvSpPr>
          <p:spPr>
            <a:xfrm>
              <a:off x="39174821" y="8301790"/>
              <a:ext cx="505326" cy="632861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Right Brace 577"/>
            <p:cNvSpPr/>
            <p:nvPr/>
          </p:nvSpPr>
          <p:spPr>
            <a:xfrm>
              <a:off x="39174820" y="14630400"/>
              <a:ext cx="529391" cy="88071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9" name="Right Brace 578"/>
            <p:cNvSpPr/>
            <p:nvPr/>
          </p:nvSpPr>
          <p:spPr>
            <a:xfrm>
              <a:off x="39126695" y="23437516"/>
              <a:ext cx="625642" cy="1313848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0" name="TextBox 579"/>
            <p:cNvSpPr txBox="1"/>
            <p:nvPr/>
          </p:nvSpPr>
          <p:spPr>
            <a:xfrm rot="16200000">
              <a:off x="39006381" y="11405940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581" name="TextBox 580"/>
            <p:cNvSpPr txBox="1"/>
            <p:nvPr/>
          </p:nvSpPr>
          <p:spPr>
            <a:xfrm rot="16200000">
              <a:off x="38958251" y="18961771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582" name="TextBox 581"/>
            <p:cNvSpPr txBox="1"/>
            <p:nvPr/>
          </p:nvSpPr>
          <p:spPr>
            <a:xfrm rot="16200000">
              <a:off x="38982317" y="29934571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583" name="Left Brace 582"/>
            <p:cNvSpPr/>
            <p:nvPr/>
          </p:nvSpPr>
          <p:spPr>
            <a:xfrm>
              <a:off x="33423726" y="0"/>
              <a:ext cx="457200" cy="536608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Left Brace 583"/>
            <p:cNvSpPr/>
            <p:nvPr/>
          </p:nvSpPr>
          <p:spPr>
            <a:xfrm>
              <a:off x="33351534" y="5366082"/>
              <a:ext cx="625641" cy="1843238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Left Brace 584"/>
            <p:cNvSpPr/>
            <p:nvPr/>
          </p:nvSpPr>
          <p:spPr>
            <a:xfrm>
              <a:off x="33303411" y="23798463"/>
              <a:ext cx="577515" cy="1277753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6" name="TextBox 585"/>
            <p:cNvSpPr txBox="1"/>
            <p:nvPr/>
          </p:nvSpPr>
          <p:spPr>
            <a:xfrm rot="16200000">
              <a:off x="32605579" y="2526633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587" name="TextBox 586"/>
            <p:cNvSpPr txBox="1"/>
            <p:nvPr/>
          </p:nvSpPr>
          <p:spPr>
            <a:xfrm rot="16200000">
              <a:off x="32557455" y="14461960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588" name="TextBox 587"/>
            <p:cNvSpPr txBox="1"/>
            <p:nvPr/>
          </p:nvSpPr>
          <p:spPr>
            <a:xfrm rot="16200000">
              <a:off x="32701831" y="30078948"/>
              <a:ext cx="961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Archean</a:t>
              </a:r>
              <a:endParaRPr lang="en-US" sz="1800" dirty="0"/>
            </a:p>
          </p:txBody>
        </p:sp>
        <p:sp>
          <p:nvSpPr>
            <p:cNvPr id="589" name="Right Brace 588"/>
            <p:cNvSpPr/>
            <p:nvPr/>
          </p:nvSpPr>
          <p:spPr>
            <a:xfrm>
              <a:off x="35517221" y="0"/>
              <a:ext cx="457200" cy="62564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Right Brace 589"/>
            <p:cNvSpPr/>
            <p:nvPr/>
          </p:nvSpPr>
          <p:spPr>
            <a:xfrm>
              <a:off x="35565347" y="649706"/>
              <a:ext cx="360948" cy="1828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Right Brace 590"/>
            <p:cNvSpPr/>
            <p:nvPr/>
          </p:nvSpPr>
          <p:spPr>
            <a:xfrm>
              <a:off x="35493157" y="2454442"/>
              <a:ext cx="529389" cy="2863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TextBox 591"/>
            <p:cNvSpPr txBox="1"/>
            <p:nvPr/>
          </p:nvSpPr>
          <p:spPr>
            <a:xfrm rot="16200000">
              <a:off x="35573372" y="254631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593" name="TextBox 592"/>
            <p:cNvSpPr txBox="1"/>
            <p:nvPr/>
          </p:nvSpPr>
          <p:spPr>
            <a:xfrm rot="16200000">
              <a:off x="35597436" y="1491918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594" name="TextBox 593"/>
            <p:cNvSpPr txBox="1"/>
            <p:nvPr/>
          </p:nvSpPr>
          <p:spPr>
            <a:xfrm rot="16200000">
              <a:off x="35645562" y="3729789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595" name="TextBox 594"/>
            <p:cNvSpPr txBox="1"/>
            <p:nvPr/>
          </p:nvSpPr>
          <p:spPr>
            <a:xfrm rot="16200000">
              <a:off x="35291254" y="7290031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596" name="TextBox 595"/>
            <p:cNvSpPr txBox="1"/>
            <p:nvPr/>
          </p:nvSpPr>
          <p:spPr>
            <a:xfrm rot="16200000">
              <a:off x="35235654" y="12188131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597" name="TextBox 596"/>
            <p:cNvSpPr txBox="1"/>
            <p:nvPr/>
          </p:nvSpPr>
          <p:spPr>
            <a:xfrm rot="16200000">
              <a:off x="35243125" y="19309168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598" name="Right Brace 597"/>
            <p:cNvSpPr/>
            <p:nvPr/>
          </p:nvSpPr>
          <p:spPr>
            <a:xfrm>
              <a:off x="35493158" y="5317958"/>
              <a:ext cx="481263" cy="401854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Right Brace 598"/>
            <p:cNvSpPr/>
            <p:nvPr/>
          </p:nvSpPr>
          <p:spPr>
            <a:xfrm>
              <a:off x="35469095" y="9312442"/>
              <a:ext cx="529389" cy="584734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0" name="Right Brace 599"/>
            <p:cNvSpPr/>
            <p:nvPr/>
          </p:nvSpPr>
          <p:spPr>
            <a:xfrm>
              <a:off x="35445032" y="15159789"/>
              <a:ext cx="577515" cy="861461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1" name="Right Brace 600"/>
            <p:cNvSpPr/>
            <p:nvPr/>
          </p:nvSpPr>
          <p:spPr>
            <a:xfrm>
              <a:off x="35396905" y="23750338"/>
              <a:ext cx="673769" cy="2863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Right Brace 601"/>
            <p:cNvSpPr/>
            <p:nvPr/>
          </p:nvSpPr>
          <p:spPr>
            <a:xfrm>
              <a:off x="35396905" y="26613852"/>
              <a:ext cx="697832" cy="377791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Right Brace 602"/>
            <p:cNvSpPr/>
            <p:nvPr/>
          </p:nvSpPr>
          <p:spPr>
            <a:xfrm>
              <a:off x="35428990" y="30423853"/>
              <a:ext cx="697832" cy="376989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Right Brace 603"/>
            <p:cNvSpPr/>
            <p:nvPr/>
          </p:nvSpPr>
          <p:spPr>
            <a:xfrm>
              <a:off x="35420968" y="34217810"/>
              <a:ext cx="601579" cy="235818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5" name="TextBox 604"/>
            <p:cNvSpPr txBox="1"/>
            <p:nvPr/>
          </p:nvSpPr>
          <p:spPr>
            <a:xfrm rot="16200000">
              <a:off x="35589414" y="35180338"/>
              <a:ext cx="1169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Eoarchean</a:t>
              </a:r>
              <a:endParaRPr lang="en-US" sz="1800" dirty="0"/>
            </a:p>
          </p:txBody>
        </p:sp>
        <p:sp>
          <p:nvSpPr>
            <p:cNvPr id="606" name="TextBox 605"/>
            <p:cNvSpPr txBox="1"/>
            <p:nvPr/>
          </p:nvSpPr>
          <p:spPr>
            <a:xfrm rot="16200000">
              <a:off x="35517223" y="32124315"/>
              <a:ext cx="14539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Paleoarchean</a:t>
              </a:r>
              <a:endParaRPr lang="en-US" sz="1800" dirty="0"/>
            </a:p>
          </p:txBody>
        </p:sp>
        <p:sp>
          <p:nvSpPr>
            <p:cNvPr id="607" name="TextBox 606"/>
            <p:cNvSpPr txBox="1"/>
            <p:nvPr/>
          </p:nvSpPr>
          <p:spPr>
            <a:xfrm rot="16200000">
              <a:off x="35493157" y="28418589"/>
              <a:ext cx="1463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Mesoarchean</a:t>
              </a:r>
              <a:endParaRPr lang="en-US" sz="1800" dirty="0"/>
            </a:p>
          </p:txBody>
        </p:sp>
        <p:sp>
          <p:nvSpPr>
            <p:cNvPr id="608" name="TextBox 607"/>
            <p:cNvSpPr txBox="1"/>
            <p:nvPr/>
          </p:nvSpPr>
          <p:spPr>
            <a:xfrm rot="16200000">
              <a:off x="35517222" y="25049748"/>
              <a:ext cx="1325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Neoarchean</a:t>
              </a:r>
              <a:endParaRPr lang="en-US" sz="1800" dirty="0"/>
            </a:p>
          </p:txBody>
        </p:sp>
        <p:sp>
          <p:nvSpPr>
            <p:cNvPr id="609" name="Left Brace 608"/>
            <p:cNvSpPr/>
            <p:nvPr/>
          </p:nvSpPr>
          <p:spPr>
            <a:xfrm>
              <a:off x="29742063" y="0"/>
              <a:ext cx="601579" cy="4379495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0" name="Left Brace 609"/>
            <p:cNvSpPr/>
            <p:nvPr/>
          </p:nvSpPr>
          <p:spPr>
            <a:xfrm>
              <a:off x="29766126" y="4379493"/>
              <a:ext cx="601579" cy="1530416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1" name="Left Brace 610"/>
            <p:cNvSpPr/>
            <p:nvPr/>
          </p:nvSpPr>
          <p:spPr>
            <a:xfrm>
              <a:off x="29718000" y="19683662"/>
              <a:ext cx="601579" cy="1082842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2" name="Left Brace 611"/>
            <p:cNvSpPr/>
            <p:nvPr/>
          </p:nvSpPr>
          <p:spPr>
            <a:xfrm>
              <a:off x="29669873" y="30536146"/>
              <a:ext cx="673769" cy="6039853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3" name="TextBox 612"/>
            <p:cNvSpPr txBox="1"/>
            <p:nvPr/>
          </p:nvSpPr>
          <p:spPr>
            <a:xfrm rot="16200000">
              <a:off x="29068294" y="33375601"/>
              <a:ext cx="9092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Hadean</a:t>
              </a:r>
              <a:endParaRPr lang="en-US" sz="1800" dirty="0"/>
            </a:p>
          </p:txBody>
        </p:sp>
        <p:sp>
          <p:nvSpPr>
            <p:cNvPr id="614" name="TextBox 613"/>
            <p:cNvSpPr txBox="1"/>
            <p:nvPr/>
          </p:nvSpPr>
          <p:spPr>
            <a:xfrm rot="16200000">
              <a:off x="29052252" y="24937454"/>
              <a:ext cx="961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Archean</a:t>
              </a:r>
              <a:endParaRPr lang="en-US" sz="1800" dirty="0"/>
            </a:p>
          </p:txBody>
        </p:sp>
        <p:sp>
          <p:nvSpPr>
            <p:cNvPr id="615" name="TextBox 614"/>
            <p:cNvSpPr txBox="1"/>
            <p:nvPr/>
          </p:nvSpPr>
          <p:spPr>
            <a:xfrm rot="16200000">
              <a:off x="28931940" y="11871159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616" name="TextBox 615"/>
            <p:cNvSpPr txBox="1"/>
            <p:nvPr/>
          </p:nvSpPr>
          <p:spPr>
            <a:xfrm rot="16200000">
              <a:off x="28907874" y="2053391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617" name="Right Brace 616"/>
            <p:cNvSpPr/>
            <p:nvPr/>
          </p:nvSpPr>
          <p:spPr>
            <a:xfrm>
              <a:off x="31883684" y="19683663"/>
              <a:ext cx="385011" cy="252663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8" name="Right Brace 617"/>
            <p:cNvSpPr/>
            <p:nvPr/>
          </p:nvSpPr>
          <p:spPr>
            <a:xfrm>
              <a:off x="31859621" y="22210295"/>
              <a:ext cx="457200" cy="315227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9" name="Right Brace 618"/>
            <p:cNvSpPr/>
            <p:nvPr/>
          </p:nvSpPr>
          <p:spPr>
            <a:xfrm>
              <a:off x="31867642" y="25394653"/>
              <a:ext cx="457200" cy="315227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0" name="Right Brace 619"/>
            <p:cNvSpPr/>
            <p:nvPr/>
          </p:nvSpPr>
          <p:spPr>
            <a:xfrm>
              <a:off x="31811495" y="28562968"/>
              <a:ext cx="481263" cy="19491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1" name="TextBox 620"/>
            <p:cNvSpPr txBox="1"/>
            <p:nvPr/>
          </p:nvSpPr>
          <p:spPr>
            <a:xfrm rot="16200000">
              <a:off x="31939837" y="29365075"/>
              <a:ext cx="1169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Eoarchean</a:t>
              </a:r>
              <a:endParaRPr lang="en-US" sz="1800" dirty="0"/>
            </a:p>
          </p:txBody>
        </p:sp>
        <p:sp>
          <p:nvSpPr>
            <p:cNvPr id="622" name="TextBox 621"/>
            <p:cNvSpPr txBox="1"/>
            <p:nvPr/>
          </p:nvSpPr>
          <p:spPr>
            <a:xfrm rot="16200000">
              <a:off x="31819518" y="26814378"/>
              <a:ext cx="14539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Paleoarchean</a:t>
              </a:r>
              <a:endParaRPr lang="en-US" sz="1800" dirty="0"/>
            </a:p>
          </p:txBody>
        </p:sp>
        <p:sp>
          <p:nvSpPr>
            <p:cNvPr id="623" name="TextBox 622"/>
            <p:cNvSpPr txBox="1"/>
            <p:nvPr/>
          </p:nvSpPr>
          <p:spPr>
            <a:xfrm rot="16200000">
              <a:off x="31795453" y="23686169"/>
              <a:ext cx="1463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Mesoarchean</a:t>
              </a:r>
              <a:endParaRPr lang="en-US" sz="1800" dirty="0"/>
            </a:p>
          </p:txBody>
        </p:sp>
        <p:sp>
          <p:nvSpPr>
            <p:cNvPr id="624" name="TextBox 623"/>
            <p:cNvSpPr txBox="1"/>
            <p:nvPr/>
          </p:nvSpPr>
          <p:spPr>
            <a:xfrm rot="16200000">
              <a:off x="31795454" y="20846717"/>
              <a:ext cx="1325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Neoarchean</a:t>
              </a:r>
              <a:endParaRPr lang="en-US" sz="1800" dirty="0"/>
            </a:p>
          </p:txBody>
        </p:sp>
        <p:sp>
          <p:nvSpPr>
            <p:cNvPr id="625" name="Right Brace 624"/>
            <p:cNvSpPr/>
            <p:nvPr/>
          </p:nvSpPr>
          <p:spPr>
            <a:xfrm>
              <a:off x="31883684" y="12777537"/>
              <a:ext cx="457200" cy="690612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6" name="Right Brace 625"/>
            <p:cNvSpPr/>
            <p:nvPr/>
          </p:nvSpPr>
          <p:spPr>
            <a:xfrm>
              <a:off x="31883684" y="8037095"/>
              <a:ext cx="505327" cy="474044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7" name="Right Brace 626"/>
            <p:cNvSpPr/>
            <p:nvPr/>
          </p:nvSpPr>
          <p:spPr>
            <a:xfrm>
              <a:off x="31859621" y="4379495"/>
              <a:ext cx="529390" cy="363353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8" name="TextBox 627"/>
            <p:cNvSpPr txBox="1"/>
            <p:nvPr/>
          </p:nvSpPr>
          <p:spPr>
            <a:xfrm rot="16200000">
              <a:off x="31665740" y="6094895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629" name="TextBox 628"/>
            <p:cNvSpPr txBox="1"/>
            <p:nvPr/>
          </p:nvSpPr>
          <p:spPr>
            <a:xfrm rot="16200000">
              <a:off x="31586077" y="10391417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630" name="TextBox 629"/>
            <p:cNvSpPr txBox="1"/>
            <p:nvPr/>
          </p:nvSpPr>
          <p:spPr>
            <a:xfrm rot="16200000">
              <a:off x="31593549" y="16213043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631" name="Right Brace 630"/>
            <p:cNvSpPr/>
            <p:nvPr/>
          </p:nvSpPr>
          <p:spPr>
            <a:xfrm>
              <a:off x="31859622" y="0"/>
              <a:ext cx="360946" cy="577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2" name="Right Brace 631"/>
            <p:cNvSpPr/>
            <p:nvPr/>
          </p:nvSpPr>
          <p:spPr>
            <a:xfrm>
              <a:off x="31835558" y="553453"/>
              <a:ext cx="433137" cy="146785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3" name="Right Brace 632"/>
            <p:cNvSpPr/>
            <p:nvPr/>
          </p:nvSpPr>
          <p:spPr>
            <a:xfrm>
              <a:off x="31811495" y="2021305"/>
              <a:ext cx="649705" cy="235819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TextBox 633"/>
            <p:cNvSpPr txBox="1"/>
            <p:nvPr/>
          </p:nvSpPr>
          <p:spPr>
            <a:xfrm rot="16200000">
              <a:off x="31899732" y="254631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635" name="TextBox 634"/>
            <p:cNvSpPr txBox="1"/>
            <p:nvPr/>
          </p:nvSpPr>
          <p:spPr>
            <a:xfrm rot="16200000">
              <a:off x="31851607" y="1251288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636" name="TextBox 635"/>
            <p:cNvSpPr txBox="1"/>
            <p:nvPr/>
          </p:nvSpPr>
          <p:spPr>
            <a:xfrm rot="16200000">
              <a:off x="32044111" y="3104151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</p:grpSp>
      <p:grpSp>
        <p:nvGrpSpPr>
          <p:cNvPr id="1042" name="Group 1041"/>
          <p:cNvGrpSpPr/>
          <p:nvPr/>
        </p:nvGrpSpPr>
        <p:grpSpPr>
          <a:xfrm>
            <a:off x="48126" y="-120315"/>
            <a:ext cx="14445258" cy="36696315"/>
            <a:chOff x="29338240" y="-120315"/>
            <a:chExt cx="14445258" cy="36696315"/>
          </a:xfrm>
        </p:grpSpPr>
        <p:cxnSp>
          <p:nvCxnSpPr>
            <p:cNvPr id="1043" name="Straight Connector 1042"/>
            <p:cNvCxnSpPr/>
            <p:nvPr/>
          </p:nvCxnSpPr>
          <p:spPr>
            <a:xfrm rot="5400000">
              <a:off x="31113664" y="13499431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6" name="Group 217"/>
            <p:cNvGrpSpPr/>
            <p:nvPr/>
          </p:nvGrpSpPr>
          <p:grpSpPr>
            <a:xfrm>
              <a:off x="41276190" y="0"/>
              <a:ext cx="1524189" cy="36575999"/>
              <a:chOff x="41551534" y="6079688"/>
              <a:chExt cx="976091" cy="30496311"/>
            </a:xfrm>
          </p:grpSpPr>
          <p:cxnSp>
            <p:nvCxnSpPr>
              <p:cNvPr id="1467" name="Straight Connector 1466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8" name="Straight Connector 1467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9" name="Straight Connector 1468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0" name="Straight Connector 1469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1" name="Straight Connector 1470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2" name="Straight Connector 1471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3" name="Straight Connector 1472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4" name="Straight Connector 1473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5" name="Straight Connector 1474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6" name="Straight Connector 1475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7" name="Straight Connector 1476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8" name="Straight Connector 1477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9" name="Straight Connector 1478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0" name="Straight Connector 1479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1" name="Straight Connector 1480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2" name="Straight Connector 1481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3" name="Straight Connector 1482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4" name="Straight Connector 1483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5" name="Straight Connector 1484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6" name="Straight Connector 1485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7" name="Straight Connector 1486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8" name="Straight Connector 1487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9" name="Straight Connector 1488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0" name="Straight Connector 1489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1" name="Straight Connector 1490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2" name="Straight Connector 1491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3" name="Straight Connector 1492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4" name="Straight Connector 1493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5" name="Straight Connector 1494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6" name="Straight Connector 1495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7" name="Straight Connector 1496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8" name="Straight Connector 1497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9" name="Straight Connector 1498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0" name="Straight Connector 1499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1" name="Straight Connector 1500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2" name="Straight Connector 1501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3" name="Straight Connector 1502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4" name="Straight Connector 1503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5" name="Straight Connector 1504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6" name="Straight Connector 1505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7" name="Straight Connector 1506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8" name="Straight Connector 1507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9" name="Straight Connector 1508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0" name="Straight Connector 1509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1" name="Straight Connector 1510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2" name="Straight Connector 1511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3" name="Straight Connector 1512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4" name="Straight Connector 1513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5" name="Straight Connector 1514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6" name="Straight Connector 1515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7" name="Straight Connector 1516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8" name="Straight Connector 1517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9" name="Straight Connector 1518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0" name="Straight Connector 1519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1" name="Straight Connector 1520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2" name="Straight Connector 1521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3" name="Straight Connector 1522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4" name="Straight Connector 1523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5" name="Straight Connector 1524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6" name="Straight Connector 1525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7" name="Straight Connector 1526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8" name="Straight Connector 1527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9" name="Straight Connector 1528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0" name="Straight Connector 1529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1" name="Straight Connector 1530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2" name="Straight Connector 1531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3" name="Straight Connector 1532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4" name="Straight Connector 1533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5" name="Straight Connector 1534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6" name="Straight Connector 1535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7" name="Straight Connector 1536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8" name="Straight Connector 1537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9" name="Straight Connector 1538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0" name="Straight Connector 1539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1" name="Straight Connector 1540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2" name="Straight Connector 1541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3" name="Straight Connector 1542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8" name="Straight Connector 1547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9" name="Straight Connector 1548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0" name="Straight Connector 1549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1" name="Straight Connector 1550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2" name="Straight Connector 1551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3" name="Straight Connector 1552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4" name="Straight Connector 1553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5" name="Straight Connector 1554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6" name="Straight Connector 1555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7" name="Straight Connector 1556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8" name="Straight Connector 1557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0" name="Straight Connector 155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1" name="Straight Connector 156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2" name="Straight Connector 156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3" name="Straight Connector 156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4" name="Straight Connector 156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5" name="Straight Connector 156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6" name="Straight Connector 156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7" name="Straight Connector 156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8" name="Straight Connector 156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0" name="Straight Connector 1569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2" name="Straight Connector 1571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3" name="Straight Connector 1572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4" name="Straight Connector 1573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7" name="Group 1543"/>
            <p:cNvGrpSpPr/>
            <p:nvPr/>
          </p:nvGrpSpPr>
          <p:grpSpPr>
            <a:xfrm>
              <a:off x="37626611" y="1"/>
              <a:ext cx="1524189" cy="36575999"/>
              <a:chOff x="41551534" y="6079688"/>
              <a:chExt cx="976091" cy="30496311"/>
            </a:xfrm>
          </p:grpSpPr>
          <p:cxnSp>
            <p:nvCxnSpPr>
              <p:cNvPr id="1364" name="Straight Connector 1363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5" name="Straight Connector 1364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6" name="Straight Connector 1365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7" name="Straight Connector 1366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8" name="Straight Connector 1367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9" name="Straight Connector 1368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0" name="Straight Connector 1369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1" name="Straight Connector 1370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2" name="Straight Connector 1371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3" name="Straight Connector 1372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4" name="Straight Connector 1373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5" name="Straight Connector 1374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6" name="Straight Connector 1375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7" name="Straight Connector 1376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8" name="Straight Connector 1377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9" name="Straight Connector 1378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0" name="Straight Connector 1379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1" name="Straight Connector 1380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2" name="Straight Connector 1381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3" name="Straight Connector 1382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4" name="Straight Connector 1383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5" name="Straight Connector 1384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6" name="Straight Connector 1385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7" name="Straight Connector 1386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8" name="Straight Connector 1387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9" name="Straight Connector 1388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0" name="Straight Connector 1389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1" name="Straight Connector 1390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2" name="Straight Connector 1391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3" name="Straight Connector 1392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4" name="Straight Connector 1393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5" name="Straight Connector 1394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6" name="Straight Connector 1395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7" name="Straight Connector 1396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8" name="Straight Connector 1397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9" name="Straight Connector 1398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0" name="Straight Connector 1399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1" name="Straight Connector 1400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2" name="Straight Connector 1401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3" name="Straight Connector 1402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4" name="Straight Connector 1403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5" name="Straight Connector 1404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6" name="Straight Connector 1405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7" name="Straight Connector 1406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8" name="Straight Connector 1407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9" name="Straight Connector 1408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0" name="Straight Connector 1409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1" name="Straight Connector 1410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2" name="Straight Connector 1411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3" name="Straight Connector 1412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4" name="Straight Connector 1413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5" name="Straight Connector 1414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6" name="Straight Connector 1415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7" name="Straight Connector 1416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8" name="Straight Connector 1417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9" name="Straight Connector 1418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0" name="Straight Connector 1419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1" name="Straight Connector 1420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2" name="Straight Connector 1421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3" name="Straight Connector 1422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4" name="Straight Connector 1423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5" name="Straight Connector 1424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6" name="Straight Connector 1425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7" name="Straight Connector 1426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8" name="Straight Connector 1427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9" name="Straight Connector 1428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0" name="Straight Connector 1429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1" name="Straight Connector 1430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2" name="Straight Connector 1431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3" name="Straight Connector 1432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4" name="Straight Connector 1433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5" name="Straight Connector 1434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6" name="Straight Connector 1435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7" name="Straight Connector 1436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8" name="Straight Connector 1437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9" name="Straight Connector 1438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0" name="Straight Connector 1439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1" name="Straight Connector 1440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2" name="Straight Connector 1441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3" name="Straight Connector 1442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4" name="Straight Connector 1443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5" name="Straight Connector 1444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6" name="Straight Connector 1445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7" name="Straight Connector 1446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8" name="Straight Connector 1447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9" name="Straight Connector 1448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0" name="Straight Connector 1449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1" name="Straight Connector 1450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2" name="Straight Connector 1451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5" name="Straight Connector 1454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6" name="Straight Connector 1455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7" name="Straight Connector 1456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8" name="Straight Connector 1457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9" name="Straight Connector 1458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0" name="Straight Connector 1459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1" name="Straight Connector 1460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2" name="Straight Connector 1461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3" name="Straight Connector 1462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4" name="Straight Connector 1463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5" name="Straight Connector 1464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6" name="Straight Connector 1465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8" name="Group 1802"/>
            <p:cNvGrpSpPr/>
            <p:nvPr/>
          </p:nvGrpSpPr>
          <p:grpSpPr>
            <a:xfrm>
              <a:off x="33952970" y="1"/>
              <a:ext cx="1524189" cy="36575999"/>
              <a:chOff x="41551534" y="6079688"/>
              <a:chExt cx="976091" cy="30496311"/>
            </a:xfrm>
          </p:grpSpPr>
          <p:cxnSp>
            <p:nvCxnSpPr>
              <p:cNvPr id="1263" name="Straight Connector 1262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4" name="Straight Connector 1263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5" name="Straight Connector 1264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6" name="Straight Connector 1265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7" name="Straight Connector 1266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8" name="Straight Connector 1267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9" name="Straight Connector 1268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0" name="Straight Connector 1269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1" name="Straight Connector 1270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2" name="Straight Connector 1271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3" name="Straight Connector 1272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4" name="Straight Connector 1273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5" name="Straight Connector 1274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6" name="Straight Connector 1275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7" name="Straight Connector 1276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8" name="Straight Connector 1277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9" name="Straight Connector 1278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0" name="Straight Connector 1279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1" name="Straight Connector 1280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2" name="Straight Connector 1281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3" name="Straight Connector 1282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4" name="Straight Connector 1283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5" name="Straight Connector 1284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6" name="Straight Connector 1285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7" name="Straight Connector 1286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8" name="Straight Connector 1287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9" name="Straight Connector 1288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0" name="Straight Connector 1289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1" name="Straight Connector 1290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2" name="Straight Connector 1291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3" name="Straight Connector 1292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4" name="Straight Connector 1293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5" name="Straight Connector 1294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6" name="Straight Connector 1295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7" name="Straight Connector 1296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8" name="Straight Connector 1297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9" name="Straight Connector 1298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0" name="Straight Connector 1299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1" name="Straight Connector 1300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2" name="Straight Connector 1301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3" name="Straight Connector 1302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4" name="Straight Connector 1303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5" name="Straight Connector 1304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6" name="Straight Connector 1305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7" name="Straight Connector 1306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8" name="Straight Connector 1307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9" name="Straight Connector 1308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0" name="Straight Connector 1309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1" name="Straight Connector 1310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2" name="Straight Connector 1311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3" name="Straight Connector 1312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4" name="Straight Connector 1313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5" name="Straight Connector 1314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6" name="Straight Connector 1315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7" name="Straight Connector 1316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8" name="Straight Connector 1317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9" name="Straight Connector 1318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0" name="Straight Connector 1319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1" name="Straight Connector 1320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2" name="Straight Connector 1321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3" name="Straight Connector 1322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4" name="Straight Connector 1323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5" name="Straight Connector 1324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6" name="Straight Connector 1325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7" name="Straight Connector 1326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8" name="Straight Connector 1327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9" name="Straight Connector 1328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0" name="Straight Connector 1329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1" name="Straight Connector 1330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2" name="Straight Connector 1331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3" name="Straight Connector 1332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4" name="Straight Connector 1333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5" name="Straight Connector 1334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6" name="Straight Connector 1335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7" name="Straight Connector 1336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8" name="Straight Connector 1337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9" name="Straight Connector 1338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0" name="Straight Connector 1339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1" name="Straight Connector 1340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2" name="Straight Connector 1341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3" name="Straight Connector 1342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4" name="Straight Connector 1343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5" name="Straight Connector 1344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6" name="Straight Connector 1345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7" name="Straight Connector 1346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8" name="Straight Connector 1347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9" name="Straight Connector 1348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0" name="Straight Connector 1349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1" name="Straight Connector 1350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2" name="Straight Connector 1351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3" name="Straight Connector 1352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4" name="Straight Connector 1353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5" name="Straight Connector 1354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6" name="Straight Connector 1355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7" name="Straight Connector 1356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8" name="Straight Connector 1357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9" name="Straight Connector 1358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0" name="Straight Connector 1359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1" name="Straight Connector 1360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2" name="Straight Connector 1361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3" name="Straight Connector 1362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9" name="TextBox 1048"/>
            <p:cNvSpPr txBox="1"/>
            <p:nvPr/>
          </p:nvSpPr>
          <p:spPr>
            <a:xfrm rot="16200000">
              <a:off x="42856481" y="35648983"/>
              <a:ext cx="1453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Phanerozoic</a:t>
              </a:r>
              <a:endParaRPr lang="en-US" sz="2000" dirty="0"/>
            </a:p>
          </p:txBody>
        </p:sp>
        <p:sp>
          <p:nvSpPr>
            <p:cNvPr id="1050" name="TextBox 1049"/>
            <p:cNvSpPr txBox="1"/>
            <p:nvPr/>
          </p:nvSpPr>
          <p:spPr>
            <a:xfrm rot="16200000">
              <a:off x="39174820" y="35693290"/>
              <a:ext cx="13653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Proterozoic</a:t>
              </a:r>
              <a:endParaRPr lang="en-US" sz="2000" dirty="0"/>
            </a:p>
          </p:txBody>
        </p:sp>
        <p:sp>
          <p:nvSpPr>
            <p:cNvPr id="1051" name="TextBox 1050"/>
            <p:cNvSpPr txBox="1"/>
            <p:nvPr/>
          </p:nvSpPr>
          <p:spPr>
            <a:xfrm rot="16200000">
              <a:off x="32749962" y="35851089"/>
              <a:ext cx="10497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Archean</a:t>
              </a:r>
              <a:endParaRPr lang="en-US" sz="2000" dirty="0"/>
            </a:p>
          </p:txBody>
        </p:sp>
        <p:sp>
          <p:nvSpPr>
            <p:cNvPr id="1052" name="TextBox 1051"/>
            <p:cNvSpPr txBox="1"/>
            <p:nvPr/>
          </p:nvSpPr>
          <p:spPr>
            <a:xfrm rot="16200000">
              <a:off x="31955875" y="35881258"/>
              <a:ext cx="9893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Hadean</a:t>
              </a:r>
              <a:endParaRPr lang="en-US" sz="2000" dirty="0"/>
            </a:p>
          </p:txBody>
        </p:sp>
        <p:grpSp>
          <p:nvGrpSpPr>
            <p:cNvPr id="1053" name="Group 1908"/>
            <p:cNvGrpSpPr/>
            <p:nvPr/>
          </p:nvGrpSpPr>
          <p:grpSpPr>
            <a:xfrm>
              <a:off x="30303391" y="0"/>
              <a:ext cx="1524189" cy="36575999"/>
              <a:chOff x="41551534" y="6079688"/>
              <a:chExt cx="976091" cy="30496311"/>
            </a:xfrm>
          </p:grpSpPr>
          <p:cxnSp>
            <p:nvCxnSpPr>
              <p:cNvPr id="1162" name="Straight Connector 1161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3" name="Straight Connector 1162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4" name="Straight Connector 1163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5" name="Straight Connector 1164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6" name="Straight Connector 1165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7" name="Straight Connector 1166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8" name="Straight Connector 1167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9" name="Straight Connector 1168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0" name="Straight Connector 1169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1" name="Straight Connector 1170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2" name="Straight Connector 1171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3" name="Straight Connector 1172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4" name="Straight Connector 1173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5" name="Straight Connector 1174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6" name="Straight Connector 1175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7" name="Straight Connector 1176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8" name="Straight Connector 1177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9" name="Straight Connector 1178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0" name="Straight Connector 1179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1" name="Straight Connector 1180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2" name="Straight Connector 1181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3" name="Straight Connector 1182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4" name="Straight Connector 118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5" name="Straight Connector 118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6" name="Straight Connector 118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7" name="Straight Connector 118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8" name="Straight Connector 1187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9" name="Straight Connector 1188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0" name="Straight Connector 1189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1" name="Straight Connector 1190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2" name="Straight Connector 1191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3" name="Straight Connector 1192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4" name="Straight Connector 1193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5" name="Straight Connector 1194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6" name="Straight Connector 1195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7" name="Straight Connector 1196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8" name="Straight Connector 1197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9" name="Straight Connector 1198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0" name="Straight Connector 1199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1" name="Straight Connector 1200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2" name="Straight Connector 1201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3" name="Straight Connector 1202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4" name="Straight Connector 1203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5" name="Straight Connector 1204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6" name="Straight Connector 1205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7" name="Straight Connector 1206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8" name="Straight Connector 1207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9" name="Straight Connector 1208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0" name="Straight Connector 1209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1" name="Straight Connector 1210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2" name="Straight Connector 1211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3" name="Straight Connector 1212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4" name="Straight Connector 1213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5" name="Straight Connector 1214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6" name="Straight Connector 1215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7" name="Straight Connector 1216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8" name="Straight Connector 1217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9" name="Straight Connector 1218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0" name="Straight Connector 1219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1" name="Straight Connector 1220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2" name="Straight Connector 1221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3" name="Straight Connector 1222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4" name="Straight Connector 1223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5" name="Straight Connector 1224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6" name="Straight Connector 1225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7" name="Straight Connector 1226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8" name="Straight Connector 1227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9" name="Straight Connector 1228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0" name="Straight Connector 1229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1" name="Straight Connector 1230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2" name="Straight Connector 1231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3" name="Straight Connector 1232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4" name="Straight Connector 1233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5" name="Straight Connector 1234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6" name="Straight Connector 1235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7" name="Straight Connector 1236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8" name="Straight Connector 1237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9" name="Straight Connector 1238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0" name="Straight Connector 1239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1" name="Straight Connector 1240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2" name="Straight Connector 1241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3" name="Straight Connector 1242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4" name="Straight Connector 1243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5" name="Straight Connector 1244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6" name="Straight Connector 1245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7" name="Straight Connector 1246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8" name="Straight Connector 1247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9" name="Straight Connector 1248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0" name="Straight Connector 124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1" name="Straight Connector 125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2" name="Straight Connector 125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3" name="Straight Connector 125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4" name="Straight Connector 125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5" name="Straight Connector 125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6" name="Straight Connector 125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7" name="Straight Connector 125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8" name="Straight Connector 125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9" name="Straight Connector 1258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0" name="Straight Connector 1259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1" name="Straight Connector 1260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2" name="Straight Connector 1261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4" name="Left Brace 1053"/>
            <p:cNvSpPr/>
            <p:nvPr/>
          </p:nvSpPr>
          <p:spPr>
            <a:xfrm>
              <a:off x="40787052" y="0"/>
              <a:ext cx="553452" cy="423511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5" name="Left Brace 1054"/>
            <p:cNvSpPr/>
            <p:nvPr/>
          </p:nvSpPr>
          <p:spPr>
            <a:xfrm>
              <a:off x="40738926" y="4235115"/>
              <a:ext cx="649705" cy="1171875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6" name="Left Brace 1055"/>
            <p:cNvSpPr/>
            <p:nvPr/>
          </p:nvSpPr>
          <p:spPr>
            <a:xfrm>
              <a:off x="40714863" y="15953874"/>
              <a:ext cx="673768" cy="2062212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7" name="TextBox 1056"/>
            <p:cNvSpPr txBox="1"/>
            <p:nvPr/>
          </p:nvSpPr>
          <p:spPr>
            <a:xfrm rot="16200000">
              <a:off x="40041094" y="1925052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1058" name="TextBox 1057"/>
            <p:cNvSpPr txBox="1"/>
            <p:nvPr/>
          </p:nvSpPr>
          <p:spPr>
            <a:xfrm rot="16200000">
              <a:off x="40041095" y="9865895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1059" name="TextBox 1058"/>
            <p:cNvSpPr txBox="1"/>
            <p:nvPr/>
          </p:nvSpPr>
          <p:spPr>
            <a:xfrm rot="16200000">
              <a:off x="40041095" y="26060400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1060" name="Right Brace 1059"/>
            <p:cNvSpPr/>
            <p:nvPr/>
          </p:nvSpPr>
          <p:spPr>
            <a:xfrm>
              <a:off x="42952737" y="288758"/>
              <a:ext cx="385010" cy="39704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1" name="Right Brace 1060"/>
            <p:cNvSpPr/>
            <p:nvPr/>
          </p:nvSpPr>
          <p:spPr>
            <a:xfrm>
              <a:off x="42904611" y="0"/>
              <a:ext cx="481263" cy="3128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2" name="Right Brace 1061"/>
            <p:cNvSpPr/>
            <p:nvPr/>
          </p:nvSpPr>
          <p:spPr>
            <a:xfrm>
              <a:off x="42904611" y="4259179"/>
              <a:ext cx="409073" cy="466825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3" name="Right Brace 1062"/>
            <p:cNvSpPr/>
            <p:nvPr/>
          </p:nvSpPr>
          <p:spPr>
            <a:xfrm>
              <a:off x="42832421" y="8927432"/>
              <a:ext cx="577516" cy="3657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4" name="Right Brace 1063"/>
            <p:cNvSpPr/>
            <p:nvPr/>
          </p:nvSpPr>
          <p:spPr>
            <a:xfrm>
              <a:off x="42808358" y="12609095"/>
              <a:ext cx="625642" cy="334477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5" name="TextBox 1064"/>
            <p:cNvSpPr txBox="1"/>
            <p:nvPr/>
          </p:nvSpPr>
          <p:spPr>
            <a:xfrm rot="16200000">
              <a:off x="42898637" y="6497052"/>
              <a:ext cx="1230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Cretaceous</a:t>
              </a:r>
              <a:endParaRPr lang="en-US" sz="1800" dirty="0"/>
            </a:p>
          </p:txBody>
        </p:sp>
        <p:sp>
          <p:nvSpPr>
            <p:cNvPr id="1066" name="TextBox 1065"/>
            <p:cNvSpPr txBox="1"/>
            <p:nvPr/>
          </p:nvSpPr>
          <p:spPr>
            <a:xfrm rot="16200000">
              <a:off x="43065798" y="10587789"/>
              <a:ext cx="896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Jurassic</a:t>
              </a:r>
              <a:endParaRPr lang="en-US" sz="1800" dirty="0"/>
            </a:p>
          </p:txBody>
        </p:sp>
        <p:sp>
          <p:nvSpPr>
            <p:cNvPr id="1067" name="TextBox 1066"/>
            <p:cNvSpPr txBox="1"/>
            <p:nvPr/>
          </p:nvSpPr>
          <p:spPr>
            <a:xfrm rot="16200000">
              <a:off x="43109867" y="14101010"/>
              <a:ext cx="8564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Triassic</a:t>
              </a:r>
              <a:endParaRPr lang="en-US" sz="1800" dirty="0"/>
            </a:p>
          </p:txBody>
        </p:sp>
        <p:sp>
          <p:nvSpPr>
            <p:cNvPr id="1068" name="TextBox 1067"/>
            <p:cNvSpPr txBox="1"/>
            <p:nvPr/>
          </p:nvSpPr>
          <p:spPr>
            <a:xfrm rot="16200000">
              <a:off x="42823905" y="385144"/>
              <a:ext cx="13802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Quanternary</a:t>
              </a:r>
              <a:endParaRPr lang="en-US" sz="1800" dirty="0"/>
            </a:p>
          </p:txBody>
        </p:sp>
        <p:sp>
          <p:nvSpPr>
            <p:cNvPr id="1069" name="TextBox 1068"/>
            <p:cNvSpPr txBox="1"/>
            <p:nvPr/>
          </p:nvSpPr>
          <p:spPr>
            <a:xfrm rot="16200000">
              <a:off x="43113219" y="2093496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1070" name="Right Brace 1069"/>
            <p:cNvSpPr/>
            <p:nvPr/>
          </p:nvSpPr>
          <p:spPr>
            <a:xfrm>
              <a:off x="42832421" y="15953874"/>
              <a:ext cx="505326" cy="259882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1" name="Right Brace 1070"/>
            <p:cNvSpPr/>
            <p:nvPr/>
          </p:nvSpPr>
          <p:spPr>
            <a:xfrm>
              <a:off x="42832421" y="18552695"/>
              <a:ext cx="553453" cy="262288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2" name="Right Brace 1071"/>
            <p:cNvSpPr/>
            <p:nvPr/>
          </p:nvSpPr>
          <p:spPr>
            <a:xfrm>
              <a:off x="42784295" y="21175580"/>
              <a:ext cx="601579" cy="226193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3" name="Right Brace 1072"/>
            <p:cNvSpPr/>
            <p:nvPr/>
          </p:nvSpPr>
          <p:spPr>
            <a:xfrm>
              <a:off x="42760231" y="23413452"/>
              <a:ext cx="673769" cy="255069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4" name="Right Brace 1073"/>
            <p:cNvSpPr/>
            <p:nvPr/>
          </p:nvSpPr>
          <p:spPr>
            <a:xfrm>
              <a:off x="42736168" y="25964149"/>
              <a:ext cx="577516" cy="132347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5" name="Right Brace 1074"/>
            <p:cNvSpPr/>
            <p:nvPr/>
          </p:nvSpPr>
          <p:spPr>
            <a:xfrm>
              <a:off x="42736167" y="27311684"/>
              <a:ext cx="577517" cy="476450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6" name="Right Brace 1075"/>
            <p:cNvSpPr/>
            <p:nvPr/>
          </p:nvSpPr>
          <p:spPr>
            <a:xfrm>
              <a:off x="42736167" y="32076189"/>
              <a:ext cx="625643" cy="449981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7" name="TextBox 1076"/>
            <p:cNvSpPr txBox="1"/>
            <p:nvPr/>
          </p:nvSpPr>
          <p:spPr>
            <a:xfrm rot="16200000">
              <a:off x="43000862" y="17084841"/>
              <a:ext cx="9639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Permian</a:t>
              </a:r>
              <a:endParaRPr lang="en-US" sz="1800" dirty="0"/>
            </a:p>
          </p:txBody>
        </p:sp>
        <p:sp>
          <p:nvSpPr>
            <p:cNvPr id="1078" name="TextBox 1077"/>
            <p:cNvSpPr txBox="1"/>
            <p:nvPr/>
          </p:nvSpPr>
          <p:spPr>
            <a:xfrm rot="16200000">
              <a:off x="42778590" y="19707727"/>
              <a:ext cx="15190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Pennsylvanian</a:t>
              </a:r>
              <a:endParaRPr lang="en-US" sz="1800" dirty="0"/>
            </a:p>
          </p:txBody>
        </p:sp>
        <p:sp>
          <p:nvSpPr>
            <p:cNvPr id="1079" name="TextBox 1078"/>
            <p:cNvSpPr txBox="1"/>
            <p:nvPr/>
          </p:nvSpPr>
          <p:spPr>
            <a:xfrm rot="16200000">
              <a:off x="42823795" y="22162169"/>
              <a:ext cx="14285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Mississippian</a:t>
              </a:r>
              <a:endParaRPr lang="en-US" sz="1800" dirty="0"/>
            </a:p>
          </p:txBody>
        </p:sp>
        <p:sp>
          <p:nvSpPr>
            <p:cNvPr id="1080" name="TextBox 1079"/>
            <p:cNvSpPr txBox="1"/>
            <p:nvPr/>
          </p:nvSpPr>
          <p:spPr>
            <a:xfrm rot="16200000">
              <a:off x="43000863" y="24472231"/>
              <a:ext cx="1072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Devonian</a:t>
              </a:r>
              <a:endParaRPr lang="en-US" sz="1800" dirty="0"/>
            </a:p>
          </p:txBody>
        </p:sp>
        <p:sp>
          <p:nvSpPr>
            <p:cNvPr id="1081" name="TextBox 1080"/>
            <p:cNvSpPr txBox="1"/>
            <p:nvPr/>
          </p:nvSpPr>
          <p:spPr>
            <a:xfrm rot="16200000">
              <a:off x="43024928" y="26445410"/>
              <a:ext cx="8835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Silurian</a:t>
              </a:r>
              <a:endParaRPr lang="en-US" sz="1800" dirty="0"/>
            </a:p>
          </p:txBody>
        </p:sp>
        <p:sp>
          <p:nvSpPr>
            <p:cNvPr id="1082" name="TextBox 1081"/>
            <p:cNvSpPr txBox="1"/>
            <p:nvPr/>
          </p:nvSpPr>
          <p:spPr>
            <a:xfrm rot="16200000">
              <a:off x="42867503" y="29525494"/>
              <a:ext cx="11968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Ordovician</a:t>
              </a:r>
              <a:endParaRPr lang="en-US" sz="1800" dirty="0"/>
            </a:p>
          </p:txBody>
        </p:sp>
        <p:sp>
          <p:nvSpPr>
            <p:cNvPr id="1083" name="TextBox 1082"/>
            <p:cNvSpPr txBox="1"/>
            <p:nvPr/>
          </p:nvSpPr>
          <p:spPr>
            <a:xfrm rot="16200000">
              <a:off x="42896660" y="33977180"/>
              <a:ext cx="1090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Cambrian</a:t>
              </a:r>
              <a:endParaRPr lang="en-US" sz="1800" dirty="0"/>
            </a:p>
          </p:txBody>
        </p:sp>
        <p:sp>
          <p:nvSpPr>
            <p:cNvPr id="1084" name="Left Brace 1083"/>
            <p:cNvSpPr/>
            <p:nvPr/>
          </p:nvSpPr>
          <p:spPr>
            <a:xfrm>
              <a:off x="37105388" y="0"/>
              <a:ext cx="457201" cy="830178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5" name="Left Brace 1084"/>
            <p:cNvSpPr/>
            <p:nvPr/>
          </p:nvSpPr>
          <p:spPr>
            <a:xfrm>
              <a:off x="37057263" y="8301789"/>
              <a:ext cx="529389" cy="2827421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6" name="TextBox 1085"/>
            <p:cNvSpPr txBox="1"/>
            <p:nvPr/>
          </p:nvSpPr>
          <p:spPr>
            <a:xfrm rot="16200000">
              <a:off x="36287241" y="4018548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1087" name="TextBox 1086"/>
            <p:cNvSpPr txBox="1"/>
            <p:nvPr/>
          </p:nvSpPr>
          <p:spPr>
            <a:xfrm rot="16200000">
              <a:off x="36239114" y="22282483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1088" name="Right Brace 1087"/>
            <p:cNvSpPr/>
            <p:nvPr/>
          </p:nvSpPr>
          <p:spPr>
            <a:xfrm>
              <a:off x="39271074" y="0"/>
              <a:ext cx="336884" cy="96252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9" name="Right Brace 1088"/>
            <p:cNvSpPr/>
            <p:nvPr/>
          </p:nvSpPr>
          <p:spPr>
            <a:xfrm>
              <a:off x="39247011" y="962526"/>
              <a:ext cx="360947" cy="269507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0" name="Right Brace 1089"/>
            <p:cNvSpPr/>
            <p:nvPr/>
          </p:nvSpPr>
          <p:spPr>
            <a:xfrm>
              <a:off x="39247011" y="3657600"/>
              <a:ext cx="360947" cy="464418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1" name="TextBox 1090"/>
            <p:cNvSpPr txBox="1"/>
            <p:nvPr/>
          </p:nvSpPr>
          <p:spPr>
            <a:xfrm rot="16200000">
              <a:off x="39295138" y="278694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1092" name="TextBox 1091"/>
            <p:cNvSpPr txBox="1"/>
            <p:nvPr/>
          </p:nvSpPr>
          <p:spPr>
            <a:xfrm rot="16200000">
              <a:off x="39295138" y="2165686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1093" name="TextBox 1092"/>
            <p:cNvSpPr txBox="1"/>
            <p:nvPr/>
          </p:nvSpPr>
          <p:spPr>
            <a:xfrm rot="16200000">
              <a:off x="39343264" y="5799221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1094" name="Right Brace 1093"/>
            <p:cNvSpPr/>
            <p:nvPr/>
          </p:nvSpPr>
          <p:spPr>
            <a:xfrm>
              <a:off x="39174821" y="8301790"/>
              <a:ext cx="505326" cy="632861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5" name="Right Brace 1094"/>
            <p:cNvSpPr/>
            <p:nvPr/>
          </p:nvSpPr>
          <p:spPr>
            <a:xfrm>
              <a:off x="39174820" y="14630400"/>
              <a:ext cx="529391" cy="88071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6" name="Right Brace 1095"/>
            <p:cNvSpPr/>
            <p:nvPr/>
          </p:nvSpPr>
          <p:spPr>
            <a:xfrm>
              <a:off x="39126695" y="23437516"/>
              <a:ext cx="625642" cy="1313848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7" name="TextBox 1096"/>
            <p:cNvSpPr txBox="1"/>
            <p:nvPr/>
          </p:nvSpPr>
          <p:spPr>
            <a:xfrm rot="16200000">
              <a:off x="39006381" y="11405940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1098" name="TextBox 1097"/>
            <p:cNvSpPr txBox="1"/>
            <p:nvPr/>
          </p:nvSpPr>
          <p:spPr>
            <a:xfrm rot="16200000">
              <a:off x="38958251" y="18961771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1099" name="TextBox 1098"/>
            <p:cNvSpPr txBox="1"/>
            <p:nvPr/>
          </p:nvSpPr>
          <p:spPr>
            <a:xfrm rot="16200000">
              <a:off x="38982317" y="29934571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1100" name="Left Brace 1099"/>
            <p:cNvSpPr/>
            <p:nvPr/>
          </p:nvSpPr>
          <p:spPr>
            <a:xfrm>
              <a:off x="33423726" y="0"/>
              <a:ext cx="457200" cy="5366084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1" name="Left Brace 1100"/>
            <p:cNvSpPr/>
            <p:nvPr/>
          </p:nvSpPr>
          <p:spPr>
            <a:xfrm>
              <a:off x="33351534" y="5366082"/>
              <a:ext cx="625641" cy="1843238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2" name="Left Brace 1101"/>
            <p:cNvSpPr/>
            <p:nvPr/>
          </p:nvSpPr>
          <p:spPr>
            <a:xfrm>
              <a:off x="33303411" y="23798463"/>
              <a:ext cx="577515" cy="12777536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3" name="TextBox 1102"/>
            <p:cNvSpPr txBox="1"/>
            <p:nvPr/>
          </p:nvSpPr>
          <p:spPr>
            <a:xfrm rot="16200000">
              <a:off x="32605579" y="2526633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1104" name="TextBox 1103"/>
            <p:cNvSpPr txBox="1"/>
            <p:nvPr/>
          </p:nvSpPr>
          <p:spPr>
            <a:xfrm rot="16200000">
              <a:off x="32557455" y="14461960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1105" name="TextBox 1104"/>
            <p:cNvSpPr txBox="1"/>
            <p:nvPr/>
          </p:nvSpPr>
          <p:spPr>
            <a:xfrm rot="16200000">
              <a:off x="32701831" y="30078948"/>
              <a:ext cx="961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Archean</a:t>
              </a:r>
              <a:endParaRPr lang="en-US" sz="1800" dirty="0"/>
            </a:p>
          </p:txBody>
        </p:sp>
        <p:sp>
          <p:nvSpPr>
            <p:cNvPr id="1106" name="Right Brace 1105"/>
            <p:cNvSpPr/>
            <p:nvPr/>
          </p:nvSpPr>
          <p:spPr>
            <a:xfrm>
              <a:off x="35517221" y="0"/>
              <a:ext cx="457200" cy="62564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7" name="Right Brace 1106"/>
            <p:cNvSpPr/>
            <p:nvPr/>
          </p:nvSpPr>
          <p:spPr>
            <a:xfrm>
              <a:off x="35565347" y="649706"/>
              <a:ext cx="360948" cy="1828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8" name="Right Brace 1107"/>
            <p:cNvSpPr/>
            <p:nvPr/>
          </p:nvSpPr>
          <p:spPr>
            <a:xfrm>
              <a:off x="35493157" y="2454442"/>
              <a:ext cx="529389" cy="2863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9" name="TextBox 1108"/>
            <p:cNvSpPr txBox="1"/>
            <p:nvPr/>
          </p:nvSpPr>
          <p:spPr>
            <a:xfrm rot="16200000">
              <a:off x="35573372" y="254631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1110" name="TextBox 1109"/>
            <p:cNvSpPr txBox="1"/>
            <p:nvPr/>
          </p:nvSpPr>
          <p:spPr>
            <a:xfrm rot="16200000">
              <a:off x="35597436" y="1491918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1111" name="TextBox 1110"/>
            <p:cNvSpPr txBox="1"/>
            <p:nvPr/>
          </p:nvSpPr>
          <p:spPr>
            <a:xfrm rot="16200000">
              <a:off x="35645562" y="3729789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  <p:sp>
          <p:nvSpPr>
            <p:cNvPr id="1112" name="TextBox 1111"/>
            <p:cNvSpPr txBox="1"/>
            <p:nvPr/>
          </p:nvSpPr>
          <p:spPr>
            <a:xfrm rot="16200000">
              <a:off x="35291254" y="7290031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1113" name="TextBox 1112"/>
            <p:cNvSpPr txBox="1"/>
            <p:nvPr/>
          </p:nvSpPr>
          <p:spPr>
            <a:xfrm rot="16200000">
              <a:off x="35235654" y="12188131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1114" name="TextBox 1113"/>
            <p:cNvSpPr txBox="1"/>
            <p:nvPr/>
          </p:nvSpPr>
          <p:spPr>
            <a:xfrm rot="16200000">
              <a:off x="35243125" y="19309168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1115" name="Right Brace 1114"/>
            <p:cNvSpPr/>
            <p:nvPr/>
          </p:nvSpPr>
          <p:spPr>
            <a:xfrm>
              <a:off x="35493158" y="5317958"/>
              <a:ext cx="481263" cy="401854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6" name="Right Brace 1115"/>
            <p:cNvSpPr/>
            <p:nvPr/>
          </p:nvSpPr>
          <p:spPr>
            <a:xfrm>
              <a:off x="35469095" y="9312442"/>
              <a:ext cx="529389" cy="584734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7" name="Right Brace 1116"/>
            <p:cNvSpPr/>
            <p:nvPr/>
          </p:nvSpPr>
          <p:spPr>
            <a:xfrm>
              <a:off x="35445032" y="15159789"/>
              <a:ext cx="577515" cy="861461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8" name="Right Brace 1117"/>
            <p:cNvSpPr/>
            <p:nvPr/>
          </p:nvSpPr>
          <p:spPr>
            <a:xfrm>
              <a:off x="35396905" y="23750338"/>
              <a:ext cx="673769" cy="2863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9" name="Right Brace 1118"/>
            <p:cNvSpPr/>
            <p:nvPr/>
          </p:nvSpPr>
          <p:spPr>
            <a:xfrm>
              <a:off x="35396905" y="26613852"/>
              <a:ext cx="697832" cy="377791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0" name="Right Brace 1119"/>
            <p:cNvSpPr/>
            <p:nvPr/>
          </p:nvSpPr>
          <p:spPr>
            <a:xfrm>
              <a:off x="35428990" y="30423853"/>
              <a:ext cx="697832" cy="376989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1" name="Right Brace 1120"/>
            <p:cNvSpPr/>
            <p:nvPr/>
          </p:nvSpPr>
          <p:spPr>
            <a:xfrm>
              <a:off x="35420968" y="34217810"/>
              <a:ext cx="601579" cy="235818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2" name="TextBox 1121"/>
            <p:cNvSpPr txBox="1"/>
            <p:nvPr/>
          </p:nvSpPr>
          <p:spPr>
            <a:xfrm rot="16200000">
              <a:off x="35589414" y="35180338"/>
              <a:ext cx="1169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Eoarchean</a:t>
              </a:r>
              <a:endParaRPr lang="en-US" sz="1800" dirty="0"/>
            </a:p>
          </p:txBody>
        </p:sp>
        <p:sp>
          <p:nvSpPr>
            <p:cNvPr id="1123" name="TextBox 1122"/>
            <p:cNvSpPr txBox="1"/>
            <p:nvPr/>
          </p:nvSpPr>
          <p:spPr>
            <a:xfrm rot="16200000">
              <a:off x="35517223" y="32124315"/>
              <a:ext cx="14539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Paleoarchean</a:t>
              </a:r>
              <a:endParaRPr lang="en-US" sz="1800" dirty="0"/>
            </a:p>
          </p:txBody>
        </p:sp>
        <p:sp>
          <p:nvSpPr>
            <p:cNvPr id="1124" name="TextBox 1123"/>
            <p:cNvSpPr txBox="1"/>
            <p:nvPr/>
          </p:nvSpPr>
          <p:spPr>
            <a:xfrm rot="16200000">
              <a:off x="35493157" y="28418589"/>
              <a:ext cx="1463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Mesoarchean</a:t>
              </a:r>
              <a:endParaRPr lang="en-US" sz="1800" dirty="0"/>
            </a:p>
          </p:txBody>
        </p:sp>
        <p:sp>
          <p:nvSpPr>
            <p:cNvPr id="1125" name="TextBox 1124"/>
            <p:cNvSpPr txBox="1"/>
            <p:nvPr/>
          </p:nvSpPr>
          <p:spPr>
            <a:xfrm rot="16200000">
              <a:off x="35517222" y="25049748"/>
              <a:ext cx="1325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Neoarchean</a:t>
              </a:r>
              <a:endParaRPr lang="en-US" sz="1800" dirty="0"/>
            </a:p>
          </p:txBody>
        </p:sp>
        <p:sp>
          <p:nvSpPr>
            <p:cNvPr id="1126" name="Left Brace 1125"/>
            <p:cNvSpPr/>
            <p:nvPr/>
          </p:nvSpPr>
          <p:spPr>
            <a:xfrm>
              <a:off x="29742063" y="0"/>
              <a:ext cx="601579" cy="4379495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7" name="Left Brace 1126"/>
            <p:cNvSpPr/>
            <p:nvPr/>
          </p:nvSpPr>
          <p:spPr>
            <a:xfrm>
              <a:off x="29766126" y="4379493"/>
              <a:ext cx="601579" cy="1530416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8" name="Left Brace 1127"/>
            <p:cNvSpPr/>
            <p:nvPr/>
          </p:nvSpPr>
          <p:spPr>
            <a:xfrm>
              <a:off x="29718000" y="19683662"/>
              <a:ext cx="601579" cy="10828421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9" name="Left Brace 1128"/>
            <p:cNvSpPr/>
            <p:nvPr/>
          </p:nvSpPr>
          <p:spPr>
            <a:xfrm>
              <a:off x="29669873" y="30536146"/>
              <a:ext cx="673769" cy="6039853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0" name="TextBox 1129"/>
            <p:cNvSpPr txBox="1"/>
            <p:nvPr/>
          </p:nvSpPr>
          <p:spPr>
            <a:xfrm rot="16200000">
              <a:off x="29068294" y="33375601"/>
              <a:ext cx="9092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Hadean</a:t>
              </a:r>
              <a:endParaRPr lang="en-US" sz="1800" dirty="0"/>
            </a:p>
          </p:txBody>
        </p:sp>
        <p:sp>
          <p:nvSpPr>
            <p:cNvPr id="1131" name="TextBox 1130"/>
            <p:cNvSpPr txBox="1"/>
            <p:nvPr/>
          </p:nvSpPr>
          <p:spPr>
            <a:xfrm rot="16200000">
              <a:off x="29052252" y="24937454"/>
              <a:ext cx="961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Archean</a:t>
              </a:r>
              <a:endParaRPr lang="en-US" sz="1800" dirty="0"/>
            </a:p>
          </p:txBody>
        </p:sp>
        <p:sp>
          <p:nvSpPr>
            <p:cNvPr id="1132" name="TextBox 1131"/>
            <p:cNvSpPr txBox="1"/>
            <p:nvPr/>
          </p:nvSpPr>
          <p:spPr>
            <a:xfrm rot="16200000">
              <a:off x="28931940" y="11871159"/>
              <a:ext cx="12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Proterozoic</a:t>
              </a:r>
              <a:endParaRPr lang="en-US" sz="1800" dirty="0"/>
            </a:p>
          </p:txBody>
        </p:sp>
        <p:sp>
          <p:nvSpPr>
            <p:cNvPr id="1133" name="TextBox 1132"/>
            <p:cNvSpPr txBox="1"/>
            <p:nvPr/>
          </p:nvSpPr>
          <p:spPr>
            <a:xfrm rot="16200000">
              <a:off x="28907874" y="2053391"/>
              <a:ext cx="1327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Phanerozoic</a:t>
              </a:r>
              <a:endParaRPr lang="en-US" sz="1800" dirty="0"/>
            </a:p>
          </p:txBody>
        </p:sp>
        <p:sp>
          <p:nvSpPr>
            <p:cNvPr id="1134" name="Right Brace 1133"/>
            <p:cNvSpPr/>
            <p:nvPr/>
          </p:nvSpPr>
          <p:spPr>
            <a:xfrm>
              <a:off x="31883684" y="19683663"/>
              <a:ext cx="385011" cy="252663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5" name="Right Brace 1134"/>
            <p:cNvSpPr/>
            <p:nvPr/>
          </p:nvSpPr>
          <p:spPr>
            <a:xfrm>
              <a:off x="31859621" y="22210295"/>
              <a:ext cx="457200" cy="315227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6" name="Right Brace 1135"/>
            <p:cNvSpPr/>
            <p:nvPr/>
          </p:nvSpPr>
          <p:spPr>
            <a:xfrm>
              <a:off x="31867642" y="25394653"/>
              <a:ext cx="457200" cy="315227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7" name="Right Brace 1136"/>
            <p:cNvSpPr/>
            <p:nvPr/>
          </p:nvSpPr>
          <p:spPr>
            <a:xfrm>
              <a:off x="31811495" y="28562968"/>
              <a:ext cx="481263" cy="19491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1" name="TextBox 1140"/>
            <p:cNvSpPr txBox="1"/>
            <p:nvPr/>
          </p:nvSpPr>
          <p:spPr>
            <a:xfrm rot="16200000">
              <a:off x="31939837" y="29365075"/>
              <a:ext cx="1169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Eoarchean</a:t>
              </a:r>
              <a:endParaRPr lang="en-US" sz="1800" dirty="0"/>
            </a:p>
          </p:txBody>
        </p:sp>
        <p:sp>
          <p:nvSpPr>
            <p:cNvPr id="1147" name="TextBox 1146"/>
            <p:cNvSpPr txBox="1"/>
            <p:nvPr/>
          </p:nvSpPr>
          <p:spPr>
            <a:xfrm rot="16200000">
              <a:off x="31819518" y="26814378"/>
              <a:ext cx="14539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Paleoarchean</a:t>
              </a:r>
              <a:endParaRPr lang="en-US" sz="1800" dirty="0"/>
            </a:p>
          </p:txBody>
        </p:sp>
        <p:sp>
          <p:nvSpPr>
            <p:cNvPr id="1148" name="TextBox 1147"/>
            <p:cNvSpPr txBox="1"/>
            <p:nvPr/>
          </p:nvSpPr>
          <p:spPr>
            <a:xfrm rot="16200000">
              <a:off x="31795453" y="23686169"/>
              <a:ext cx="1463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Mesoarchean</a:t>
              </a:r>
              <a:endParaRPr lang="en-US" sz="1800" dirty="0"/>
            </a:p>
          </p:txBody>
        </p:sp>
        <p:sp>
          <p:nvSpPr>
            <p:cNvPr id="1149" name="TextBox 1148"/>
            <p:cNvSpPr txBox="1"/>
            <p:nvPr/>
          </p:nvSpPr>
          <p:spPr>
            <a:xfrm rot="16200000">
              <a:off x="31795454" y="20846717"/>
              <a:ext cx="1325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Neoarchean</a:t>
              </a:r>
              <a:endParaRPr lang="en-US" sz="1800" dirty="0"/>
            </a:p>
          </p:txBody>
        </p:sp>
        <p:sp>
          <p:nvSpPr>
            <p:cNvPr id="1150" name="Right Brace 1149"/>
            <p:cNvSpPr/>
            <p:nvPr/>
          </p:nvSpPr>
          <p:spPr>
            <a:xfrm>
              <a:off x="31883684" y="12777537"/>
              <a:ext cx="457200" cy="690612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1" name="Right Brace 1150"/>
            <p:cNvSpPr/>
            <p:nvPr/>
          </p:nvSpPr>
          <p:spPr>
            <a:xfrm>
              <a:off x="31883684" y="8037095"/>
              <a:ext cx="505327" cy="474044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2" name="Right Brace 1151"/>
            <p:cNvSpPr/>
            <p:nvPr/>
          </p:nvSpPr>
          <p:spPr>
            <a:xfrm>
              <a:off x="31859621" y="4379495"/>
              <a:ext cx="529390" cy="3633537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3" name="TextBox 1152"/>
            <p:cNvSpPr txBox="1"/>
            <p:nvPr/>
          </p:nvSpPr>
          <p:spPr>
            <a:xfrm rot="16200000">
              <a:off x="31665740" y="6094895"/>
              <a:ext cx="1634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Neoproterozoic</a:t>
              </a:r>
              <a:endParaRPr lang="en-US" sz="1800" dirty="0"/>
            </a:p>
          </p:txBody>
        </p:sp>
        <p:sp>
          <p:nvSpPr>
            <p:cNvPr id="1154" name="TextBox 1153"/>
            <p:cNvSpPr txBox="1"/>
            <p:nvPr/>
          </p:nvSpPr>
          <p:spPr>
            <a:xfrm rot="16200000">
              <a:off x="31586077" y="10391417"/>
              <a:ext cx="17728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Mesoproterozoic</a:t>
              </a:r>
              <a:endParaRPr lang="en-US" sz="1800" dirty="0"/>
            </a:p>
          </p:txBody>
        </p:sp>
        <p:sp>
          <p:nvSpPr>
            <p:cNvPr id="1155" name="TextBox 1154"/>
            <p:cNvSpPr txBox="1"/>
            <p:nvPr/>
          </p:nvSpPr>
          <p:spPr>
            <a:xfrm rot="16200000">
              <a:off x="31593549" y="16213043"/>
              <a:ext cx="1763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Paleoproterozoic</a:t>
              </a:r>
              <a:endParaRPr lang="en-US" sz="1800" dirty="0"/>
            </a:p>
          </p:txBody>
        </p:sp>
        <p:sp>
          <p:nvSpPr>
            <p:cNvPr id="1156" name="Right Brace 1155"/>
            <p:cNvSpPr/>
            <p:nvPr/>
          </p:nvSpPr>
          <p:spPr>
            <a:xfrm>
              <a:off x="31859622" y="0"/>
              <a:ext cx="360946" cy="57751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7" name="Right Brace 1156"/>
            <p:cNvSpPr/>
            <p:nvPr/>
          </p:nvSpPr>
          <p:spPr>
            <a:xfrm>
              <a:off x="31835558" y="553453"/>
              <a:ext cx="433137" cy="1467852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8" name="Right Brace 1157"/>
            <p:cNvSpPr/>
            <p:nvPr/>
          </p:nvSpPr>
          <p:spPr>
            <a:xfrm>
              <a:off x="31811495" y="2021305"/>
              <a:ext cx="649705" cy="235819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9" name="TextBox 1158"/>
            <p:cNvSpPr txBox="1"/>
            <p:nvPr/>
          </p:nvSpPr>
          <p:spPr>
            <a:xfrm rot="16200000">
              <a:off x="31899732" y="254631"/>
              <a:ext cx="1022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Cenozoic</a:t>
              </a:r>
              <a:endParaRPr lang="en-US" sz="1800" dirty="0"/>
            </a:p>
          </p:txBody>
        </p:sp>
        <p:sp>
          <p:nvSpPr>
            <p:cNvPr id="1160" name="TextBox 1159"/>
            <p:cNvSpPr txBox="1"/>
            <p:nvPr/>
          </p:nvSpPr>
          <p:spPr>
            <a:xfrm rot="16200000">
              <a:off x="31851607" y="1251288"/>
              <a:ext cx="10646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Mesozoic</a:t>
              </a:r>
              <a:endParaRPr lang="en-US" sz="1800" dirty="0"/>
            </a:p>
          </p:txBody>
        </p:sp>
        <p:sp>
          <p:nvSpPr>
            <p:cNvPr id="1161" name="TextBox 1160"/>
            <p:cNvSpPr txBox="1"/>
            <p:nvPr/>
          </p:nvSpPr>
          <p:spPr>
            <a:xfrm rot="16200000">
              <a:off x="32044111" y="3104151"/>
              <a:ext cx="1054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Paleozoic</a:t>
              </a:r>
              <a:endParaRPr lang="en-US" sz="1800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8" name="Straight Connector 1137"/>
          <p:cNvCxnSpPr/>
          <p:nvPr/>
        </p:nvCxnSpPr>
        <p:spPr>
          <a:xfrm rot="5400000">
            <a:off x="31113664" y="13499431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9" name="Straight Connector 1138"/>
          <p:cNvCxnSpPr/>
          <p:nvPr/>
        </p:nvCxnSpPr>
        <p:spPr>
          <a:xfrm rot="5400000">
            <a:off x="27464085" y="1355558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Straight Connector 1139"/>
          <p:cNvCxnSpPr/>
          <p:nvPr/>
        </p:nvCxnSpPr>
        <p:spPr>
          <a:xfrm rot="5400000">
            <a:off x="23718279" y="1361172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2" name="Straight Connector 1141"/>
          <p:cNvCxnSpPr/>
          <p:nvPr/>
        </p:nvCxnSpPr>
        <p:spPr>
          <a:xfrm rot="5400000">
            <a:off x="1788723" y="1353152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3" name="Straight Connector 1142"/>
          <p:cNvCxnSpPr/>
          <p:nvPr/>
        </p:nvCxnSpPr>
        <p:spPr>
          <a:xfrm rot="5400000">
            <a:off x="5454342" y="1358766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4" name="Straight Connector 1143"/>
          <p:cNvCxnSpPr/>
          <p:nvPr/>
        </p:nvCxnSpPr>
        <p:spPr>
          <a:xfrm rot="5400000">
            <a:off x="9119964" y="1349943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5" name="Straight Connector 1144"/>
          <p:cNvCxnSpPr/>
          <p:nvPr/>
        </p:nvCxnSpPr>
        <p:spPr>
          <a:xfrm rot="5400000">
            <a:off x="12785586" y="13603709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6" name="Straight Connector 1145"/>
          <p:cNvCxnSpPr/>
          <p:nvPr/>
        </p:nvCxnSpPr>
        <p:spPr>
          <a:xfrm rot="5400000">
            <a:off x="16451208" y="1365985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3" name="Straight Connector 1452"/>
          <p:cNvCxnSpPr/>
          <p:nvPr/>
        </p:nvCxnSpPr>
        <p:spPr>
          <a:xfrm rot="5400000">
            <a:off x="-1860856" y="13587667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4" name="Straight Connector 1453"/>
          <p:cNvCxnSpPr/>
          <p:nvPr/>
        </p:nvCxnSpPr>
        <p:spPr>
          <a:xfrm rot="5400000">
            <a:off x="-5510436" y="13643814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858"/>
          <p:cNvGrpSpPr/>
          <p:nvPr/>
        </p:nvGrpSpPr>
        <p:grpSpPr>
          <a:xfrm>
            <a:off x="40365410" y="0"/>
            <a:ext cx="3525791" cy="36575999"/>
            <a:chOff x="40365410" y="0"/>
            <a:chExt cx="3525791" cy="36575999"/>
          </a:xfrm>
        </p:grpSpPr>
        <p:sp>
          <p:nvSpPr>
            <p:cNvPr id="1457" name="TextBox 1456"/>
            <p:cNvSpPr txBox="1"/>
            <p:nvPr/>
          </p:nvSpPr>
          <p:spPr>
            <a:xfrm rot="16200000">
              <a:off x="40118419" y="1241910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  <p:grpSp>
          <p:nvGrpSpPr>
            <p:cNvPr id="3" name="Group 1582"/>
            <p:cNvGrpSpPr/>
            <p:nvPr/>
          </p:nvGrpSpPr>
          <p:grpSpPr>
            <a:xfrm>
              <a:off x="40429693" y="0"/>
              <a:ext cx="3461508" cy="36575999"/>
              <a:chOff x="40429693" y="0"/>
              <a:chExt cx="3461508" cy="36575999"/>
            </a:xfrm>
          </p:grpSpPr>
          <p:sp>
            <p:nvSpPr>
              <p:cNvPr id="15" name="TextBox 1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4" name="Group 217"/>
              <p:cNvGrpSpPr/>
              <p:nvPr/>
            </p:nvGrpSpPr>
            <p:grpSpPr>
              <a:xfrm>
                <a:off x="41244252" y="0"/>
                <a:ext cx="1524004" cy="36575999"/>
                <a:chOff x="41551534" y="6079688"/>
                <a:chExt cx="976091" cy="30496311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55" name="Left Brace 1454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6" name="Left Brace 1455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8" name="TextBox 1457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459" name="TextBox 1458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460" name="TextBox 1459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461" name="Left Brace 1460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2" name="Left Brace 1461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3" name="Right Brace 1462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4" name="Right Brace 1463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5" name="Right Brace 1464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6" name="TextBox 1465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467" name="TextBox 1466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468" name="TextBox 1467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469" name="Right Brace 1468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0" name="Right Brace 1469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1" name="Right Brace 1470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2" name="TextBox 1471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473" name="TextBox 1472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474" name="TextBox 1473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</p:grpSp>
      <p:sp>
        <p:nvSpPr>
          <p:cNvPr id="1504" name="TextBox 1503"/>
          <p:cNvSpPr txBox="1"/>
          <p:nvPr/>
        </p:nvSpPr>
        <p:spPr>
          <a:xfrm rot="16200000">
            <a:off x="39267959" y="5069253"/>
            <a:ext cx="1286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The Great</a:t>
            </a:r>
          </a:p>
          <a:p>
            <a:r>
              <a:rPr lang="en-US" sz="1800" dirty="0" smtClean="0"/>
              <a:t> Depression</a:t>
            </a:r>
            <a:endParaRPr lang="en-US" sz="1800" dirty="0"/>
          </a:p>
        </p:txBody>
      </p:sp>
      <p:grpSp>
        <p:nvGrpSpPr>
          <p:cNvPr id="6" name="Group 1968"/>
          <p:cNvGrpSpPr/>
          <p:nvPr/>
        </p:nvGrpSpPr>
        <p:grpSpPr>
          <a:xfrm>
            <a:off x="36712461" y="0"/>
            <a:ext cx="3416708" cy="36576000"/>
            <a:chOff x="36712461" y="0"/>
            <a:chExt cx="3416708" cy="36576000"/>
          </a:xfrm>
        </p:grpSpPr>
        <p:sp>
          <p:nvSpPr>
            <p:cNvPr id="1481" name="TextBox 148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482" name="TextBox 148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483" name="TextBox 148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7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8" name="Group 626"/>
              <p:cNvGrpSpPr/>
              <p:nvPr/>
            </p:nvGrpSpPr>
            <p:grpSpPr>
              <a:xfrm>
                <a:off x="37626750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628" name="Straight Connector 627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9" name="Straight Connector 628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Connector 629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Connector 630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3" name="Straight Connector 632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4" name="Straight Connector 633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" name="Straight Connector 634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" name="Straight Connector 635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Connector 636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" name="Straight Connector 637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9" name="Straight Connector 638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" name="Straight Connector 639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" name="Straight Connector 640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" name="Straight Connector 641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3" name="Straight Connector 642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" name="Straight Connector 643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" name="Straight Connector 644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" name="Straight Connector 645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" name="Straight Connector 646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8" name="Straight Connector 647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9" name="Straight Connector 648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0" name="Straight Connector 649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Straight Connector 650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Straight Connector 651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3" name="Straight Connector 652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4" name="Straight Connector 653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5" name="Straight Connector 654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6" name="Straight Connector 655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7" name="Straight Connector 656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8" name="Straight Connector 657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9" name="Straight Connector 658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0" name="Straight Connector 659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1" name="Straight Connector 660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2" name="Straight Connector 661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3" name="Straight Connector 662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4" name="Straight Connector 663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5" name="Straight Connector 664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6" name="Straight Connector 665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7" name="Straight Connector 666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8" name="Straight Connector 667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9" name="Straight Connector 668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0" name="Straight Connector 669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1" name="Straight Connector 670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2" name="Straight Connector 671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3" name="Straight Connector 672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4" name="Straight Connector 673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5" name="Straight Connector 674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6" name="Straight Connector 675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7" name="Straight Connector 676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8" name="Straight Connector 677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9" name="Straight Connector 678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0" name="Straight Connector 679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1" name="Straight Connector 680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2" name="Straight Connector 681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3" name="Straight Connector 682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4" name="Straight Connector 683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5" name="Straight Connector 684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6" name="Straight Connector 685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7" name="Straight Connector 686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8" name="Straight Connector 687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9" name="Straight Connector 688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0" name="Straight Connector 689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1" name="Straight Connector 690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2" name="Straight Connector 691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3" name="Straight Connector 692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4" name="Straight Connector 693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5" name="Straight Connector 694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6" name="Straight Connector 695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7" name="Straight Connector 696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8" name="Straight Connector 697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9" name="Straight Connector 698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0" name="Straight Connector 699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1" name="Straight Connector 700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2" name="Straight Connector 701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3" name="Straight Connector 702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4" name="Straight Connector 703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5" name="Straight Connector 704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6" name="Straight Connector 705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7" name="Straight Connector 706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Straight Connector 707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9" name="Straight Connector 708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0" name="Straight Connector 709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1" name="Straight Connector 710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2" name="Straight Connector 711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3" name="Straight Connector 712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4" name="Straight Connector 713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5" name="Straight Connector 714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6" name="Straight Connector 715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7" name="Straight Connector 716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8" name="Straight Connector 717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9" name="Straight Connector 718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0" name="Straight Connector 719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1" name="Straight Connector 720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2" name="Straight Connector 721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3" name="Straight Connector 722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4" name="Straight Connector 723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5" name="Straight Connector 724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6" name="Straight Connector 725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7" name="Straight Connector 726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8" name="Straight Connector 727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5" name="TextBox 1474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477" name="Left Brace 14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8" name="Left Brace 14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9" name="Left Brace 14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0" name="Left Brace 14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4" name="TextBox 1483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485" name="Left Brace 1484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7" name="Left Brace 1486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8" name="TextBox 1487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489" name="TextBox 1488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490" name="Right Brace 1489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1" name="Right Brace 1490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Right Brace 1491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TextBox 1492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494" name="TextBox 1493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495" name="TextBox 1494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496" name="Right Brace 1495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Right Brace 1496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8" name="TextBox 1497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499" name="TextBox 1498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500" name="Right Brace 1499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1" name="Right Brace 1500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2" name="Right Brace 1501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3" name="Right Brace 1502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5" name="TextBox 1504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1506" name="TextBox 1505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1507" name="TextBox 1506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9" name="Group 2103"/>
          <p:cNvGrpSpPr/>
          <p:nvPr/>
        </p:nvGrpSpPr>
        <p:grpSpPr>
          <a:xfrm>
            <a:off x="32864036" y="-133351"/>
            <a:ext cx="3660674" cy="36709351"/>
            <a:chOff x="32864036" y="-133351"/>
            <a:chExt cx="3660674" cy="36709351"/>
          </a:xfrm>
        </p:grpSpPr>
        <p:grpSp>
          <p:nvGrpSpPr>
            <p:cNvPr id="10" name="Group 524"/>
            <p:cNvGrpSpPr/>
            <p:nvPr/>
          </p:nvGrpSpPr>
          <p:grpSpPr>
            <a:xfrm>
              <a:off x="33961137" y="0"/>
              <a:ext cx="1427751" cy="36575999"/>
              <a:chOff x="41551534" y="6079688"/>
              <a:chExt cx="976091" cy="30496311"/>
            </a:xfrm>
          </p:grpSpPr>
          <p:cxnSp>
            <p:nvCxnSpPr>
              <p:cNvPr id="526" name="Straight Connector 525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Straight Connector 526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Straight Connector 527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Straight Connector 528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Straight Connector 529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Straight Connector 530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Straight Connector 531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Straight Connector 532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Straight Connector 533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Straight Connector 534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Straight Connector 535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7" name="Straight Connector 536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8" name="Straight Connector 537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9" name="Straight Connector 538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0" name="Straight Connector 539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1" name="Straight Connector 540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Straight Connector 541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Straight Connector 546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Straight Connector 548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Straight Connector 549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1" name="Straight Connector 550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Straight Connector 551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Straight Connector 552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Straight Connector 553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5" name="Straight Connector 554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Straight Connector 555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Straight Connector 556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Straight Connector 561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Straight Connector 562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Straight Connector 563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Straight Connector 564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Straight Connector 565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Straight Connector 572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Straight Connector 574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Straight Connector 575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Straight Connector 576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Straight Connector 580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Straight Connector 588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Straight Connector 590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3" name="Straight Connector 592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Straight Connector 593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Straight Connector 594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Straight Connector 596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Straight Connector 597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9" name="Straight Connector 598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Straight Connector 599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Straight Connector 600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Straight Connector 601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3" name="Straight Connector 602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4" name="Straight Connector 603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5" name="Straight Connector 604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6" name="Straight Connector 605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7" name="Straight Connector 606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8" name="Straight Connector 607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9" name="Straight Connector 608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0" name="Straight Connector 609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1" name="Straight Connector 610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2" name="Straight Connector 611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3" name="Straight Connector 612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4" name="Straight Connector 613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5" name="Straight Connector 614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6" name="Straight Connector 615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7" name="Straight Connector 616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8" name="Straight Connector 617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Straight Connector 618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Straight Connector 619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1" name="Straight Connector 620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Straight Connector 621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Straight Connector 622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4" name="Straight Connector 623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5" name="Straight Connector 624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6" name="Straight Connector 625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8" name="TextBox 1507"/>
            <p:cNvSpPr txBox="1"/>
            <p:nvPr/>
          </p:nvSpPr>
          <p:spPr>
            <a:xfrm rot="16200000">
              <a:off x="35337750" y="35389040"/>
              <a:ext cx="19738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Recorded History</a:t>
              </a:r>
              <a:endParaRPr lang="en-US" sz="2000" dirty="0"/>
            </a:p>
          </p:txBody>
        </p:sp>
        <p:sp>
          <p:nvSpPr>
            <p:cNvPr id="1509" name="Left Brace 1508"/>
            <p:cNvSpPr/>
            <p:nvPr/>
          </p:nvSpPr>
          <p:spPr>
            <a:xfrm>
              <a:off x="33337500" y="12801600"/>
              <a:ext cx="514350" cy="23774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0" name="TextBox 1509"/>
            <p:cNvSpPr txBox="1"/>
            <p:nvPr/>
          </p:nvSpPr>
          <p:spPr>
            <a:xfrm rot="16200000">
              <a:off x="32442150" y="24555450"/>
              <a:ext cx="1621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Ancient History</a:t>
              </a:r>
              <a:endParaRPr lang="en-US" sz="1800" dirty="0"/>
            </a:p>
          </p:txBody>
        </p:sp>
        <p:sp>
          <p:nvSpPr>
            <p:cNvPr id="1511" name="Left Brace 1510"/>
            <p:cNvSpPr/>
            <p:nvPr/>
          </p:nvSpPr>
          <p:spPr>
            <a:xfrm>
              <a:off x="33451800" y="3581400"/>
              <a:ext cx="438150" cy="92011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3" name="TextBox 1512"/>
            <p:cNvSpPr txBox="1"/>
            <p:nvPr/>
          </p:nvSpPr>
          <p:spPr>
            <a:xfrm rot="16200000">
              <a:off x="32499957" y="7979980"/>
              <a:ext cx="1344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Ages</a:t>
              </a:r>
              <a:endParaRPr lang="en-US" sz="1800" dirty="0"/>
            </a:p>
          </p:txBody>
        </p:sp>
        <p:sp>
          <p:nvSpPr>
            <p:cNvPr id="1514" name="Left Brace 1513"/>
            <p:cNvSpPr/>
            <p:nvPr/>
          </p:nvSpPr>
          <p:spPr>
            <a:xfrm>
              <a:off x="33451800" y="1638300"/>
              <a:ext cx="476250" cy="19431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5" name="Left Brace 1514"/>
            <p:cNvSpPr/>
            <p:nvPr/>
          </p:nvSpPr>
          <p:spPr>
            <a:xfrm>
              <a:off x="33432750" y="533400"/>
              <a:ext cx="495300" cy="10858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6" name="Left Brace 1515"/>
            <p:cNvSpPr/>
            <p:nvPr/>
          </p:nvSpPr>
          <p:spPr>
            <a:xfrm>
              <a:off x="33451800" y="0"/>
              <a:ext cx="514350" cy="5715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7" name="TextBox 1516"/>
            <p:cNvSpPr txBox="1"/>
            <p:nvPr/>
          </p:nvSpPr>
          <p:spPr>
            <a:xfrm rot="16200000">
              <a:off x="32842201" y="153427"/>
              <a:ext cx="942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Modern</a:t>
              </a:r>
              <a:endParaRPr lang="en-US" sz="1800" dirty="0"/>
            </a:p>
          </p:txBody>
        </p:sp>
        <p:sp>
          <p:nvSpPr>
            <p:cNvPr id="1518" name="TextBox 1517"/>
            <p:cNvSpPr txBox="1"/>
            <p:nvPr/>
          </p:nvSpPr>
          <p:spPr>
            <a:xfrm rot="16200000">
              <a:off x="32689309" y="852100"/>
              <a:ext cx="9957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Early</a:t>
              </a:r>
            </a:p>
            <a:p>
              <a:pPr algn="ctr"/>
              <a:r>
                <a:rPr lang="en-US" sz="1800" dirty="0" smtClean="0"/>
                <a:t> Modern</a:t>
              </a:r>
              <a:endParaRPr lang="en-US" sz="1800" dirty="0"/>
            </a:p>
          </p:txBody>
        </p:sp>
        <p:sp>
          <p:nvSpPr>
            <p:cNvPr id="1519" name="TextBox 1518"/>
            <p:cNvSpPr txBox="1"/>
            <p:nvPr/>
          </p:nvSpPr>
          <p:spPr>
            <a:xfrm rot="16200000">
              <a:off x="32380666" y="2318950"/>
              <a:ext cx="17223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Age of discovery</a:t>
              </a:r>
            </a:p>
            <a:p>
              <a:r>
                <a:rPr lang="en-US" sz="1800" dirty="0" smtClean="0"/>
                <a:t>And exploration</a:t>
              </a:r>
              <a:endParaRPr lang="en-US" sz="1800" dirty="0"/>
            </a:p>
          </p:txBody>
        </p:sp>
        <p:sp>
          <p:nvSpPr>
            <p:cNvPr id="1520" name="Right Brace 1519"/>
            <p:cNvSpPr/>
            <p:nvPr/>
          </p:nvSpPr>
          <p:spPr>
            <a:xfrm>
              <a:off x="35337750" y="27679650"/>
              <a:ext cx="609600" cy="8896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1" name="Right Brace 1520"/>
            <p:cNvSpPr/>
            <p:nvPr/>
          </p:nvSpPr>
          <p:spPr>
            <a:xfrm>
              <a:off x="35394900" y="20764500"/>
              <a:ext cx="590550" cy="69151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2" name="Right Brace 1521"/>
            <p:cNvSpPr/>
            <p:nvPr/>
          </p:nvSpPr>
          <p:spPr>
            <a:xfrm>
              <a:off x="35509200" y="12782550"/>
              <a:ext cx="361950" cy="1752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3" name="Right Brace 1522"/>
            <p:cNvSpPr/>
            <p:nvPr/>
          </p:nvSpPr>
          <p:spPr>
            <a:xfrm>
              <a:off x="35509200" y="14554200"/>
              <a:ext cx="400050" cy="1771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4" name="Right Brace 1523"/>
            <p:cNvSpPr/>
            <p:nvPr/>
          </p:nvSpPr>
          <p:spPr>
            <a:xfrm>
              <a:off x="35509200" y="16325850"/>
              <a:ext cx="400050" cy="2628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5" name="Right Brace 1524"/>
            <p:cNvSpPr/>
            <p:nvPr/>
          </p:nvSpPr>
          <p:spPr>
            <a:xfrm>
              <a:off x="35509200" y="18954750"/>
              <a:ext cx="381000" cy="10287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6" name="Right Brace 1525"/>
            <p:cNvSpPr/>
            <p:nvPr/>
          </p:nvSpPr>
          <p:spPr>
            <a:xfrm>
              <a:off x="35471100" y="19983450"/>
              <a:ext cx="495300" cy="7810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7" name="TextBox 1526"/>
            <p:cNvSpPr txBox="1"/>
            <p:nvPr/>
          </p:nvSpPr>
          <p:spPr>
            <a:xfrm rot="16200000">
              <a:off x="35413951" y="13468352"/>
              <a:ext cx="1340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Fall of Rome</a:t>
              </a:r>
              <a:endParaRPr lang="en-US" sz="1800" dirty="0"/>
            </a:p>
          </p:txBody>
        </p:sp>
        <p:sp>
          <p:nvSpPr>
            <p:cNvPr id="1528" name="TextBox 1527"/>
            <p:cNvSpPr txBox="1"/>
            <p:nvPr/>
          </p:nvSpPr>
          <p:spPr>
            <a:xfrm rot="16200000">
              <a:off x="35337752" y="15354302"/>
              <a:ext cx="1560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Empire</a:t>
              </a:r>
              <a:endParaRPr lang="en-US" sz="1800" dirty="0"/>
            </a:p>
          </p:txBody>
        </p:sp>
        <p:sp>
          <p:nvSpPr>
            <p:cNvPr id="1529" name="TextBox 1528"/>
            <p:cNvSpPr txBox="1"/>
            <p:nvPr/>
          </p:nvSpPr>
          <p:spPr>
            <a:xfrm rot="16200000">
              <a:off x="35261550" y="17545052"/>
              <a:ext cx="1701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Republic</a:t>
              </a:r>
              <a:endParaRPr lang="en-US" sz="1800" dirty="0"/>
            </a:p>
          </p:txBody>
        </p:sp>
        <p:sp>
          <p:nvSpPr>
            <p:cNvPr id="1530" name="TextBox 1529"/>
            <p:cNvSpPr txBox="1"/>
            <p:nvPr/>
          </p:nvSpPr>
          <p:spPr>
            <a:xfrm rot="16200000">
              <a:off x="35547300" y="19126202"/>
              <a:ext cx="991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Etruscan</a:t>
              </a:r>
              <a:endParaRPr lang="en-US" sz="1800" dirty="0"/>
            </a:p>
          </p:txBody>
        </p:sp>
        <p:sp>
          <p:nvSpPr>
            <p:cNvPr id="1531" name="TextBox 1530"/>
            <p:cNvSpPr txBox="1"/>
            <p:nvPr/>
          </p:nvSpPr>
          <p:spPr>
            <a:xfrm rot="16200000">
              <a:off x="35661605" y="20345402"/>
              <a:ext cx="970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Iron Age</a:t>
              </a:r>
              <a:endParaRPr lang="en-US" sz="1800" dirty="0"/>
            </a:p>
          </p:txBody>
        </p:sp>
        <p:sp>
          <p:nvSpPr>
            <p:cNvPr id="1532" name="TextBox 1531"/>
            <p:cNvSpPr txBox="1"/>
            <p:nvPr/>
          </p:nvSpPr>
          <p:spPr>
            <a:xfrm rot="16200000">
              <a:off x="35509208" y="24269702"/>
              <a:ext cx="12398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Bronze Age</a:t>
              </a:r>
              <a:endParaRPr lang="en-US" sz="1800" dirty="0"/>
            </a:p>
          </p:txBody>
        </p:sp>
        <p:sp>
          <p:nvSpPr>
            <p:cNvPr id="1533" name="TextBox 1532"/>
            <p:cNvSpPr txBox="1"/>
            <p:nvPr/>
          </p:nvSpPr>
          <p:spPr>
            <a:xfrm rot="16200000">
              <a:off x="35471101" y="31946852"/>
              <a:ext cx="1277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Copper Age</a:t>
              </a:r>
              <a:endParaRPr lang="en-US" sz="1800" dirty="0"/>
            </a:p>
          </p:txBody>
        </p:sp>
        <p:sp>
          <p:nvSpPr>
            <p:cNvPr id="1534" name="Right Brace 1533"/>
            <p:cNvSpPr/>
            <p:nvPr/>
          </p:nvSpPr>
          <p:spPr>
            <a:xfrm>
              <a:off x="35528250" y="3600450"/>
              <a:ext cx="342900" cy="9334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5" name="Right Brace 1534"/>
            <p:cNvSpPr/>
            <p:nvPr/>
          </p:nvSpPr>
          <p:spPr>
            <a:xfrm>
              <a:off x="35490150" y="4533900"/>
              <a:ext cx="361950" cy="1143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6" name="Right Brace 1535"/>
            <p:cNvSpPr/>
            <p:nvPr/>
          </p:nvSpPr>
          <p:spPr>
            <a:xfrm>
              <a:off x="35566350" y="5695950"/>
              <a:ext cx="28575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7" name="Right Brace 1536"/>
            <p:cNvSpPr/>
            <p:nvPr/>
          </p:nvSpPr>
          <p:spPr>
            <a:xfrm>
              <a:off x="35490150" y="6953250"/>
              <a:ext cx="438150" cy="3733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8" name="Right Brace 1537"/>
            <p:cNvSpPr/>
            <p:nvPr/>
          </p:nvSpPr>
          <p:spPr>
            <a:xfrm>
              <a:off x="35471100" y="10725150"/>
              <a:ext cx="419100" cy="20574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9" name="TextBox 1538"/>
            <p:cNvSpPr txBox="1"/>
            <p:nvPr/>
          </p:nvSpPr>
          <p:spPr>
            <a:xfrm rot="16200000">
              <a:off x="35585400" y="11658600"/>
              <a:ext cx="1120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Dark Ages</a:t>
              </a:r>
              <a:endParaRPr lang="en-US" sz="1800" dirty="0"/>
            </a:p>
          </p:txBody>
        </p:sp>
        <p:sp>
          <p:nvSpPr>
            <p:cNvPr id="1540" name="TextBox 1539"/>
            <p:cNvSpPr txBox="1"/>
            <p:nvPr/>
          </p:nvSpPr>
          <p:spPr>
            <a:xfrm rot="16200000">
              <a:off x="35242500" y="8724900"/>
              <a:ext cx="1854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Middle Ages</a:t>
              </a:r>
              <a:endParaRPr lang="en-US" sz="1800" dirty="0"/>
            </a:p>
          </p:txBody>
        </p:sp>
        <p:sp>
          <p:nvSpPr>
            <p:cNvPr id="1541" name="TextBox 1540"/>
            <p:cNvSpPr txBox="1"/>
            <p:nvPr/>
          </p:nvSpPr>
          <p:spPr>
            <a:xfrm rot="16200000">
              <a:off x="35071052" y="6457949"/>
              <a:ext cx="18258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High Middle Ages</a:t>
              </a:r>
              <a:endParaRPr lang="en-US" sz="1800" dirty="0"/>
            </a:p>
          </p:txBody>
        </p:sp>
      </p:grpSp>
      <p:sp>
        <p:nvSpPr>
          <p:cNvPr id="1542" name="TextBox 1541"/>
          <p:cNvSpPr txBox="1"/>
          <p:nvPr/>
        </p:nvSpPr>
        <p:spPr>
          <a:xfrm rot="16200000">
            <a:off x="35467018" y="4833550"/>
            <a:ext cx="1344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Late </a:t>
            </a:r>
          </a:p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1543" name="TextBox 1542"/>
          <p:cNvSpPr txBox="1"/>
          <p:nvPr/>
        </p:nvSpPr>
        <p:spPr>
          <a:xfrm rot="16200000">
            <a:off x="35528617" y="3633401"/>
            <a:ext cx="111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Hundred </a:t>
            </a:r>
          </a:p>
          <a:p>
            <a:r>
              <a:rPr lang="en-US" sz="1800" dirty="0" smtClean="0"/>
              <a:t>Years War</a:t>
            </a:r>
            <a:endParaRPr lang="en-US" sz="1800" dirty="0"/>
          </a:p>
        </p:txBody>
      </p:sp>
      <p:grpSp>
        <p:nvGrpSpPr>
          <p:cNvPr id="11" name="Group 2354"/>
          <p:cNvGrpSpPr/>
          <p:nvPr/>
        </p:nvGrpSpPr>
        <p:grpSpPr>
          <a:xfrm>
            <a:off x="29390049" y="0"/>
            <a:ext cx="3402175" cy="36576000"/>
            <a:chOff x="29390049" y="0"/>
            <a:chExt cx="3402175" cy="36576000"/>
          </a:xfrm>
        </p:grpSpPr>
        <p:sp>
          <p:nvSpPr>
            <p:cNvPr id="1548" name="TextBox 1547"/>
            <p:cNvSpPr txBox="1"/>
            <p:nvPr/>
          </p:nvSpPr>
          <p:spPr>
            <a:xfrm rot="16200000">
              <a:off x="31603950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  <p:grpSp>
          <p:nvGrpSpPr>
            <p:cNvPr id="12" name="Group 2240"/>
            <p:cNvGrpSpPr/>
            <p:nvPr/>
          </p:nvGrpSpPr>
          <p:grpSpPr>
            <a:xfrm>
              <a:off x="29390049" y="0"/>
              <a:ext cx="2333218" cy="36576000"/>
              <a:chOff x="29390049" y="0"/>
              <a:chExt cx="2333218" cy="36576000"/>
            </a:xfrm>
          </p:grpSpPr>
          <p:grpSp>
            <p:nvGrpSpPr>
              <p:cNvPr id="13" name="Group 422"/>
              <p:cNvGrpSpPr/>
              <p:nvPr/>
            </p:nvGrpSpPr>
            <p:grpSpPr>
              <a:xfrm>
                <a:off x="30295516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424" name="Straight Connector 42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5" name="Straight Connector 42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6" name="Straight Connector 42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7" name="Straight Connector 42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8" name="Straight Connector 42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9" name="Straight Connector 42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0" name="Straight Connector 42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1" name="Straight Connector 43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2" name="Straight Connector 43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3" name="Straight Connector 43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4" name="Straight Connector 43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5" name="Straight Connector 43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6" name="Straight Connector 43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7" name="Straight Connector 43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8" name="Straight Connector 43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9" name="Straight Connector 43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0" name="Straight Connector 43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1" name="Straight Connector 44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2" name="Straight Connector 44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3" name="Straight Connector 44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4" name="Straight Connector 44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5" name="Straight Connector 44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6" name="Straight Connector 44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7" name="Straight Connector 44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8" name="Straight Connector 44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9" name="Straight Connector 44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2" name="Straight Connector 45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3" name="Straight Connector 45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4" name="Straight Connector 45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6" name="Straight Connector 45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7" name="Straight Connector 45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8" name="Straight Connector 45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9" name="Straight Connector 45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0" name="Straight Connector 45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1" name="Straight Connector 46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2" name="Straight Connector 46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3" name="Straight Connector 46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4" name="Straight Connector 46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5" name="Straight Connector 46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7" name="Straight Connector 46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8" name="Straight Connector 46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Straight Connector 46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0" name="Straight Connector 46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1" name="Straight Connector 47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2" name="Straight Connector 47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3" name="Straight Connector 47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4" name="Straight Connector 47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5" name="Straight Connector 47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6" name="Straight Connector 47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7" name="Straight Connector 47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8" name="Straight Connector 47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Straight Connector 48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Straight Connector 48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3" name="Straight Connector 48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6" name="Straight Connector 48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7" name="Straight Connector 48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8" name="Straight Connector 48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9" name="Straight Connector 48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0" name="Straight Connector 48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1" name="Straight Connector 49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2" name="Straight Connector 49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3" name="Straight Connector 49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4" name="Straight Connector 49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6" name="Straight Connector 49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7" name="Straight Connector 49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8" name="Straight Connector 49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9" name="Straight Connector 49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0" name="Straight Connector 49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1" name="Straight Connector 50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2" name="Straight Connector 50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4" name="Straight Connector 50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5" name="Straight Connector 50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6" name="Straight Connector 50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7" name="Straight Connector 50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0" name="Straight Connector 50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1" name="Straight Connector 51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2" name="Straight Connector 51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5" name="Straight Connector 51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6" name="Straight Connector 51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7" name="Straight Connector 51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8" name="Straight Connector 51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0" name="Straight Connector 51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Straight Connector 52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2" name="Straight Connector 52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3" name="Straight Connector 52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9" name="Left Brace 1548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0" name="Left Brace 1549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1" name="Left Brace 1550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2" name="Left Brace 1551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3" name="Left Brace 1552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4" name="TextBox 1553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1555" name="TextBox 1554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1556" name="TextBox 1555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1557" name="TextBox 1556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1558" name="TextBox 1557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</p:grpSp>
      <p:grpSp>
        <p:nvGrpSpPr>
          <p:cNvPr id="14" name="Group 2357"/>
          <p:cNvGrpSpPr/>
          <p:nvPr/>
        </p:nvGrpSpPr>
        <p:grpSpPr>
          <a:xfrm>
            <a:off x="25676973" y="-1"/>
            <a:ext cx="3511664" cy="36576001"/>
            <a:chOff x="25676973" y="-1"/>
            <a:chExt cx="3511664" cy="36576001"/>
          </a:xfrm>
        </p:grpSpPr>
        <p:grpSp>
          <p:nvGrpSpPr>
            <p:cNvPr id="16" name="Group 320"/>
            <p:cNvGrpSpPr/>
            <p:nvPr/>
          </p:nvGrpSpPr>
          <p:grpSpPr>
            <a:xfrm>
              <a:off x="26678023" y="0"/>
              <a:ext cx="1427751" cy="36575999"/>
              <a:chOff x="41551534" y="6079688"/>
              <a:chExt cx="976091" cy="30496311"/>
            </a:xfrm>
          </p:grpSpPr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Straight Connector 335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Connector 336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Connector 366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Connector 40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Straight Connector 41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Straight Connector 418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41" name="Straight Connector 114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0" name="TextBox 1559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1561" name="Left Brace 1560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2" name="TextBox 1561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1563" name="Left Brace 1562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4" name="TextBox 1563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1565" name="Right Brace 1564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6" name="Right Brace 1565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7" name="TextBox 1566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1568" name="TextBox 1567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1570" name="Straight Connector 1569"/>
            <p:cNvCxnSpPr>
              <a:stCxn id="1565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2" name="Straight Connector 1571"/>
            <p:cNvCxnSpPr>
              <a:stCxn id="1566" idx="1"/>
              <a:endCxn id="1568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3" name="Right Brace 15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4" name="Right Brace 15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5" name="Right Brace 15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6" name="Right Brace 15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7" name="Right Brace 15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8" name="TextBox 15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1579" name="TextBox 15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1580" name="TextBox 15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1581" name="TextBox 15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1582" name="TextBox 15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17" name="Group 1969"/>
          <p:cNvGrpSpPr/>
          <p:nvPr/>
        </p:nvGrpSpPr>
        <p:grpSpPr>
          <a:xfrm>
            <a:off x="18450737" y="-5255"/>
            <a:ext cx="3416708" cy="36576000"/>
            <a:chOff x="36712461" y="0"/>
            <a:chExt cx="3416708" cy="36576000"/>
          </a:xfrm>
        </p:grpSpPr>
        <p:sp>
          <p:nvSpPr>
            <p:cNvPr id="1971" name="TextBox 197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972" name="TextBox 197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973" name="TextBox 197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18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19" name="Group 626"/>
              <p:cNvGrpSpPr/>
              <p:nvPr/>
            </p:nvGrpSpPr>
            <p:grpSpPr>
              <a:xfrm>
                <a:off x="37632327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003" name="Straight Connector 2002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4" name="Straight Connector 2003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5" name="Straight Connector 2004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6" name="Straight Connector 2005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7" name="Straight Connector 2006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8" name="Straight Connector 2007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9" name="Straight Connector 2008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0" name="Straight Connector 2009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1" name="Straight Connector 2010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2" name="Straight Connector 2011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3" name="Straight Connector 2012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4" name="Straight Connector 2013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5" name="Straight Connector 2014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6" name="Straight Connector 2015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7" name="Straight Connector 2016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8" name="Straight Connector 2017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9" name="Straight Connector 2018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0" name="Straight Connector 2019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1" name="Straight Connector 2020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2" name="Straight Connector 2021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3" name="Straight Connector 2022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4" name="Straight Connector 2023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5" name="Straight Connector 2024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6" name="Straight Connector 2025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7" name="Straight Connector 2026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8" name="Straight Connector 2027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9" name="Straight Connector 2028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0" name="Straight Connector 2029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1" name="Straight Connector 2030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2" name="Straight Connector 2031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3" name="Straight Connector 2032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4" name="Straight Connector 2033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5" name="Straight Connector 2034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6" name="Straight Connector 2035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7" name="Straight Connector 2036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8" name="Straight Connector 2037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9" name="Straight Connector 2038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0" name="Straight Connector 2039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1" name="Straight Connector 2040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2" name="Straight Connector 2041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3" name="Straight Connector 2042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4" name="Straight Connector 2043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5" name="Straight Connector 2044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6" name="Straight Connector 2045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7" name="Straight Connector 2046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8" name="Straight Connector 2047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9" name="Straight Connector 2048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0" name="Straight Connector 2049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1" name="Straight Connector 2050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2" name="Straight Connector 2051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3" name="Straight Connector 2052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4" name="Straight Connector 2053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5" name="Straight Connector 2054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6" name="Straight Connector 2055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7" name="Straight Connector 2056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8" name="Straight Connector 2057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9" name="Straight Connector 2058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0" name="Straight Connector 2059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1" name="Straight Connector 2060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2" name="Straight Connector 2061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3" name="Straight Connector 2062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4" name="Straight Connector 2063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5" name="Straight Connector 2064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6" name="Straight Connector 2065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7" name="Straight Connector 2066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8" name="Straight Connector 2067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9" name="Straight Connector 2068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0" name="Straight Connector 2069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1" name="Straight Connector 2070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2" name="Straight Connector 2071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3" name="Straight Connector 2072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4" name="Straight Connector 2073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5" name="Straight Connector 2074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6" name="Straight Connector 2075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7" name="Straight Connector 2076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8" name="Straight Connector 2077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9" name="Straight Connector 2078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0" name="Straight Connector 2079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1" name="Straight Connector 2080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2" name="Straight Connector 2081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3" name="Straight Connector 2082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4" name="Straight Connector 2083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5" name="Straight Connector 2084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6" name="Straight Connector 2085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7" name="Straight Connector 2086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8" name="Straight Connector 2087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9" name="Straight Connector 2088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0" name="Straight Connector 2089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1" name="Straight Connector 2090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2" name="Straight Connector 2091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3" name="Straight Connector 2092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4" name="Straight Connector 2093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5" name="Straight Connector 2094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6" name="Straight Connector 2095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7" name="Straight Connector 2096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8" name="Straight Connector 2097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9" name="Straight Connector 2098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0" name="Straight Connector 2099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1" name="Straight Connector 2100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2" name="Straight Connector 2101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3" name="Straight Connector 2102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76" name="TextBox 1975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977" name="Left Brace 19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8" name="Left Brace 19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9" name="Left Brace 19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0" name="Left Brace 19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1" name="TextBox 1980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982" name="Left Brace 1981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3" name="Left Brace 1982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4" name="TextBox 1983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985" name="TextBox 1984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986" name="Right Brace 1985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7" name="Right Brace 1986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8" name="Right Brace 1987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9" name="TextBox 1988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990" name="TextBox 1989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991" name="TextBox 1990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992" name="Right Brace 1991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3" name="Right Brace 1992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4" name="TextBox 1993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995" name="TextBox 1994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996" name="Right Brace 1995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7" name="Right Brace 1996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8" name="Right Brace 1997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9" name="Right Brace 1998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0" name="TextBox 1999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2001" name="TextBox 2000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2002" name="TextBox 2001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20" name="Group 524"/>
          <p:cNvGrpSpPr/>
          <p:nvPr/>
        </p:nvGrpSpPr>
        <p:grpSpPr>
          <a:xfrm>
            <a:off x="15704990" y="-24304"/>
            <a:ext cx="1427882" cy="36575999"/>
            <a:chOff x="41551534" y="6079688"/>
            <a:chExt cx="976091" cy="30496311"/>
          </a:xfrm>
        </p:grpSpPr>
        <p:cxnSp>
          <p:nvCxnSpPr>
            <p:cNvPr id="2140" name="Straight Connector 2139"/>
            <p:cNvCxnSpPr/>
            <p:nvPr/>
          </p:nvCxnSpPr>
          <p:spPr>
            <a:xfrm rot="16200000" flipH="1">
              <a:off x="26802697" y="21329433"/>
              <a:ext cx="30490507" cy="2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1" name="Straight Connector 2140"/>
            <p:cNvCxnSpPr/>
            <p:nvPr/>
          </p:nvCxnSpPr>
          <p:spPr>
            <a:xfrm>
              <a:off x="41581140" y="359395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2" name="Straight Connector 2141"/>
            <p:cNvCxnSpPr/>
            <p:nvPr/>
          </p:nvCxnSpPr>
          <p:spPr>
            <a:xfrm>
              <a:off x="41589162" y="350273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3" name="Straight Connector 2142"/>
            <p:cNvCxnSpPr/>
            <p:nvPr/>
          </p:nvCxnSpPr>
          <p:spPr>
            <a:xfrm>
              <a:off x="41557077" y="1736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4" name="Straight Connector 2143"/>
            <p:cNvCxnSpPr/>
            <p:nvPr/>
          </p:nvCxnSpPr>
          <p:spPr>
            <a:xfrm>
              <a:off x="41557630" y="182719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5" name="Straight Connector 2144"/>
            <p:cNvCxnSpPr/>
            <p:nvPr/>
          </p:nvCxnSpPr>
          <p:spPr>
            <a:xfrm>
              <a:off x="41581416" y="237580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6" name="Straight Connector 2145"/>
            <p:cNvCxnSpPr/>
            <p:nvPr/>
          </p:nvCxnSpPr>
          <p:spPr>
            <a:xfrm>
              <a:off x="41557077" y="24680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7" name="Straight Connector 2146"/>
            <p:cNvCxnSpPr/>
            <p:nvPr/>
          </p:nvCxnSpPr>
          <p:spPr>
            <a:xfrm>
              <a:off x="41565098" y="191863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8" name="Straight Connector 2147"/>
            <p:cNvCxnSpPr/>
            <p:nvPr/>
          </p:nvCxnSpPr>
          <p:spPr>
            <a:xfrm>
              <a:off x="41564822" y="2284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9" name="Straight Connector 2148"/>
            <p:cNvCxnSpPr/>
            <p:nvPr/>
          </p:nvCxnSpPr>
          <p:spPr>
            <a:xfrm>
              <a:off x="41557077" y="21937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0" name="Straight Connector 2149"/>
            <p:cNvCxnSpPr/>
            <p:nvPr/>
          </p:nvCxnSpPr>
          <p:spPr>
            <a:xfrm>
              <a:off x="41556801" y="21015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" name="Straight Connector 2150"/>
            <p:cNvCxnSpPr/>
            <p:nvPr/>
          </p:nvCxnSpPr>
          <p:spPr>
            <a:xfrm>
              <a:off x="41564822" y="201004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2" name="Straight Connector 2151"/>
            <p:cNvCxnSpPr/>
            <p:nvPr/>
          </p:nvCxnSpPr>
          <p:spPr>
            <a:xfrm>
              <a:off x="41565374" y="25594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" name="Straight Connector 2152"/>
            <p:cNvCxnSpPr/>
            <p:nvPr/>
          </p:nvCxnSpPr>
          <p:spPr>
            <a:xfrm>
              <a:off x="41573396" y="26501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4" name="Straight Connector 2153"/>
            <p:cNvCxnSpPr/>
            <p:nvPr/>
          </p:nvCxnSpPr>
          <p:spPr>
            <a:xfrm>
              <a:off x="41580588" y="27415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5" name="Straight Connector 2154"/>
            <p:cNvCxnSpPr/>
            <p:nvPr/>
          </p:nvCxnSpPr>
          <p:spPr>
            <a:xfrm>
              <a:off x="41581140" y="28338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6" name="Straight Connector 2155"/>
            <p:cNvCxnSpPr/>
            <p:nvPr/>
          </p:nvCxnSpPr>
          <p:spPr>
            <a:xfrm>
              <a:off x="41573395" y="29244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7" name="Straight Connector 2156"/>
            <p:cNvCxnSpPr/>
            <p:nvPr/>
          </p:nvCxnSpPr>
          <p:spPr>
            <a:xfrm>
              <a:off x="41580588" y="310732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8" name="Straight Connector 2157"/>
            <p:cNvCxnSpPr/>
            <p:nvPr/>
          </p:nvCxnSpPr>
          <p:spPr>
            <a:xfrm>
              <a:off x="41581140" y="30166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9" name="Straight Connector 2158"/>
            <p:cNvCxnSpPr/>
            <p:nvPr/>
          </p:nvCxnSpPr>
          <p:spPr>
            <a:xfrm>
              <a:off x="41564270" y="319879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0" name="Straight Connector 2159"/>
            <p:cNvCxnSpPr/>
            <p:nvPr/>
          </p:nvCxnSpPr>
          <p:spPr>
            <a:xfrm>
              <a:off x="41556525" y="32902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1" name="Straight Connector 2160"/>
            <p:cNvCxnSpPr/>
            <p:nvPr/>
          </p:nvCxnSpPr>
          <p:spPr>
            <a:xfrm>
              <a:off x="41557078" y="33824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2" name="Straight Connector 2161"/>
            <p:cNvCxnSpPr/>
            <p:nvPr/>
          </p:nvCxnSpPr>
          <p:spPr>
            <a:xfrm>
              <a:off x="41579759" y="9127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3" name="Straight Connector 2162"/>
            <p:cNvCxnSpPr/>
            <p:nvPr/>
          </p:nvCxnSpPr>
          <p:spPr>
            <a:xfrm>
              <a:off x="41570357" y="82213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4" name="Straight Connector 2163"/>
            <p:cNvCxnSpPr/>
            <p:nvPr/>
          </p:nvCxnSpPr>
          <p:spPr>
            <a:xfrm>
              <a:off x="41564270" y="730663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5" name="Straight Connector 2164"/>
            <p:cNvCxnSpPr/>
            <p:nvPr/>
          </p:nvCxnSpPr>
          <p:spPr>
            <a:xfrm>
              <a:off x="41563165" y="639195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6" name="Straight Connector 2165"/>
            <p:cNvCxnSpPr/>
            <p:nvPr/>
          </p:nvCxnSpPr>
          <p:spPr>
            <a:xfrm>
              <a:off x="41557906" y="10050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7" name="Straight Connector 2166"/>
            <p:cNvCxnSpPr/>
            <p:nvPr/>
          </p:nvCxnSpPr>
          <p:spPr>
            <a:xfrm>
              <a:off x="41565099" y="10956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8" name="Straight Connector 2167"/>
            <p:cNvCxnSpPr/>
            <p:nvPr/>
          </p:nvCxnSpPr>
          <p:spPr>
            <a:xfrm>
              <a:off x="41557353" y="11870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9" name="Straight Connector 2168"/>
            <p:cNvCxnSpPr/>
            <p:nvPr/>
          </p:nvCxnSpPr>
          <p:spPr>
            <a:xfrm>
              <a:off x="41564546" y="16450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0" name="Straight Connector 2169"/>
            <p:cNvCxnSpPr/>
            <p:nvPr/>
          </p:nvCxnSpPr>
          <p:spPr>
            <a:xfrm>
              <a:off x="41565098" y="15528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1" name="Straight Connector 2170"/>
            <p:cNvCxnSpPr/>
            <p:nvPr/>
          </p:nvCxnSpPr>
          <p:spPr>
            <a:xfrm>
              <a:off x="41572291" y="14614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2" name="Straight Connector 2171"/>
            <p:cNvCxnSpPr/>
            <p:nvPr/>
          </p:nvCxnSpPr>
          <p:spPr>
            <a:xfrm>
              <a:off x="41572843" y="1370024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3" name="Straight Connector 2172"/>
            <p:cNvCxnSpPr/>
            <p:nvPr/>
          </p:nvCxnSpPr>
          <p:spPr>
            <a:xfrm>
              <a:off x="41565926" y="12785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4" name="Straight Connector 2173"/>
            <p:cNvCxnSpPr/>
            <p:nvPr/>
          </p:nvCxnSpPr>
          <p:spPr>
            <a:xfrm>
              <a:off x="41551545" y="14000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5" name="Straight Connector 2174"/>
            <p:cNvCxnSpPr/>
            <p:nvPr/>
          </p:nvCxnSpPr>
          <p:spPr>
            <a:xfrm>
              <a:off x="41562056" y="143109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6" name="Straight Connector 2175"/>
            <p:cNvCxnSpPr/>
            <p:nvPr/>
          </p:nvCxnSpPr>
          <p:spPr>
            <a:xfrm>
              <a:off x="41572566" y="176952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7" name="Straight Connector 2176"/>
            <p:cNvCxnSpPr/>
            <p:nvPr/>
          </p:nvCxnSpPr>
          <p:spPr>
            <a:xfrm>
              <a:off x="41567309" y="18572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8" name="Straight Connector 2177"/>
            <p:cNvCxnSpPr/>
            <p:nvPr/>
          </p:nvCxnSpPr>
          <p:spPr>
            <a:xfrm>
              <a:off x="41577820" y="1886718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9" name="Straight Connector 2178"/>
            <p:cNvCxnSpPr/>
            <p:nvPr/>
          </p:nvCxnSpPr>
          <p:spPr>
            <a:xfrm>
              <a:off x="41572565" y="1492054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0" name="Straight Connector 2179"/>
            <p:cNvCxnSpPr/>
            <p:nvPr/>
          </p:nvCxnSpPr>
          <p:spPr>
            <a:xfrm>
              <a:off x="41567313" y="170751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1" name="Straight Connector 2180"/>
            <p:cNvCxnSpPr/>
            <p:nvPr/>
          </p:nvCxnSpPr>
          <p:spPr>
            <a:xfrm>
              <a:off x="41562056" y="1673883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2" name="Straight Connector 2181"/>
            <p:cNvCxnSpPr/>
            <p:nvPr/>
          </p:nvCxnSpPr>
          <p:spPr>
            <a:xfrm>
              <a:off x="41556802" y="1616602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3" name="Straight Connector 2182"/>
            <p:cNvCxnSpPr/>
            <p:nvPr/>
          </p:nvCxnSpPr>
          <p:spPr>
            <a:xfrm>
              <a:off x="41551548" y="158296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4" name="Straight Connector 2183"/>
            <p:cNvCxnSpPr/>
            <p:nvPr/>
          </p:nvCxnSpPr>
          <p:spPr>
            <a:xfrm>
              <a:off x="41562057" y="152253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5" name="Straight Connector 2184"/>
            <p:cNvCxnSpPr/>
            <p:nvPr/>
          </p:nvCxnSpPr>
          <p:spPr>
            <a:xfrm>
              <a:off x="41556803" y="1797905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6" name="Straight Connector 2185"/>
            <p:cNvCxnSpPr/>
            <p:nvPr/>
          </p:nvCxnSpPr>
          <p:spPr>
            <a:xfrm>
              <a:off x="41563994" y="3228723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7" name="Straight Connector 2186"/>
            <p:cNvCxnSpPr/>
            <p:nvPr/>
          </p:nvCxnSpPr>
          <p:spPr>
            <a:xfrm>
              <a:off x="41558737" y="3259728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8" name="Straight Connector 2187"/>
            <p:cNvCxnSpPr/>
            <p:nvPr/>
          </p:nvCxnSpPr>
          <p:spPr>
            <a:xfrm>
              <a:off x="41553483" y="331911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9" name="Straight Connector 2188"/>
            <p:cNvCxnSpPr/>
            <p:nvPr/>
          </p:nvCxnSpPr>
          <p:spPr>
            <a:xfrm>
              <a:off x="41563993" y="3351694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0" name="Straight Connector 2189"/>
            <p:cNvCxnSpPr/>
            <p:nvPr/>
          </p:nvCxnSpPr>
          <p:spPr>
            <a:xfrm>
              <a:off x="41574502" y="3411077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1" name="Straight Connector 2190"/>
            <p:cNvCxnSpPr/>
            <p:nvPr/>
          </p:nvCxnSpPr>
          <p:spPr>
            <a:xfrm>
              <a:off x="41569248" y="3443659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2" name="Straight Connector 2191"/>
            <p:cNvCxnSpPr/>
            <p:nvPr/>
          </p:nvCxnSpPr>
          <p:spPr>
            <a:xfrm>
              <a:off x="41579758" y="347308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3" name="Straight Connector 2192"/>
            <p:cNvCxnSpPr/>
            <p:nvPr/>
          </p:nvCxnSpPr>
          <p:spPr>
            <a:xfrm>
              <a:off x="41574506" y="353404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4" name="Straight Connector 2193"/>
            <p:cNvCxnSpPr/>
            <p:nvPr/>
          </p:nvCxnSpPr>
          <p:spPr>
            <a:xfrm>
              <a:off x="41589161" y="356414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5" name="Straight Connector 2194"/>
            <p:cNvCxnSpPr/>
            <p:nvPr/>
          </p:nvCxnSpPr>
          <p:spPr>
            <a:xfrm>
              <a:off x="41580588" y="3625350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6" name="Straight Connector 2195"/>
            <p:cNvCxnSpPr/>
            <p:nvPr/>
          </p:nvCxnSpPr>
          <p:spPr>
            <a:xfrm>
              <a:off x="41570079" y="280357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7" name="Straight Connector 2196"/>
            <p:cNvCxnSpPr/>
            <p:nvPr/>
          </p:nvCxnSpPr>
          <p:spPr>
            <a:xfrm>
              <a:off x="41580585" y="277152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8" name="Straight Connector 2197"/>
            <p:cNvCxnSpPr/>
            <p:nvPr/>
          </p:nvCxnSpPr>
          <p:spPr>
            <a:xfrm>
              <a:off x="41575334" y="2862437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9" name="Straight Connector 2198"/>
            <p:cNvCxnSpPr/>
            <p:nvPr/>
          </p:nvCxnSpPr>
          <p:spPr>
            <a:xfrm>
              <a:off x="41570077" y="28950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0" name="Straight Connector 2199"/>
            <p:cNvCxnSpPr/>
            <p:nvPr/>
          </p:nvCxnSpPr>
          <p:spPr>
            <a:xfrm>
              <a:off x="41580588" y="2952826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1" name="Straight Connector 2200"/>
            <p:cNvCxnSpPr/>
            <p:nvPr/>
          </p:nvCxnSpPr>
          <p:spPr>
            <a:xfrm>
              <a:off x="41575336" y="298540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2" name="Straight Connector 2201"/>
            <p:cNvCxnSpPr/>
            <p:nvPr/>
          </p:nvCxnSpPr>
          <p:spPr>
            <a:xfrm>
              <a:off x="41570077" y="3046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3" name="Straight Connector 2202"/>
            <p:cNvCxnSpPr/>
            <p:nvPr/>
          </p:nvCxnSpPr>
          <p:spPr>
            <a:xfrm>
              <a:off x="41580589" y="3077374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4" name="Straight Connector 2203"/>
            <p:cNvCxnSpPr/>
            <p:nvPr/>
          </p:nvCxnSpPr>
          <p:spPr>
            <a:xfrm>
              <a:off x="41559567" y="313675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5" name="Straight Connector 2204"/>
            <p:cNvCxnSpPr/>
            <p:nvPr/>
          </p:nvCxnSpPr>
          <p:spPr>
            <a:xfrm>
              <a:off x="41554311" y="316933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6" name="Straight Connector 2205"/>
            <p:cNvCxnSpPr/>
            <p:nvPr/>
          </p:nvCxnSpPr>
          <p:spPr>
            <a:xfrm>
              <a:off x="41551534" y="213094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7" name="Straight Connector 2206"/>
            <p:cNvCxnSpPr/>
            <p:nvPr/>
          </p:nvCxnSpPr>
          <p:spPr>
            <a:xfrm>
              <a:off x="41562046" y="21635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8" name="Straight Connector 2207"/>
            <p:cNvCxnSpPr/>
            <p:nvPr/>
          </p:nvCxnSpPr>
          <p:spPr>
            <a:xfrm>
              <a:off x="41572558" y="222291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9" name="Straight Connector 2208"/>
            <p:cNvCxnSpPr/>
            <p:nvPr/>
          </p:nvCxnSpPr>
          <p:spPr>
            <a:xfrm>
              <a:off x="41551535" y="23138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0" name="Straight Connector 2209"/>
            <p:cNvCxnSpPr/>
            <p:nvPr/>
          </p:nvCxnSpPr>
          <p:spPr>
            <a:xfrm>
              <a:off x="41562043" y="2073663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1" name="Straight Connector 2210"/>
            <p:cNvCxnSpPr/>
            <p:nvPr/>
          </p:nvCxnSpPr>
          <p:spPr>
            <a:xfrm>
              <a:off x="41556794" y="1981698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2" name="Straight Connector 2211"/>
            <p:cNvCxnSpPr/>
            <p:nvPr/>
          </p:nvCxnSpPr>
          <p:spPr>
            <a:xfrm>
              <a:off x="41551535" y="20395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3" name="Straight Connector 2212"/>
            <p:cNvCxnSpPr/>
            <p:nvPr/>
          </p:nvCxnSpPr>
          <p:spPr>
            <a:xfrm>
              <a:off x="41562046" y="19491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4" name="Straight Connector 2213"/>
            <p:cNvCxnSpPr/>
            <p:nvPr/>
          </p:nvCxnSpPr>
          <p:spPr>
            <a:xfrm>
              <a:off x="41572554" y="27116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5" name="Straight Connector 2214"/>
            <p:cNvCxnSpPr/>
            <p:nvPr/>
          </p:nvCxnSpPr>
          <p:spPr>
            <a:xfrm>
              <a:off x="41551534" y="267958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6" name="Straight Connector 2215"/>
            <p:cNvCxnSpPr/>
            <p:nvPr/>
          </p:nvCxnSpPr>
          <p:spPr>
            <a:xfrm>
              <a:off x="41577812" y="26207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7" name="Straight Connector 2216"/>
            <p:cNvCxnSpPr/>
            <p:nvPr/>
          </p:nvCxnSpPr>
          <p:spPr>
            <a:xfrm>
              <a:off x="41572553" y="22544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8" name="Straight Connector 2217"/>
            <p:cNvCxnSpPr/>
            <p:nvPr/>
          </p:nvCxnSpPr>
          <p:spPr>
            <a:xfrm>
              <a:off x="41567297" y="2589721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9" name="Straight Connector 2218"/>
            <p:cNvCxnSpPr/>
            <p:nvPr/>
          </p:nvCxnSpPr>
          <p:spPr>
            <a:xfrm>
              <a:off x="41562043" y="252928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0" name="Straight Connector 2219"/>
            <p:cNvCxnSpPr/>
            <p:nvPr/>
          </p:nvCxnSpPr>
          <p:spPr>
            <a:xfrm>
              <a:off x="41556792" y="249723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1" name="Straight Connector 2220"/>
            <p:cNvCxnSpPr/>
            <p:nvPr/>
          </p:nvCxnSpPr>
          <p:spPr>
            <a:xfrm>
              <a:off x="41551535" y="24352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2" name="Straight Connector 2221"/>
            <p:cNvCxnSpPr/>
            <p:nvPr/>
          </p:nvCxnSpPr>
          <p:spPr>
            <a:xfrm>
              <a:off x="41562045" y="24063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3" name="Straight Connector 2222"/>
            <p:cNvCxnSpPr/>
            <p:nvPr/>
          </p:nvCxnSpPr>
          <p:spPr>
            <a:xfrm>
              <a:off x="41556790" y="23443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4" name="Straight Connector 2223"/>
            <p:cNvCxnSpPr/>
            <p:nvPr/>
          </p:nvCxnSpPr>
          <p:spPr>
            <a:xfrm>
              <a:off x="41567863" y="121651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5" name="Straight Connector 2224"/>
            <p:cNvCxnSpPr/>
            <p:nvPr/>
          </p:nvCxnSpPr>
          <p:spPr>
            <a:xfrm>
              <a:off x="41562608" y="124909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6" name="Straight Connector 2225"/>
            <p:cNvCxnSpPr/>
            <p:nvPr/>
          </p:nvCxnSpPr>
          <p:spPr>
            <a:xfrm>
              <a:off x="41573118" y="130848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7" name="Straight Connector 2226"/>
            <p:cNvCxnSpPr/>
            <p:nvPr/>
          </p:nvCxnSpPr>
          <p:spPr>
            <a:xfrm>
              <a:off x="41567865" y="133948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8" name="Straight Connector 2227"/>
            <p:cNvCxnSpPr/>
            <p:nvPr/>
          </p:nvCxnSpPr>
          <p:spPr>
            <a:xfrm>
              <a:off x="41559567" y="6079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9" name="Straight Connector 2228"/>
            <p:cNvCxnSpPr/>
            <p:nvPr/>
          </p:nvCxnSpPr>
          <p:spPr>
            <a:xfrm>
              <a:off x="41557907" y="668624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0" name="Straight Connector 2229"/>
            <p:cNvCxnSpPr/>
            <p:nvPr/>
          </p:nvCxnSpPr>
          <p:spPr>
            <a:xfrm>
              <a:off x="41568417" y="70120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1" name="Straight Connector 2230"/>
            <p:cNvCxnSpPr/>
            <p:nvPr/>
          </p:nvCxnSpPr>
          <p:spPr>
            <a:xfrm>
              <a:off x="41578924" y="792121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2" name="Straight Connector 2231"/>
            <p:cNvCxnSpPr/>
            <p:nvPr/>
          </p:nvCxnSpPr>
          <p:spPr>
            <a:xfrm>
              <a:off x="41557907" y="76006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3" name="Straight Connector 2232"/>
            <p:cNvCxnSpPr/>
            <p:nvPr/>
          </p:nvCxnSpPr>
          <p:spPr>
            <a:xfrm>
              <a:off x="41580863" y="85313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4" name="Straight Connector 2233"/>
            <p:cNvCxnSpPr/>
            <p:nvPr/>
          </p:nvCxnSpPr>
          <p:spPr>
            <a:xfrm>
              <a:off x="41575605" y="8809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5" name="Straight Connector 2234"/>
            <p:cNvCxnSpPr/>
            <p:nvPr/>
          </p:nvCxnSpPr>
          <p:spPr>
            <a:xfrm>
              <a:off x="41570348" y="9435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6" name="Straight Connector 2235"/>
            <p:cNvCxnSpPr/>
            <p:nvPr/>
          </p:nvCxnSpPr>
          <p:spPr>
            <a:xfrm>
              <a:off x="41565093" y="974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7" name="Straight Connector 2236"/>
            <p:cNvCxnSpPr/>
            <p:nvPr/>
          </p:nvCxnSpPr>
          <p:spPr>
            <a:xfrm>
              <a:off x="41568415" y="103443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8" name="Straight Connector 2237"/>
            <p:cNvCxnSpPr/>
            <p:nvPr/>
          </p:nvCxnSpPr>
          <p:spPr>
            <a:xfrm>
              <a:off x="41563163" y="1065445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9" name="Straight Connector 2238"/>
            <p:cNvCxnSpPr/>
            <p:nvPr/>
          </p:nvCxnSpPr>
          <p:spPr>
            <a:xfrm>
              <a:off x="41573672" y="1126405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0" name="Straight Connector 2239"/>
            <p:cNvCxnSpPr/>
            <p:nvPr/>
          </p:nvCxnSpPr>
          <p:spPr>
            <a:xfrm>
              <a:off x="41568416" y="115741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7" name="TextBox 2106"/>
          <p:cNvSpPr txBox="1"/>
          <p:nvPr/>
        </p:nvSpPr>
        <p:spPr>
          <a:xfrm rot="16200000">
            <a:off x="17076026" y="35364736"/>
            <a:ext cx="1973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Recorded History</a:t>
            </a:r>
            <a:endParaRPr lang="en-US" sz="2000" dirty="0"/>
          </a:p>
        </p:txBody>
      </p:sp>
      <p:sp>
        <p:nvSpPr>
          <p:cNvPr id="2108" name="Left Brace 2107"/>
          <p:cNvSpPr/>
          <p:nvPr/>
        </p:nvSpPr>
        <p:spPr>
          <a:xfrm>
            <a:off x="15075776" y="12777296"/>
            <a:ext cx="514350" cy="2377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9" name="TextBox 2108"/>
          <p:cNvSpPr txBox="1"/>
          <p:nvPr/>
        </p:nvSpPr>
        <p:spPr>
          <a:xfrm rot="16200000">
            <a:off x="14180426" y="24531146"/>
            <a:ext cx="162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Ancient History</a:t>
            </a:r>
            <a:endParaRPr lang="en-US" sz="1800" dirty="0"/>
          </a:p>
        </p:txBody>
      </p:sp>
      <p:sp>
        <p:nvSpPr>
          <p:cNvPr id="2110" name="Left Brace 2109"/>
          <p:cNvSpPr/>
          <p:nvPr/>
        </p:nvSpPr>
        <p:spPr>
          <a:xfrm>
            <a:off x="15190076" y="3557096"/>
            <a:ext cx="438150" cy="92011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1" name="TextBox 2110"/>
          <p:cNvSpPr txBox="1"/>
          <p:nvPr/>
        </p:nvSpPr>
        <p:spPr>
          <a:xfrm rot="16200000">
            <a:off x="14269764" y="8176393"/>
            <a:ext cx="134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2112" name="Left Brace 2111"/>
          <p:cNvSpPr/>
          <p:nvPr/>
        </p:nvSpPr>
        <p:spPr>
          <a:xfrm>
            <a:off x="15190076" y="1613996"/>
            <a:ext cx="476250" cy="19431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3" name="Left Brace 2112"/>
          <p:cNvSpPr/>
          <p:nvPr/>
        </p:nvSpPr>
        <p:spPr>
          <a:xfrm>
            <a:off x="15171026" y="509096"/>
            <a:ext cx="495300" cy="10858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4" name="Left Brace 2113"/>
          <p:cNvSpPr/>
          <p:nvPr/>
        </p:nvSpPr>
        <p:spPr>
          <a:xfrm>
            <a:off x="15190076" y="-24304"/>
            <a:ext cx="514350" cy="5715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5" name="TextBox 2114"/>
          <p:cNvSpPr txBox="1"/>
          <p:nvPr/>
        </p:nvSpPr>
        <p:spPr>
          <a:xfrm rot="16200000">
            <a:off x="14580477" y="129123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Modern</a:t>
            </a:r>
            <a:endParaRPr lang="en-US" sz="1800" dirty="0"/>
          </a:p>
        </p:txBody>
      </p:sp>
      <p:sp>
        <p:nvSpPr>
          <p:cNvPr id="2116" name="TextBox 2115"/>
          <p:cNvSpPr txBox="1"/>
          <p:nvPr/>
        </p:nvSpPr>
        <p:spPr>
          <a:xfrm rot="16200000">
            <a:off x="14427585" y="827796"/>
            <a:ext cx="995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Early</a:t>
            </a:r>
          </a:p>
          <a:p>
            <a:pPr algn="ctr"/>
            <a:r>
              <a:rPr lang="en-US" sz="1800" dirty="0" smtClean="0"/>
              <a:t> Modern</a:t>
            </a:r>
            <a:endParaRPr lang="en-US" sz="1800" dirty="0"/>
          </a:p>
        </p:txBody>
      </p:sp>
      <p:sp>
        <p:nvSpPr>
          <p:cNvPr id="2117" name="TextBox 2116"/>
          <p:cNvSpPr txBox="1"/>
          <p:nvPr/>
        </p:nvSpPr>
        <p:spPr>
          <a:xfrm rot="16200000">
            <a:off x="14118942" y="2294646"/>
            <a:ext cx="1722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Age of discovery</a:t>
            </a:r>
          </a:p>
          <a:p>
            <a:r>
              <a:rPr lang="en-US" sz="1800" dirty="0" smtClean="0"/>
              <a:t>And exploration</a:t>
            </a:r>
            <a:endParaRPr lang="en-US" sz="1800" dirty="0"/>
          </a:p>
        </p:txBody>
      </p:sp>
      <p:sp>
        <p:nvSpPr>
          <p:cNvPr id="2118" name="Right Brace 2117"/>
          <p:cNvSpPr/>
          <p:nvPr/>
        </p:nvSpPr>
        <p:spPr>
          <a:xfrm>
            <a:off x="17076026" y="27655346"/>
            <a:ext cx="609600" cy="88963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9" name="Right Brace 2118"/>
          <p:cNvSpPr/>
          <p:nvPr/>
        </p:nvSpPr>
        <p:spPr>
          <a:xfrm>
            <a:off x="17133176" y="20740196"/>
            <a:ext cx="590550" cy="69151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0" name="Right Brace 2119"/>
          <p:cNvSpPr/>
          <p:nvPr/>
        </p:nvSpPr>
        <p:spPr>
          <a:xfrm>
            <a:off x="17247476" y="12758246"/>
            <a:ext cx="361950" cy="1752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1" name="Right Brace 2120"/>
          <p:cNvSpPr/>
          <p:nvPr/>
        </p:nvSpPr>
        <p:spPr>
          <a:xfrm>
            <a:off x="17247476" y="14529896"/>
            <a:ext cx="400050" cy="17716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2" name="Right Brace 2121"/>
          <p:cNvSpPr/>
          <p:nvPr/>
        </p:nvSpPr>
        <p:spPr>
          <a:xfrm>
            <a:off x="17247476" y="16301546"/>
            <a:ext cx="400050" cy="26289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3" name="Right Brace 2122"/>
          <p:cNvSpPr/>
          <p:nvPr/>
        </p:nvSpPr>
        <p:spPr>
          <a:xfrm>
            <a:off x="17247476" y="18930446"/>
            <a:ext cx="381000" cy="10287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4" name="Right Brace 2123"/>
          <p:cNvSpPr/>
          <p:nvPr/>
        </p:nvSpPr>
        <p:spPr>
          <a:xfrm>
            <a:off x="17209376" y="19959146"/>
            <a:ext cx="495300" cy="7810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5" name="TextBox 2124"/>
          <p:cNvSpPr txBox="1"/>
          <p:nvPr/>
        </p:nvSpPr>
        <p:spPr>
          <a:xfrm rot="16200000">
            <a:off x="17152227" y="13444048"/>
            <a:ext cx="1340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Fall of Rome</a:t>
            </a:r>
            <a:endParaRPr lang="en-US" sz="1800" dirty="0"/>
          </a:p>
        </p:txBody>
      </p:sp>
      <p:sp>
        <p:nvSpPr>
          <p:cNvPr id="2126" name="TextBox 2125"/>
          <p:cNvSpPr txBox="1"/>
          <p:nvPr/>
        </p:nvSpPr>
        <p:spPr>
          <a:xfrm rot="16200000">
            <a:off x="17076028" y="15329998"/>
            <a:ext cx="1560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Empire</a:t>
            </a:r>
            <a:endParaRPr lang="en-US" sz="1800" dirty="0"/>
          </a:p>
        </p:txBody>
      </p:sp>
      <p:sp>
        <p:nvSpPr>
          <p:cNvPr id="2127" name="TextBox 2126"/>
          <p:cNvSpPr txBox="1"/>
          <p:nvPr/>
        </p:nvSpPr>
        <p:spPr>
          <a:xfrm rot="16200000">
            <a:off x="16999826" y="17520748"/>
            <a:ext cx="1701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Republic</a:t>
            </a:r>
            <a:endParaRPr lang="en-US" sz="1800" dirty="0"/>
          </a:p>
        </p:txBody>
      </p:sp>
      <p:sp>
        <p:nvSpPr>
          <p:cNvPr id="2128" name="TextBox 2127"/>
          <p:cNvSpPr txBox="1"/>
          <p:nvPr/>
        </p:nvSpPr>
        <p:spPr>
          <a:xfrm rot="16200000">
            <a:off x="17285576" y="19101898"/>
            <a:ext cx="991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Etruscan</a:t>
            </a:r>
            <a:endParaRPr lang="en-US" sz="1800" dirty="0"/>
          </a:p>
        </p:txBody>
      </p:sp>
      <p:sp>
        <p:nvSpPr>
          <p:cNvPr id="2129" name="TextBox 2128"/>
          <p:cNvSpPr txBox="1"/>
          <p:nvPr/>
        </p:nvSpPr>
        <p:spPr>
          <a:xfrm rot="16200000">
            <a:off x="17399881" y="20321098"/>
            <a:ext cx="970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Iron Age</a:t>
            </a:r>
            <a:endParaRPr lang="en-US" sz="1800" dirty="0"/>
          </a:p>
        </p:txBody>
      </p:sp>
      <p:sp>
        <p:nvSpPr>
          <p:cNvPr id="2130" name="TextBox 2129"/>
          <p:cNvSpPr txBox="1"/>
          <p:nvPr/>
        </p:nvSpPr>
        <p:spPr>
          <a:xfrm rot="16200000">
            <a:off x="17247484" y="24245398"/>
            <a:ext cx="1239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Bronze Age</a:t>
            </a:r>
            <a:endParaRPr lang="en-US" sz="1800" dirty="0"/>
          </a:p>
        </p:txBody>
      </p:sp>
      <p:sp>
        <p:nvSpPr>
          <p:cNvPr id="2131" name="TextBox 2130"/>
          <p:cNvSpPr txBox="1"/>
          <p:nvPr/>
        </p:nvSpPr>
        <p:spPr>
          <a:xfrm rot="16200000">
            <a:off x="17209377" y="31922548"/>
            <a:ext cx="127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Copper Age</a:t>
            </a:r>
            <a:endParaRPr lang="en-US" sz="1800" dirty="0"/>
          </a:p>
        </p:txBody>
      </p:sp>
      <p:sp>
        <p:nvSpPr>
          <p:cNvPr id="2132" name="Right Brace 2131"/>
          <p:cNvSpPr/>
          <p:nvPr/>
        </p:nvSpPr>
        <p:spPr>
          <a:xfrm>
            <a:off x="17266526" y="3576146"/>
            <a:ext cx="342900" cy="9334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3" name="Right Brace 2132"/>
          <p:cNvSpPr/>
          <p:nvPr/>
        </p:nvSpPr>
        <p:spPr>
          <a:xfrm>
            <a:off x="17228426" y="4509596"/>
            <a:ext cx="361950" cy="1143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4" name="Right Brace 2133"/>
          <p:cNvSpPr/>
          <p:nvPr/>
        </p:nvSpPr>
        <p:spPr>
          <a:xfrm>
            <a:off x="17304626" y="5671646"/>
            <a:ext cx="285750" cy="12573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5" name="Right Brace 2134"/>
          <p:cNvSpPr/>
          <p:nvPr/>
        </p:nvSpPr>
        <p:spPr>
          <a:xfrm>
            <a:off x="17228426" y="6928946"/>
            <a:ext cx="438150" cy="3733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6" name="Right Brace 2135"/>
          <p:cNvSpPr/>
          <p:nvPr/>
        </p:nvSpPr>
        <p:spPr>
          <a:xfrm>
            <a:off x="17209376" y="10700846"/>
            <a:ext cx="419100" cy="2057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7" name="TextBox 2136"/>
          <p:cNvSpPr txBox="1"/>
          <p:nvPr/>
        </p:nvSpPr>
        <p:spPr>
          <a:xfrm rot="16200000">
            <a:off x="17323676" y="11634296"/>
            <a:ext cx="112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Dark Ages</a:t>
            </a:r>
            <a:endParaRPr lang="en-US" sz="1800" dirty="0"/>
          </a:p>
        </p:txBody>
      </p:sp>
      <p:sp>
        <p:nvSpPr>
          <p:cNvPr id="2138" name="TextBox 2137"/>
          <p:cNvSpPr txBox="1"/>
          <p:nvPr/>
        </p:nvSpPr>
        <p:spPr>
          <a:xfrm rot="16200000">
            <a:off x="16980776" y="8700596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Early Middle Ages</a:t>
            </a:r>
            <a:endParaRPr lang="en-US" sz="1800" dirty="0"/>
          </a:p>
        </p:txBody>
      </p:sp>
      <p:sp>
        <p:nvSpPr>
          <p:cNvPr id="2139" name="TextBox 2138"/>
          <p:cNvSpPr txBox="1"/>
          <p:nvPr/>
        </p:nvSpPr>
        <p:spPr>
          <a:xfrm rot="16200000">
            <a:off x="16809328" y="6433645"/>
            <a:ext cx="182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High Middle Ages</a:t>
            </a:r>
            <a:endParaRPr lang="en-US" sz="1800" dirty="0"/>
          </a:p>
        </p:txBody>
      </p:sp>
      <p:grpSp>
        <p:nvGrpSpPr>
          <p:cNvPr id="21" name="Group 2356"/>
          <p:cNvGrpSpPr/>
          <p:nvPr/>
        </p:nvGrpSpPr>
        <p:grpSpPr>
          <a:xfrm>
            <a:off x="11128325" y="-5256"/>
            <a:ext cx="3307582" cy="36581256"/>
            <a:chOff x="11128325" y="-5256"/>
            <a:chExt cx="3307582" cy="36581256"/>
          </a:xfrm>
        </p:grpSpPr>
        <p:grpSp>
          <p:nvGrpSpPr>
            <p:cNvPr id="22" name="Group 2241"/>
            <p:cNvGrpSpPr/>
            <p:nvPr/>
          </p:nvGrpSpPr>
          <p:grpSpPr>
            <a:xfrm>
              <a:off x="11128325" y="-5256"/>
              <a:ext cx="2333218" cy="36576000"/>
              <a:chOff x="29390049" y="0"/>
              <a:chExt cx="2333218" cy="36576000"/>
            </a:xfrm>
          </p:grpSpPr>
          <p:grpSp>
            <p:nvGrpSpPr>
              <p:cNvPr id="23" name="Group 422"/>
              <p:cNvGrpSpPr/>
              <p:nvPr/>
            </p:nvGrpSpPr>
            <p:grpSpPr>
              <a:xfrm>
                <a:off x="30301093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254" name="Straight Connector 225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5" name="Straight Connector 225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6" name="Straight Connector 225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7" name="Straight Connector 225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8" name="Straight Connector 225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9" name="Straight Connector 225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0" name="Straight Connector 225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1" name="Straight Connector 226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2" name="Straight Connector 226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3" name="Straight Connector 226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4" name="Straight Connector 226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5" name="Straight Connector 226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6" name="Straight Connector 226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7" name="Straight Connector 226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8" name="Straight Connector 226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9" name="Straight Connector 226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0" name="Straight Connector 226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1" name="Straight Connector 227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2" name="Straight Connector 227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3" name="Straight Connector 227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4" name="Straight Connector 227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5" name="Straight Connector 227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6" name="Straight Connector 227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7" name="Straight Connector 227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8" name="Straight Connector 227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9" name="Straight Connector 227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0" name="Straight Connector 227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1" name="Straight Connector 228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2" name="Straight Connector 228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3" name="Straight Connector 228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4" name="Straight Connector 228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5" name="Straight Connector 228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6" name="Straight Connector 228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7" name="Straight Connector 228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8" name="Straight Connector 228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9" name="Straight Connector 228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0" name="Straight Connector 228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1" name="Straight Connector 229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2" name="Straight Connector 229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3" name="Straight Connector 229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4" name="Straight Connector 229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5" name="Straight Connector 229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6" name="Straight Connector 229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7" name="Straight Connector 229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8" name="Straight Connector 229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9" name="Straight Connector 229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0" name="Straight Connector 229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1" name="Straight Connector 230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2" name="Straight Connector 230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3" name="Straight Connector 230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4" name="Straight Connector 230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5" name="Straight Connector 230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6" name="Straight Connector 230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7" name="Straight Connector 230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8" name="Straight Connector 230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9" name="Straight Connector 230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0" name="Straight Connector 230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1" name="Straight Connector 231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2" name="Straight Connector 231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3" name="Straight Connector 231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4" name="Straight Connector 231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5" name="Straight Connector 231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6" name="Straight Connector 231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7" name="Straight Connector 231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8" name="Straight Connector 231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9" name="Straight Connector 231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0" name="Straight Connector 231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1" name="Straight Connector 232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2" name="Straight Connector 232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3" name="Straight Connector 232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4" name="Straight Connector 232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5" name="Straight Connector 232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6" name="Straight Connector 232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7" name="Straight Connector 232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8" name="Straight Connector 232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9" name="Straight Connector 232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0" name="Straight Connector 232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1" name="Straight Connector 233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2" name="Straight Connector 233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3" name="Straight Connector 233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4" name="Straight Connector 233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5" name="Straight Connector 233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6" name="Straight Connector 233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7" name="Straight Connector 233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8" name="Straight Connector 233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9" name="Straight Connector 233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0" name="Straight Connector 233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1" name="Straight Connector 234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2" name="Straight Connector 234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3" name="Straight Connector 234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4" name="Straight Connector 234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5" name="Straight Connector 234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6" name="Straight Connector 234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7" name="Straight Connector 234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8" name="Straight Connector 234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9" name="Straight Connector 234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0" name="Straight Connector 234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1" name="Straight Connector 235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2" name="Straight Connector 235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3" name="Straight Connector 235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4" name="Straight Connector 235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44" name="Left Brace 2243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5" name="Left Brace 2244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6" name="Left Brace 2245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7" name="Left Brace 2246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8" name="Left Brace 2247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9" name="TextBox 2248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2250" name="TextBox 2249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2251" name="TextBox 2250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2252" name="TextBox 2251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2253" name="TextBox 2252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  <p:sp>
          <p:nvSpPr>
            <p:cNvPr id="2356" name="TextBox 2355"/>
            <p:cNvSpPr txBox="1"/>
            <p:nvPr/>
          </p:nvSpPr>
          <p:spPr>
            <a:xfrm rot="16200000">
              <a:off x="13247633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</p:grpSp>
      <p:grpSp>
        <p:nvGrpSpPr>
          <p:cNvPr id="24" name="Group 2358"/>
          <p:cNvGrpSpPr/>
          <p:nvPr/>
        </p:nvGrpSpPr>
        <p:grpSpPr>
          <a:xfrm>
            <a:off x="7383718" y="-5257"/>
            <a:ext cx="3511664" cy="36576001"/>
            <a:chOff x="25676973" y="-1"/>
            <a:chExt cx="3511664" cy="36576001"/>
          </a:xfrm>
        </p:grpSpPr>
        <p:grpSp>
          <p:nvGrpSpPr>
            <p:cNvPr id="25" name="Group 320"/>
            <p:cNvGrpSpPr/>
            <p:nvPr/>
          </p:nvGrpSpPr>
          <p:grpSpPr>
            <a:xfrm>
              <a:off x="26683600" y="0"/>
              <a:ext cx="1427882" cy="36575999"/>
              <a:chOff x="41551534" y="6079688"/>
              <a:chExt cx="976091" cy="30496311"/>
            </a:xfrm>
          </p:grpSpPr>
          <p:cxnSp>
            <p:nvCxnSpPr>
              <p:cNvPr id="2383" name="Straight Connector 2382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4" name="Straight Connector 2383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5" name="Straight Connector 2384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6" name="Straight Connector 2385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7" name="Straight Connector 2386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8" name="Straight Connector 2387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9" name="Straight Connector 2388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0" name="Straight Connector 2389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1" name="Straight Connector 2390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2" name="Straight Connector 2391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3" name="Straight Connector 2392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4" name="Straight Connector 2393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5" name="Straight Connector 2394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6" name="Straight Connector 2395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7" name="Straight Connector 2396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8" name="Straight Connector 2397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9" name="Straight Connector 2398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0" name="Straight Connector 2399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1" name="Straight Connector 2400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2" name="Straight Connector 2401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3" name="Straight Connector 2402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4" name="Straight Connector 2403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5" name="Straight Connector 2404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6" name="Straight Connector 2405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7" name="Straight Connector 2406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8" name="Straight Connector 2407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9" name="Straight Connector 2408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0" name="Straight Connector 2409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1" name="Straight Connector 2410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2" name="Straight Connector 2411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3" name="Straight Connector 2412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4" name="Straight Connector 2413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5" name="Straight Connector 2414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6" name="Straight Connector 2415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7" name="Straight Connector 2416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8" name="Straight Connector 2417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9" name="Straight Connector 2418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0" name="Straight Connector 2419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1" name="Straight Connector 2420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2" name="Straight Connector 2421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3" name="Straight Connector 2422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4" name="Straight Connector 2423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5" name="Straight Connector 2424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6" name="Straight Connector 2425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7" name="Straight Connector 2426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8" name="Straight Connector 2427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9" name="Straight Connector 2428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0" name="Straight Connector 2429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1" name="Straight Connector 2430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2" name="Straight Connector 2431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3" name="Straight Connector 2432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4" name="Straight Connector 2433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5" name="Straight Connector 2434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6" name="Straight Connector 2435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7" name="Straight Connector 2436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8" name="Straight Connector 2437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9" name="Straight Connector 2438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0" name="Straight Connector 2439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1" name="Straight Connector 2440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2" name="Straight Connector 2441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3" name="Straight Connector 2442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4" name="Straight Connector 2443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5" name="Straight Connector 2444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6" name="Straight Connector 2445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7" name="Straight Connector 2446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8" name="Straight Connector 2447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9" name="Straight Connector 2448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0" name="Straight Connector 2449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1" name="Straight Connector 2450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2" name="Straight Connector 2451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3" name="Straight Connector 2452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4" name="Straight Connector 2453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5" name="Straight Connector 2454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6" name="Straight Connector 2455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7" name="Straight Connector 2456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8" name="Straight Connector 2457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9" name="Straight Connector 2458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0" name="Straight Connector 2459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1" name="Straight Connector 2460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2" name="Straight Connector 2461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3" name="Straight Connector 2462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4" name="Straight Connector 2463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5" name="Straight Connector 2464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6" name="Straight Connector 2465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7" name="Straight Connector 2466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8" name="Straight Connector 2467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9" name="Straight Connector 2468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0" name="Straight Connector 2469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1" name="Straight Connector 2470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2" name="Straight Connector 2471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3" name="Straight Connector 2472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4" name="Straight Connector 2473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5" name="Straight Connector 2474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6" name="Straight Connector 2475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7" name="Straight Connector 2476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8" name="Straight Connector 2477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9" name="Straight Connector 2478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0" name="Straight Connector 2479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1" name="Straight Connector 2480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2" name="Straight Connector 2481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3" name="Straight Connector 2482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61" name="Straight Connector 236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2" name="TextBox 2361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2363" name="Left Brace 2362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4" name="TextBox 2363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2365" name="Left Brace 2364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6" name="TextBox 2365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2367" name="Right Brace 2366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8" name="Right Brace 2367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9" name="TextBox 2368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2370" name="TextBox 2369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2371" name="Straight Connector 2370"/>
            <p:cNvCxnSpPr>
              <a:stCxn id="2367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2" name="Straight Connector 2371"/>
            <p:cNvCxnSpPr>
              <a:stCxn id="2368" idx="1"/>
              <a:endCxn id="2370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3" name="Right Brace 23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4" name="Right Brace 23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5" name="Right Brace 23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6" name="Right Brace 23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7" name="Right Brace 23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8" name="TextBox 23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2379" name="TextBox 23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2380" name="TextBox 23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2381" name="TextBox 23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2382" name="TextBox 23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26" name="Group 2857"/>
          <p:cNvGrpSpPr/>
          <p:nvPr/>
        </p:nvGrpSpPr>
        <p:grpSpPr>
          <a:xfrm>
            <a:off x="22103685" y="-40110"/>
            <a:ext cx="3507537" cy="36575999"/>
            <a:chOff x="22103685" y="-40110"/>
            <a:chExt cx="3507537" cy="36575999"/>
          </a:xfrm>
        </p:grpSpPr>
        <p:grpSp>
          <p:nvGrpSpPr>
            <p:cNvPr id="27" name="Group 1583"/>
            <p:cNvGrpSpPr/>
            <p:nvPr/>
          </p:nvGrpSpPr>
          <p:grpSpPr>
            <a:xfrm>
              <a:off x="22149714" y="-40110"/>
              <a:ext cx="3461508" cy="36575999"/>
              <a:chOff x="40429693" y="0"/>
              <a:chExt cx="3461508" cy="36575999"/>
            </a:xfrm>
          </p:grpSpPr>
          <p:sp>
            <p:nvSpPr>
              <p:cNvPr id="1585" name="TextBox 158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28" name="Group 217"/>
              <p:cNvGrpSpPr/>
              <p:nvPr/>
            </p:nvGrpSpPr>
            <p:grpSpPr>
              <a:xfrm>
                <a:off x="41252127" y="0"/>
                <a:ext cx="1524189" cy="36575999"/>
                <a:chOff x="41551534" y="6079688"/>
                <a:chExt cx="976091" cy="30496311"/>
              </a:xfrm>
            </p:grpSpPr>
            <p:cxnSp>
              <p:nvCxnSpPr>
                <p:cNvPr id="1606" name="Straight Connector 1605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7" name="Straight Connector 1606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8" name="Straight Connector 160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9" name="Straight Connector 1608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0" name="Straight Connector 1609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1" name="Straight Connector 1610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2" name="Straight Connector 1611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3" name="Straight Connector 1612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4" name="Straight Connector 1613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5" name="Straight Connector 1614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6" name="Straight Connector 1615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7" name="Straight Connector 1616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8" name="Straight Connector 1617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9" name="Straight Connector 1618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0" name="Straight Connector 1619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1" name="Straight Connector 1620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2" name="Straight Connector 1621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3" name="Straight Connector 1622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4" name="Straight Connector 1623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5" name="Straight Connector 1624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6" name="Straight Connector 1625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7" name="Straight Connector 1626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8" name="Straight Connector 1627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9" name="Straight Connector 1628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0" name="Straight Connector 1629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1" name="Straight Connector 1630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2" name="Straight Connector 1631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3" name="Straight Connector 1632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4" name="Straight Connector 1633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5" name="Straight Connector 1634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6" name="Straight Connector 1635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7" name="Straight Connector 1636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8" name="Straight Connector 1637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9" name="Straight Connector 1638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0" name="Straight Connector 163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1" name="Straight Connector 164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2" name="Straight Connector 164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3" name="Straight Connector 164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4" name="Straight Connector 164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5" name="Straight Connector 164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6" name="Straight Connector 164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7" name="Straight Connector 164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8" name="Straight Connector 164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9" name="Straight Connector 164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0" name="Straight Connector 164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1" name="Straight Connector 165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2" name="Straight Connector 165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3" name="Straight Connector 165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4" name="Straight Connector 165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5" name="Straight Connector 165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6" name="Straight Connector 165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7" name="Straight Connector 165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8" name="Straight Connector 165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9" name="Straight Connector 165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0" name="Straight Connector 165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1" name="Straight Connector 166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2" name="Straight Connector 1661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3" name="Straight Connector 1662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4" name="Straight Connector 1663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5" name="Straight Connector 1664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6" name="Straight Connector 1665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7" name="Straight Connector 1666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8" name="Straight Connector 1667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9" name="Straight Connector 1668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0" name="Straight Connector 1669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1" name="Straight Connector 1670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2" name="Straight Connector 1671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3" name="Straight Connector 1672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4" name="Straight Connector 1673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5" name="Straight Connector 1674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6" name="Straight Connector 1675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7" name="Straight Connector 1676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8" name="Straight Connector 1677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9" name="Straight Connector 1678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0" name="Straight Connector 1679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1" name="Straight Connector 1680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2" name="Straight Connector 1681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3" name="Straight Connector 1682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4" name="Straight Connector 1683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5" name="Straight Connector 1684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6" name="Straight Connector 1685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7" name="Straight Connector 1686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8" name="Straight Connector 1687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9" name="Straight Connector 1688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0" name="Straight Connector 1689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1" name="Straight Connector 1690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2" name="Straight Connector 1691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3" name="Straight Connector 1692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4" name="Straight Connector 1693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5" name="Straight Connector 1694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6" name="Straight Connector 1695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7" name="Straight Connector 1696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8" name="Straight Connector 1697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9" name="Straight Connector 1698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0" name="Straight Connector 1699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1" name="Straight Connector 1700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2" name="Straight Connector 1701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3" name="Straight Connector 1702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4" name="Straight Connector 1703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5" name="Straight Connector 1704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6" name="Straight Connector 1705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87" name="Left Brace 1586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8" name="Left Brace 1587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9" name="TextBox 1588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590" name="TextBox 1589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591" name="TextBox 1590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592" name="Left Brace 1591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3" name="Left Brace 1592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4" name="Right Brace 1593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5" name="Right Brace 1594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6" name="Right Brace 1595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7" name="TextBox 1596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598" name="TextBox 1597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599" name="TextBox 1598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600" name="Right Brace 1599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1" name="Right Brace 1600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2" name="Right Brace 1601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3" name="TextBox 1602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604" name="TextBox 1603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605" name="TextBox 1604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  <p:sp>
          <p:nvSpPr>
            <p:cNvPr id="2857" name="TextBox 2856"/>
            <p:cNvSpPr txBox="1"/>
            <p:nvPr/>
          </p:nvSpPr>
          <p:spPr>
            <a:xfrm rot="16200000">
              <a:off x="21856694" y="1142062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</p:grpSp>
      <p:grpSp>
        <p:nvGrpSpPr>
          <p:cNvPr id="29" name="Group 1543"/>
          <p:cNvGrpSpPr/>
          <p:nvPr/>
        </p:nvGrpSpPr>
        <p:grpSpPr>
          <a:xfrm>
            <a:off x="0" y="0"/>
            <a:ext cx="3416708" cy="36576000"/>
            <a:chOff x="36712461" y="0"/>
            <a:chExt cx="3416708" cy="36576000"/>
          </a:xfrm>
        </p:grpSpPr>
        <p:sp>
          <p:nvSpPr>
            <p:cNvPr id="1545" name="TextBox 1544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546" name="TextBox 1545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547" name="TextBox 1546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30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31" name="Group 626"/>
              <p:cNvGrpSpPr/>
              <p:nvPr/>
            </p:nvGrpSpPr>
            <p:grpSpPr>
              <a:xfrm>
                <a:off x="37632327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1734" name="Straight Connector 173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5" name="Straight Connector 173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6" name="Straight Connector 173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7" name="Straight Connector 173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8" name="Straight Connector 173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9" name="Straight Connector 173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0" name="Straight Connector 173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1" name="Straight Connector 174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2" name="Straight Connector 174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3" name="Straight Connector 174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4" name="Straight Connector 174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5" name="Straight Connector 174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6" name="Straight Connector 174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7" name="Straight Connector 174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8" name="Straight Connector 174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9" name="Straight Connector 174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0" name="Straight Connector 174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1" name="Straight Connector 175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2" name="Straight Connector 175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3" name="Straight Connector 175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4" name="Straight Connector 175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5" name="Straight Connector 175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6" name="Straight Connector 175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7" name="Straight Connector 175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8" name="Straight Connector 175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9" name="Straight Connector 175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0" name="Straight Connector 175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1" name="Straight Connector 176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2" name="Straight Connector 176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3" name="Straight Connector 176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4" name="Straight Connector 176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5" name="Straight Connector 176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6" name="Straight Connector 176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7" name="Straight Connector 176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8" name="Straight Connector 176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9" name="Straight Connector 176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0" name="Straight Connector 176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1" name="Straight Connector 177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2" name="Straight Connector 177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3" name="Straight Connector 177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4" name="Straight Connector 177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5" name="Straight Connector 177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6" name="Straight Connector 177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7" name="Straight Connector 177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8" name="Straight Connector 177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9" name="Straight Connector 177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0" name="Straight Connector 177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1" name="Straight Connector 178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2" name="Straight Connector 178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3" name="Straight Connector 178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4" name="Straight Connector 178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5" name="Straight Connector 178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6" name="Straight Connector 178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7" name="Straight Connector 178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8" name="Straight Connector 178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9" name="Straight Connector 178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0" name="Straight Connector 178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1" name="Straight Connector 179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2" name="Straight Connector 179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3" name="Straight Connector 179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4" name="Straight Connector 179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5" name="Straight Connector 179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6" name="Straight Connector 179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7" name="Straight Connector 179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8" name="Straight Connector 179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9" name="Straight Connector 179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0" name="Straight Connector 179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1" name="Straight Connector 180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2" name="Straight Connector 180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3" name="Straight Connector 180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4" name="Straight Connector 180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5" name="Straight Connector 180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6" name="Straight Connector 180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7" name="Straight Connector 180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8" name="Straight Connector 180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9" name="Straight Connector 180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0" name="Straight Connector 180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1" name="Straight Connector 181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2" name="Straight Connector 181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3" name="Straight Connector 181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4" name="Straight Connector 181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5" name="Straight Connector 181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6" name="Straight Connector 181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7" name="Straight Connector 181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8" name="Straight Connector 181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9" name="Straight Connector 181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0" name="Straight Connector 181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1" name="Straight Connector 182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2" name="Straight Connector 182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3" name="Straight Connector 182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4" name="Straight Connector 182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5" name="Straight Connector 182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6" name="Straight Connector 182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7" name="Straight Connector 182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8" name="Straight Connector 182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9" name="Straight Connector 182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0" name="Straight Connector 182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1" name="Straight Connector 183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2" name="Straight Connector 183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3" name="Straight Connector 183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4" name="Straight Connector 183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71" name="TextBox 1570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708" name="Left Brace 1707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9" name="Left Brace 1708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0" name="Left Brace 1709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1" name="Left Brace 1710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2" name="TextBox 1711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713" name="Left Brace 1712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4" name="Left Brace 1713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5" name="TextBox 1714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716" name="TextBox 1715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717" name="Right Brace 1716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8" name="Right Brace 1717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9" name="Right Brace 1718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0" name="TextBox 1719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721" name="TextBox 1720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722" name="TextBox 1721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723" name="Right Brace 1722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4" name="Right Brace 1723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5" name="TextBox 1724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726" name="TextBox 1725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727" name="Right Brace 1726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8" name="Right Brace 1727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9" name="Right Brace 1728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0" name="Right Brace 1729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1" name="TextBox 1730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1732" name="TextBox 1731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1733" name="TextBox 1732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64" name="Group 1834"/>
          <p:cNvGrpSpPr/>
          <p:nvPr/>
        </p:nvGrpSpPr>
        <p:grpSpPr>
          <a:xfrm>
            <a:off x="3746938" y="0"/>
            <a:ext cx="3416708" cy="36576000"/>
            <a:chOff x="36712461" y="0"/>
            <a:chExt cx="3416708" cy="36576000"/>
          </a:xfrm>
        </p:grpSpPr>
        <p:sp>
          <p:nvSpPr>
            <p:cNvPr id="1836" name="TextBox 1835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837" name="TextBox 1836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838" name="TextBox 1837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65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66" name="Group 626"/>
              <p:cNvGrpSpPr/>
              <p:nvPr/>
            </p:nvGrpSpPr>
            <p:grpSpPr>
              <a:xfrm>
                <a:off x="37632327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1868" name="Straight Connector 1867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9" name="Straight Connector 1868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0" name="Straight Connector 1869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1" name="Straight Connector 1870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2" name="Straight Connector 1871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3" name="Straight Connector 1872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4" name="Straight Connector 1873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5" name="Straight Connector 1874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6" name="Straight Connector 1875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7" name="Straight Connector 1876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8" name="Straight Connector 1877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9" name="Straight Connector 1878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0" name="Straight Connector 1879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1" name="Straight Connector 1880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2" name="Straight Connector 1881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3" name="Straight Connector 1882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4" name="Straight Connector 1883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5" name="Straight Connector 1884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6" name="Straight Connector 1885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7" name="Straight Connector 1886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8" name="Straight Connector 1887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9" name="Straight Connector 1888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0" name="Straight Connector 1889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1" name="Straight Connector 1890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2" name="Straight Connector 1891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3" name="Straight Connector 1892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4" name="Straight Connector 1893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5" name="Straight Connector 1894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6" name="Straight Connector 1895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7" name="Straight Connector 1896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8" name="Straight Connector 1897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9" name="Straight Connector 1898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0" name="Straight Connector 1899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1" name="Straight Connector 1900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2" name="Straight Connector 1901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3" name="Straight Connector 1902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4" name="Straight Connector 1903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5" name="Straight Connector 1904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6" name="Straight Connector 1905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7" name="Straight Connector 1906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8" name="Straight Connector 1907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9" name="Straight Connector 1908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0" name="Straight Connector 1909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1" name="Straight Connector 1910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2" name="Straight Connector 1911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3" name="Straight Connector 1912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4" name="Straight Connector 1913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5" name="Straight Connector 1914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6" name="Straight Connector 1915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7" name="Straight Connector 1916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8" name="Straight Connector 1917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9" name="Straight Connector 1918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0" name="Straight Connector 1919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1" name="Straight Connector 1920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2" name="Straight Connector 1921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3" name="Straight Connector 1922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4" name="Straight Connector 1923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5" name="Straight Connector 1924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6" name="Straight Connector 1925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7" name="Straight Connector 1926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8" name="Straight Connector 1927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9" name="Straight Connector 1928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0" name="Straight Connector 1929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1" name="Straight Connector 1930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2" name="Straight Connector 1931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3" name="Straight Connector 1932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4" name="Straight Connector 1933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5" name="Straight Connector 1934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6" name="Straight Connector 1935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7" name="Straight Connector 1936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8" name="Straight Connector 1937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9" name="Straight Connector 1938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0" name="Straight Connector 1939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1" name="Straight Connector 1940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2" name="Straight Connector 1941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3" name="Straight Connector 1942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4" name="Straight Connector 1943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5" name="Straight Connector 1944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6" name="Straight Connector 1945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7" name="Straight Connector 1946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8" name="Straight Connector 1947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9" name="Straight Connector 1948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0" name="Straight Connector 1949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1" name="Straight Connector 1950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2" name="Straight Connector 1951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3" name="Straight Connector 1952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4" name="Straight Connector 1953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5" name="Straight Connector 1954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6" name="Straight Connector 1955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7" name="Straight Connector 1956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8" name="Straight Connector 1957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9" name="Straight Connector 1958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0" name="Straight Connector 1959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1" name="Straight Connector 1960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2" name="Straight Connector 1961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3" name="Straight Connector 1962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4" name="Straight Connector 1963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5" name="Straight Connector 1964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6" name="Straight Connector 1965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7" name="Straight Connector 1966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8" name="Straight Connector 1967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41" name="TextBox 1840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842" name="Left Brace 1841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3" name="Left Brace 1842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4" name="Left Brace 1843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5" name="Left Brace 1844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6" name="TextBox 1845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847" name="Left Brace 1846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8" name="Left Brace 1847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9" name="TextBox 1848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850" name="TextBox 1849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851" name="Right Brace 1850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2" name="Right Brace 1851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3" name="Right Brace 1852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4" name="TextBox 1853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855" name="TextBox 1854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856" name="TextBox 1855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857" name="Right Brace 1856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8" name="Right Brace 1857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9" name="TextBox 1858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860" name="TextBox 1859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861" name="Right Brace 1860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2" name="Right Brace 1861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3" name="Right Brace 1862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4" name="Right Brace 1863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5" name="TextBox 1864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1866" name="TextBox 1865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1867" name="TextBox 1866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8" name="Straight Connector 1137"/>
          <p:cNvCxnSpPr/>
          <p:nvPr/>
        </p:nvCxnSpPr>
        <p:spPr>
          <a:xfrm rot="5400000">
            <a:off x="31113664" y="13499431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9" name="Straight Connector 1138"/>
          <p:cNvCxnSpPr/>
          <p:nvPr/>
        </p:nvCxnSpPr>
        <p:spPr>
          <a:xfrm rot="5400000">
            <a:off x="27464085" y="1355558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Straight Connector 1139"/>
          <p:cNvCxnSpPr/>
          <p:nvPr/>
        </p:nvCxnSpPr>
        <p:spPr>
          <a:xfrm rot="5400000">
            <a:off x="23718279" y="1361172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2" name="Straight Connector 1141"/>
          <p:cNvCxnSpPr/>
          <p:nvPr/>
        </p:nvCxnSpPr>
        <p:spPr>
          <a:xfrm rot="5400000">
            <a:off x="1788723" y="1353152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3" name="Straight Connector 1142"/>
          <p:cNvCxnSpPr/>
          <p:nvPr/>
        </p:nvCxnSpPr>
        <p:spPr>
          <a:xfrm rot="5400000">
            <a:off x="5454342" y="1358766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4" name="Straight Connector 1143"/>
          <p:cNvCxnSpPr/>
          <p:nvPr/>
        </p:nvCxnSpPr>
        <p:spPr>
          <a:xfrm rot="5400000">
            <a:off x="9119964" y="1349943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5" name="Straight Connector 1144"/>
          <p:cNvCxnSpPr/>
          <p:nvPr/>
        </p:nvCxnSpPr>
        <p:spPr>
          <a:xfrm rot="5400000">
            <a:off x="12785586" y="13603709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6" name="Straight Connector 1145"/>
          <p:cNvCxnSpPr/>
          <p:nvPr/>
        </p:nvCxnSpPr>
        <p:spPr>
          <a:xfrm rot="5400000">
            <a:off x="16451208" y="1365985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3" name="Straight Connector 1452"/>
          <p:cNvCxnSpPr/>
          <p:nvPr/>
        </p:nvCxnSpPr>
        <p:spPr>
          <a:xfrm rot="5400000">
            <a:off x="-1860856" y="13587667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4" name="Straight Connector 1453"/>
          <p:cNvCxnSpPr/>
          <p:nvPr/>
        </p:nvCxnSpPr>
        <p:spPr>
          <a:xfrm rot="5400000">
            <a:off x="-5510436" y="13643814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858"/>
          <p:cNvGrpSpPr/>
          <p:nvPr/>
        </p:nvGrpSpPr>
        <p:grpSpPr>
          <a:xfrm>
            <a:off x="40365410" y="0"/>
            <a:ext cx="3525791" cy="36575999"/>
            <a:chOff x="40365410" y="0"/>
            <a:chExt cx="3525791" cy="36575999"/>
          </a:xfrm>
        </p:grpSpPr>
        <p:sp>
          <p:nvSpPr>
            <p:cNvPr id="1457" name="TextBox 1456"/>
            <p:cNvSpPr txBox="1"/>
            <p:nvPr/>
          </p:nvSpPr>
          <p:spPr>
            <a:xfrm rot="16200000">
              <a:off x="40118419" y="1241910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  <p:grpSp>
          <p:nvGrpSpPr>
            <p:cNvPr id="3" name="Group 1582"/>
            <p:cNvGrpSpPr/>
            <p:nvPr/>
          </p:nvGrpSpPr>
          <p:grpSpPr>
            <a:xfrm>
              <a:off x="40429693" y="0"/>
              <a:ext cx="3461508" cy="36575999"/>
              <a:chOff x="40429693" y="0"/>
              <a:chExt cx="3461508" cy="36575999"/>
            </a:xfrm>
          </p:grpSpPr>
          <p:sp>
            <p:nvSpPr>
              <p:cNvPr id="15" name="TextBox 1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4" name="Group 217"/>
              <p:cNvGrpSpPr/>
              <p:nvPr/>
            </p:nvGrpSpPr>
            <p:grpSpPr>
              <a:xfrm>
                <a:off x="41244252" y="0"/>
                <a:ext cx="1524004" cy="36575999"/>
                <a:chOff x="41551534" y="6079688"/>
                <a:chExt cx="976091" cy="30496311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55" name="Left Brace 1454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6" name="Left Brace 1455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8" name="TextBox 1457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459" name="TextBox 1458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460" name="TextBox 1459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461" name="Left Brace 1460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2" name="Left Brace 1461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3" name="Right Brace 1462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4" name="Right Brace 1463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5" name="Right Brace 1464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6" name="TextBox 1465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467" name="TextBox 1466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468" name="TextBox 1467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469" name="Right Brace 1468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0" name="Right Brace 1469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1" name="Right Brace 1470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2" name="TextBox 1471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473" name="TextBox 1472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474" name="TextBox 1473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</p:grpSp>
      <p:sp>
        <p:nvSpPr>
          <p:cNvPr id="1504" name="TextBox 1503"/>
          <p:cNvSpPr txBox="1"/>
          <p:nvPr/>
        </p:nvSpPr>
        <p:spPr>
          <a:xfrm rot="16200000">
            <a:off x="39267959" y="5069253"/>
            <a:ext cx="1286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The Great</a:t>
            </a:r>
          </a:p>
          <a:p>
            <a:r>
              <a:rPr lang="en-US" sz="1800" dirty="0" smtClean="0"/>
              <a:t> Depression</a:t>
            </a:r>
            <a:endParaRPr lang="en-US" sz="1800" dirty="0"/>
          </a:p>
        </p:txBody>
      </p:sp>
      <p:grpSp>
        <p:nvGrpSpPr>
          <p:cNvPr id="6" name="Group 1968"/>
          <p:cNvGrpSpPr/>
          <p:nvPr/>
        </p:nvGrpSpPr>
        <p:grpSpPr>
          <a:xfrm>
            <a:off x="36712461" y="0"/>
            <a:ext cx="3416708" cy="36576000"/>
            <a:chOff x="36712461" y="0"/>
            <a:chExt cx="3416708" cy="36576000"/>
          </a:xfrm>
        </p:grpSpPr>
        <p:sp>
          <p:nvSpPr>
            <p:cNvPr id="1481" name="TextBox 148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482" name="TextBox 148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483" name="TextBox 148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7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8" name="Group 626"/>
              <p:cNvGrpSpPr/>
              <p:nvPr/>
            </p:nvGrpSpPr>
            <p:grpSpPr>
              <a:xfrm>
                <a:off x="37626750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628" name="Straight Connector 627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9" name="Straight Connector 628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Connector 629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Connector 630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3" name="Straight Connector 632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4" name="Straight Connector 633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" name="Straight Connector 634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" name="Straight Connector 635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Connector 636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" name="Straight Connector 637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9" name="Straight Connector 638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" name="Straight Connector 639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" name="Straight Connector 640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" name="Straight Connector 641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3" name="Straight Connector 642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" name="Straight Connector 643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" name="Straight Connector 644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" name="Straight Connector 645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" name="Straight Connector 646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8" name="Straight Connector 647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9" name="Straight Connector 648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0" name="Straight Connector 649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Straight Connector 650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Straight Connector 651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3" name="Straight Connector 652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4" name="Straight Connector 653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5" name="Straight Connector 654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6" name="Straight Connector 655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7" name="Straight Connector 656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8" name="Straight Connector 657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9" name="Straight Connector 658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0" name="Straight Connector 659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1" name="Straight Connector 660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2" name="Straight Connector 661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3" name="Straight Connector 662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4" name="Straight Connector 663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5" name="Straight Connector 664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6" name="Straight Connector 665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7" name="Straight Connector 666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8" name="Straight Connector 667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9" name="Straight Connector 668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0" name="Straight Connector 669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1" name="Straight Connector 670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2" name="Straight Connector 671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3" name="Straight Connector 672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4" name="Straight Connector 673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5" name="Straight Connector 674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6" name="Straight Connector 675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7" name="Straight Connector 676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8" name="Straight Connector 677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9" name="Straight Connector 678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0" name="Straight Connector 679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1" name="Straight Connector 680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2" name="Straight Connector 681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3" name="Straight Connector 682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4" name="Straight Connector 683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5" name="Straight Connector 684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6" name="Straight Connector 685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7" name="Straight Connector 686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8" name="Straight Connector 687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9" name="Straight Connector 688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0" name="Straight Connector 689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1" name="Straight Connector 690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2" name="Straight Connector 691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3" name="Straight Connector 692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4" name="Straight Connector 693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5" name="Straight Connector 694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6" name="Straight Connector 695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7" name="Straight Connector 696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8" name="Straight Connector 697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9" name="Straight Connector 698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0" name="Straight Connector 699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1" name="Straight Connector 700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2" name="Straight Connector 701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3" name="Straight Connector 702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4" name="Straight Connector 703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5" name="Straight Connector 704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6" name="Straight Connector 705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7" name="Straight Connector 706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Straight Connector 707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9" name="Straight Connector 708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0" name="Straight Connector 709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1" name="Straight Connector 710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2" name="Straight Connector 711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3" name="Straight Connector 712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4" name="Straight Connector 713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5" name="Straight Connector 714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6" name="Straight Connector 715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7" name="Straight Connector 716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8" name="Straight Connector 717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9" name="Straight Connector 718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0" name="Straight Connector 719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1" name="Straight Connector 720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2" name="Straight Connector 721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3" name="Straight Connector 722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4" name="Straight Connector 723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5" name="Straight Connector 724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6" name="Straight Connector 725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7" name="Straight Connector 726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8" name="Straight Connector 727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5" name="TextBox 1474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477" name="Left Brace 14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8" name="Left Brace 14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9" name="Left Brace 14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0" name="Left Brace 14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4" name="TextBox 1483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485" name="Left Brace 1484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7" name="Left Brace 1486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8" name="TextBox 1487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489" name="TextBox 1488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490" name="Right Brace 1489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1" name="Right Brace 1490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Right Brace 1491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TextBox 1492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494" name="TextBox 1493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495" name="TextBox 1494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496" name="Right Brace 1495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Right Brace 1496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8" name="TextBox 1497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499" name="TextBox 1498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500" name="Right Brace 1499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1" name="Right Brace 1500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2" name="Right Brace 1501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3" name="Right Brace 1502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5" name="TextBox 1504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1506" name="TextBox 1505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1507" name="TextBox 1506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9" name="Group 2103"/>
          <p:cNvGrpSpPr/>
          <p:nvPr/>
        </p:nvGrpSpPr>
        <p:grpSpPr>
          <a:xfrm>
            <a:off x="32864036" y="-133351"/>
            <a:ext cx="3660674" cy="36709351"/>
            <a:chOff x="32864036" y="-133351"/>
            <a:chExt cx="3660674" cy="36709351"/>
          </a:xfrm>
        </p:grpSpPr>
        <p:grpSp>
          <p:nvGrpSpPr>
            <p:cNvPr id="10" name="Group 524"/>
            <p:cNvGrpSpPr/>
            <p:nvPr/>
          </p:nvGrpSpPr>
          <p:grpSpPr>
            <a:xfrm>
              <a:off x="33961137" y="0"/>
              <a:ext cx="1427751" cy="36575999"/>
              <a:chOff x="41551534" y="6079688"/>
              <a:chExt cx="976091" cy="30496311"/>
            </a:xfrm>
          </p:grpSpPr>
          <p:cxnSp>
            <p:nvCxnSpPr>
              <p:cNvPr id="526" name="Straight Connector 525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Straight Connector 526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Straight Connector 527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Straight Connector 528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Straight Connector 529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Straight Connector 530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Straight Connector 531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Straight Connector 532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Straight Connector 533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Straight Connector 534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Straight Connector 535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7" name="Straight Connector 536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8" name="Straight Connector 537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9" name="Straight Connector 538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0" name="Straight Connector 539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1" name="Straight Connector 540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Straight Connector 541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Straight Connector 546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Straight Connector 548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Straight Connector 549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1" name="Straight Connector 550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Straight Connector 551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Straight Connector 552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Straight Connector 553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5" name="Straight Connector 554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Straight Connector 555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Straight Connector 556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Straight Connector 561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Straight Connector 562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Straight Connector 563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Straight Connector 564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Straight Connector 565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Straight Connector 572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Straight Connector 574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Straight Connector 575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Straight Connector 576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Straight Connector 580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Straight Connector 588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Straight Connector 590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3" name="Straight Connector 592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Straight Connector 593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Straight Connector 594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Straight Connector 596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Straight Connector 597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9" name="Straight Connector 598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Straight Connector 599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Straight Connector 600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Straight Connector 601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3" name="Straight Connector 602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4" name="Straight Connector 603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5" name="Straight Connector 604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6" name="Straight Connector 605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7" name="Straight Connector 606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8" name="Straight Connector 607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9" name="Straight Connector 608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0" name="Straight Connector 609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1" name="Straight Connector 610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2" name="Straight Connector 611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3" name="Straight Connector 612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4" name="Straight Connector 613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5" name="Straight Connector 614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6" name="Straight Connector 615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7" name="Straight Connector 616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8" name="Straight Connector 617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Straight Connector 618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Straight Connector 619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1" name="Straight Connector 620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Straight Connector 621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Straight Connector 622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4" name="Straight Connector 623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5" name="Straight Connector 624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6" name="Straight Connector 625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8" name="TextBox 1507"/>
            <p:cNvSpPr txBox="1"/>
            <p:nvPr/>
          </p:nvSpPr>
          <p:spPr>
            <a:xfrm rot="16200000">
              <a:off x="35337750" y="35389040"/>
              <a:ext cx="19738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Recorded History</a:t>
              </a:r>
              <a:endParaRPr lang="en-US" sz="2000" dirty="0"/>
            </a:p>
          </p:txBody>
        </p:sp>
        <p:sp>
          <p:nvSpPr>
            <p:cNvPr id="1509" name="Left Brace 1508"/>
            <p:cNvSpPr/>
            <p:nvPr/>
          </p:nvSpPr>
          <p:spPr>
            <a:xfrm>
              <a:off x="33337500" y="12801600"/>
              <a:ext cx="514350" cy="23774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0" name="TextBox 1509"/>
            <p:cNvSpPr txBox="1"/>
            <p:nvPr/>
          </p:nvSpPr>
          <p:spPr>
            <a:xfrm rot="16200000">
              <a:off x="32442150" y="24555450"/>
              <a:ext cx="1621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Ancient History</a:t>
              </a:r>
              <a:endParaRPr lang="en-US" sz="1800" dirty="0"/>
            </a:p>
          </p:txBody>
        </p:sp>
        <p:sp>
          <p:nvSpPr>
            <p:cNvPr id="1511" name="Left Brace 1510"/>
            <p:cNvSpPr/>
            <p:nvPr/>
          </p:nvSpPr>
          <p:spPr>
            <a:xfrm>
              <a:off x="33451800" y="3581400"/>
              <a:ext cx="438150" cy="92011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3" name="TextBox 1512"/>
            <p:cNvSpPr txBox="1"/>
            <p:nvPr/>
          </p:nvSpPr>
          <p:spPr>
            <a:xfrm rot="16200000">
              <a:off x="32499957" y="7979980"/>
              <a:ext cx="1344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Ages</a:t>
              </a:r>
              <a:endParaRPr lang="en-US" sz="1800" dirty="0"/>
            </a:p>
          </p:txBody>
        </p:sp>
        <p:sp>
          <p:nvSpPr>
            <p:cNvPr id="1514" name="Left Brace 1513"/>
            <p:cNvSpPr/>
            <p:nvPr/>
          </p:nvSpPr>
          <p:spPr>
            <a:xfrm>
              <a:off x="33451800" y="1638300"/>
              <a:ext cx="476250" cy="19431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5" name="Left Brace 1514"/>
            <p:cNvSpPr/>
            <p:nvPr/>
          </p:nvSpPr>
          <p:spPr>
            <a:xfrm>
              <a:off x="33432750" y="533400"/>
              <a:ext cx="495300" cy="10858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6" name="Left Brace 1515"/>
            <p:cNvSpPr/>
            <p:nvPr/>
          </p:nvSpPr>
          <p:spPr>
            <a:xfrm>
              <a:off x="33451800" y="0"/>
              <a:ext cx="514350" cy="5715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7" name="TextBox 1516"/>
            <p:cNvSpPr txBox="1"/>
            <p:nvPr/>
          </p:nvSpPr>
          <p:spPr>
            <a:xfrm rot="16200000">
              <a:off x="32842201" y="153427"/>
              <a:ext cx="942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Modern</a:t>
              </a:r>
              <a:endParaRPr lang="en-US" sz="1800" dirty="0"/>
            </a:p>
          </p:txBody>
        </p:sp>
        <p:sp>
          <p:nvSpPr>
            <p:cNvPr id="1518" name="TextBox 1517"/>
            <p:cNvSpPr txBox="1"/>
            <p:nvPr/>
          </p:nvSpPr>
          <p:spPr>
            <a:xfrm rot="16200000">
              <a:off x="32689309" y="852100"/>
              <a:ext cx="9957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Early</a:t>
              </a:r>
            </a:p>
            <a:p>
              <a:pPr algn="ctr"/>
              <a:r>
                <a:rPr lang="en-US" sz="1800" dirty="0" smtClean="0"/>
                <a:t> Modern</a:t>
              </a:r>
              <a:endParaRPr lang="en-US" sz="1800" dirty="0"/>
            </a:p>
          </p:txBody>
        </p:sp>
        <p:sp>
          <p:nvSpPr>
            <p:cNvPr id="1519" name="TextBox 1518"/>
            <p:cNvSpPr txBox="1"/>
            <p:nvPr/>
          </p:nvSpPr>
          <p:spPr>
            <a:xfrm rot="16200000">
              <a:off x="32380666" y="2318950"/>
              <a:ext cx="17223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Age of discovery</a:t>
              </a:r>
            </a:p>
            <a:p>
              <a:r>
                <a:rPr lang="en-US" sz="1800" dirty="0" smtClean="0"/>
                <a:t>And exploration</a:t>
              </a:r>
              <a:endParaRPr lang="en-US" sz="1800" dirty="0"/>
            </a:p>
          </p:txBody>
        </p:sp>
        <p:sp>
          <p:nvSpPr>
            <p:cNvPr id="1520" name="Right Brace 1519"/>
            <p:cNvSpPr/>
            <p:nvPr/>
          </p:nvSpPr>
          <p:spPr>
            <a:xfrm>
              <a:off x="35337750" y="27679650"/>
              <a:ext cx="609600" cy="8896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1" name="Right Brace 1520"/>
            <p:cNvSpPr/>
            <p:nvPr/>
          </p:nvSpPr>
          <p:spPr>
            <a:xfrm>
              <a:off x="35394900" y="20764500"/>
              <a:ext cx="590550" cy="69151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2" name="Right Brace 1521"/>
            <p:cNvSpPr/>
            <p:nvPr/>
          </p:nvSpPr>
          <p:spPr>
            <a:xfrm>
              <a:off x="35509200" y="12782550"/>
              <a:ext cx="361950" cy="1752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3" name="Right Brace 1522"/>
            <p:cNvSpPr/>
            <p:nvPr/>
          </p:nvSpPr>
          <p:spPr>
            <a:xfrm>
              <a:off x="35509200" y="14554200"/>
              <a:ext cx="400050" cy="1771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4" name="Right Brace 1523"/>
            <p:cNvSpPr/>
            <p:nvPr/>
          </p:nvSpPr>
          <p:spPr>
            <a:xfrm>
              <a:off x="35509200" y="16325850"/>
              <a:ext cx="400050" cy="2628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5" name="Right Brace 1524"/>
            <p:cNvSpPr/>
            <p:nvPr/>
          </p:nvSpPr>
          <p:spPr>
            <a:xfrm>
              <a:off x="35509200" y="18954750"/>
              <a:ext cx="381000" cy="10287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6" name="Right Brace 1525"/>
            <p:cNvSpPr/>
            <p:nvPr/>
          </p:nvSpPr>
          <p:spPr>
            <a:xfrm>
              <a:off x="35471100" y="19983450"/>
              <a:ext cx="495300" cy="7810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7" name="TextBox 1526"/>
            <p:cNvSpPr txBox="1"/>
            <p:nvPr/>
          </p:nvSpPr>
          <p:spPr>
            <a:xfrm rot="16200000">
              <a:off x="35413951" y="13468352"/>
              <a:ext cx="1340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Fall of Rome</a:t>
              </a:r>
              <a:endParaRPr lang="en-US" sz="1800" dirty="0"/>
            </a:p>
          </p:txBody>
        </p:sp>
        <p:sp>
          <p:nvSpPr>
            <p:cNvPr id="1528" name="TextBox 1527"/>
            <p:cNvSpPr txBox="1"/>
            <p:nvPr/>
          </p:nvSpPr>
          <p:spPr>
            <a:xfrm rot="16200000">
              <a:off x="35337752" y="15354302"/>
              <a:ext cx="1560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Empire</a:t>
              </a:r>
              <a:endParaRPr lang="en-US" sz="1800" dirty="0"/>
            </a:p>
          </p:txBody>
        </p:sp>
        <p:sp>
          <p:nvSpPr>
            <p:cNvPr id="1529" name="TextBox 1528"/>
            <p:cNvSpPr txBox="1"/>
            <p:nvPr/>
          </p:nvSpPr>
          <p:spPr>
            <a:xfrm rot="16200000">
              <a:off x="35261550" y="17545052"/>
              <a:ext cx="1701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Republic</a:t>
              </a:r>
              <a:endParaRPr lang="en-US" sz="1800" dirty="0"/>
            </a:p>
          </p:txBody>
        </p:sp>
        <p:sp>
          <p:nvSpPr>
            <p:cNvPr id="1530" name="TextBox 1529"/>
            <p:cNvSpPr txBox="1"/>
            <p:nvPr/>
          </p:nvSpPr>
          <p:spPr>
            <a:xfrm rot="16200000">
              <a:off x="35547300" y="19126202"/>
              <a:ext cx="991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Etruscan</a:t>
              </a:r>
              <a:endParaRPr lang="en-US" sz="1800" dirty="0"/>
            </a:p>
          </p:txBody>
        </p:sp>
        <p:sp>
          <p:nvSpPr>
            <p:cNvPr id="1531" name="TextBox 1530"/>
            <p:cNvSpPr txBox="1"/>
            <p:nvPr/>
          </p:nvSpPr>
          <p:spPr>
            <a:xfrm rot="16200000">
              <a:off x="35661605" y="20345402"/>
              <a:ext cx="970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Iron Age</a:t>
              </a:r>
              <a:endParaRPr lang="en-US" sz="1800" dirty="0"/>
            </a:p>
          </p:txBody>
        </p:sp>
        <p:sp>
          <p:nvSpPr>
            <p:cNvPr id="1532" name="TextBox 1531"/>
            <p:cNvSpPr txBox="1"/>
            <p:nvPr/>
          </p:nvSpPr>
          <p:spPr>
            <a:xfrm rot="16200000">
              <a:off x="35509208" y="24269702"/>
              <a:ext cx="12398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Bronze Age</a:t>
              </a:r>
              <a:endParaRPr lang="en-US" sz="1800" dirty="0"/>
            </a:p>
          </p:txBody>
        </p:sp>
        <p:sp>
          <p:nvSpPr>
            <p:cNvPr id="1533" name="TextBox 1532"/>
            <p:cNvSpPr txBox="1"/>
            <p:nvPr/>
          </p:nvSpPr>
          <p:spPr>
            <a:xfrm rot="16200000">
              <a:off x="35471101" y="31946852"/>
              <a:ext cx="1277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Copper Age</a:t>
              </a:r>
              <a:endParaRPr lang="en-US" sz="1800" dirty="0"/>
            </a:p>
          </p:txBody>
        </p:sp>
        <p:sp>
          <p:nvSpPr>
            <p:cNvPr id="1534" name="Right Brace 1533"/>
            <p:cNvSpPr/>
            <p:nvPr/>
          </p:nvSpPr>
          <p:spPr>
            <a:xfrm>
              <a:off x="35528250" y="3600450"/>
              <a:ext cx="342900" cy="9334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5" name="Right Brace 1534"/>
            <p:cNvSpPr/>
            <p:nvPr/>
          </p:nvSpPr>
          <p:spPr>
            <a:xfrm>
              <a:off x="35490150" y="4533900"/>
              <a:ext cx="361950" cy="1143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6" name="Right Brace 1535"/>
            <p:cNvSpPr/>
            <p:nvPr/>
          </p:nvSpPr>
          <p:spPr>
            <a:xfrm>
              <a:off x="35566350" y="5695950"/>
              <a:ext cx="28575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7" name="Right Brace 1536"/>
            <p:cNvSpPr/>
            <p:nvPr/>
          </p:nvSpPr>
          <p:spPr>
            <a:xfrm>
              <a:off x="35490150" y="6953250"/>
              <a:ext cx="438150" cy="3733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8" name="Right Brace 1537"/>
            <p:cNvSpPr/>
            <p:nvPr/>
          </p:nvSpPr>
          <p:spPr>
            <a:xfrm>
              <a:off x="35471100" y="10725150"/>
              <a:ext cx="419100" cy="20574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9" name="TextBox 1538"/>
            <p:cNvSpPr txBox="1"/>
            <p:nvPr/>
          </p:nvSpPr>
          <p:spPr>
            <a:xfrm rot="16200000">
              <a:off x="35585400" y="11658600"/>
              <a:ext cx="1120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Dark Ages</a:t>
              </a:r>
              <a:endParaRPr lang="en-US" sz="1800" dirty="0"/>
            </a:p>
          </p:txBody>
        </p:sp>
        <p:sp>
          <p:nvSpPr>
            <p:cNvPr id="1540" name="TextBox 1539"/>
            <p:cNvSpPr txBox="1"/>
            <p:nvPr/>
          </p:nvSpPr>
          <p:spPr>
            <a:xfrm rot="16200000">
              <a:off x="35242500" y="8724900"/>
              <a:ext cx="1854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Middle Ages</a:t>
              </a:r>
              <a:endParaRPr lang="en-US" sz="1800" dirty="0"/>
            </a:p>
          </p:txBody>
        </p:sp>
        <p:sp>
          <p:nvSpPr>
            <p:cNvPr id="1541" name="TextBox 1540"/>
            <p:cNvSpPr txBox="1"/>
            <p:nvPr/>
          </p:nvSpPr>
          <p:spPr>
            <a:xfrm rot="16200000">
              <a:off x="35071052" y="6457949"/>
              <a:ext cx="18258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High Middle Ages</a:t>
              </a:r>
              <a:endParaRPr lang="en-US" sz="1800" dirty="0"/>
            </a:p>
          </p:txBody>
        </p:sp>
      </p:grpSp>
      <p:sp>
        <p:nvSpPr>
          <p:cNvPr id="1542" name="TextBox 1541"/>
          <p:cNvSpPr txBox="1"/>
          <p:nvPr/>
        </p:nvSpPr>
        <p:spPr>
          <a:xfrm rot="16200000">
            <a:off x="35467018" y="4833550"/>
            <a:ext cx="1344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Late </a:t>
            </a:r>
          </a:p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1543" name="TextBox 1542"/>
          <p:cNvSpPr txBox="1"/>
          <p:nvPr/>
        </p:nvSpPr>
        <p:spPr>
          <a:xfrm rot="16200000">
            <a:off x="35528617" y="3633401"/>
            <a:ext cx="111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Hundred </a:t>
            </a:r>
          </a:p>
          <a:p>
            <a:r>
              <a:rPr lang="en-US" sz="1800" dirty="0" smtClean="0"/>
              <a:t>Years War</a:t>
            </a:r>
            <a:endParaRPr lang="en-US" sz="1800" dirty="0"/>
          </a:p>
        </p:txBody>
      </p:sp>
      <p:grpSp>
        <p:nvGrpSpPr>
          <p:cNvPr id="11" name="Group 2354"/>
          <p:cNvGrpSpPr/>
          <p:nvPr/>
        </p:nvGrpSpPr>
        <p:grpSpPr>
          <a:xfrm>
            <a:off x="29390049" y="0"/>
            <a:ext cx="3402175" cy="36576000"/>
            <a:chOff x="29390049" y="0"/>
            <a:chExt cx="3402175" cy="36576000"/>
          </a:xfrm>
        </p:grpSpPr>
        <p:sp>
          <p:nvSpPr>
            <p:cNvPr id="1548" name="TextBox 1547"/>
            <p:cNvSpPr txBox="1"/>
            <p:nvPr/>
          </p:nvSpPr>
          <p:spPr>
            <a:xfrm rot="16200000">
              <a:off x="31603950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  <p:grpSp>
          <p:nvGrpSpPr>
            <p:cNvPr id="12" name="Group 2240"/>
            <p:cNvGrpSpPr/>
            <p:nvPr/>
          </p:nvGrpSpPr>
          <p:grpSpPr>
            <a:xfrm>
              <a:off x="29390049" y="0"/>
              <a:ext cx="2333218" cy="36576000"/>
              <a:chOff x="29390049" y="0"/>
              <a:chExt cx="2333218" cy="36576000"/>
            </a:xfrm>
          </p:grpSpPr>
          <p:grpSp>
            <p:nvGrpSpPr>
              <p:cNvPr id="13" name="Group 422"/>
              <p:cNvGrpSpPr/>
              <p:nvPr/>
            </p:nvGrpSpPr>
            <p:grpSpPr>
              <a:xfrm>
                <a:off x="30295516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424" name="Straight Connector 42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5" name="Straight Connector 42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6" name="Straight Connector 42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7" name="Straight Connector 42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8" name="Straight Connector 42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9" name="Straight Connector 42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0" name="Straight Connector 42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1" name="Straight Connector 43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2" name="Straight Connector 43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3" name="Straight Connector 43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4" name="Straight Connector 43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5" name="Straight Connector 43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6" name="Straight Connector 43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7" name="Straight Connector 43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8" name="Straight Connector 43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9" name="Straight Connector 43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0" name="Straight Connector 43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1" name="Straight Connector 44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2" name="Straight Connector 44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3" name="Straight Connector 44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4" name="Straight Connector 44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5" name="Straight Connector 44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6" name="Straight Connector 44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7" name="Straight Connector 44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8" name="Straight Connector 44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9" name="Straight Connector 44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2" name="Straight Connector 45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3" name="Straight Connector 45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4" name="Straight Connector 45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6" name="Straight Connector 45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7" name="Straight Connector 45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8" name="Straight Connector 45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9" name="Straight Connector 45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0" name="Straight Connector 45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1" name="Straight Connector 46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2" name="Straight Connector 46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3" name="Straight Connector 46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4" name="Straight Connector 46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5" name="Straight Connector 46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7" name="Straight Connector 46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8" name="Straight Connector 46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Straight Connector 46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0" name="Straight Connector 46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1" name="Straight Connector 47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2" name="Straight Connector 47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3" name="Straight Connector 47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4" name="Straight Connector 47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5" name="Straight Connector 47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6" name="Straight Connector 47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7" name="Straight Connector 47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8" name="Straight Connector 47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Straight Connector 48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Straight Connector 48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3" name="Straight Connector 48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6" name="Straight Connector 48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7" name="Straight Connector 48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8" name="Straight Connector 48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9" name="Straight Connector 48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0" name="Straight Connector 48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1" name="Straight Connector 49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2" name="Straight Connector 49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3" name="Straight Connector 49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4" name="Straight Connector 49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6" name="Straight Connector 49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7" name="Straight Connector 49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8" name="Straight Connector 49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9" name="Straight Connector 49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0" name="Straight Connector 49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1" name="Straight Connector 50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2" name="Straight Connector 50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4" name="Straight Connector 50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5" name="Straight Connector 50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6" name="Straight Connector 50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7" name="Straight Connector 50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0" name="Straight Connector 50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1" name="Straight Connector 51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2" name="Straight Connector 51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5" name="Straight Connector 51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6" name="Straight Connector 51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7" name="Straight Connector 51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8" name="Straight Connector 51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0" name="Straight Connector 51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Straight Connector 52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2" name="Straight Connector 52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3" name="Straight Connector 52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9" name="Left Brace 1548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0" name="Left Brace 1549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1" name="Left Brace 1550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2" name="Left Brace 1551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3" name="Left Brace 1552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4" name="TextBox 1553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1555" name="TextBox 1554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1556" name="TextBox 1555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1557" name="TextBox 1556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1558" name="TextBox 1557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</p:grpSp>
      <p:grpSp>
        <p:nvGrpSpPr>
          <p:cNvPr id="14" name="Group 2357"/>
          <p:cNvGrpSpPr/>
          <p:nvPr/>
        </p:nvGrpSpPr>
        <p:grpSpPr>
          <a:xfrm>
            <a:off x="25676973" y="-1"/>
            <a:ext cx="3511664" cy="36576001"/>
            <a:chOff x="25676973" y="-1"/>
            <a:chExt cx="3511664" cy="36576001"/>
          </a:xfrm>
        </p:grpSpPr>
        <p:grpSp>
          <p:nvGrpSpPr>
            <p:cNvPr id="16" name="Group 320"/>
            <p:cNvGrpSpPr/>
            <p:nvPr/>
          </p:nvGrpSpPr>
          <p:grpSpPr>
            <a:xfrm>
              <a:off x="26678023" y="0"/>
              <a:ext cx="1427751" cy="36575999"/>
              <a:chOff x="41551534" y="6079688"/>
              <a:chExt cx="976091" cy="30496311"/>
            </a:xfrm>
          </p:grpSpPr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Straight Connector 335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Connector 336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Connector 366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Connector 40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Straight Connector 41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Straight Connector 418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41" name="Straight Connector 114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0" name="TextBox 1559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1561" name="Left Brace 1560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2" name="TextBox 1561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1563" name="Left Brace 1562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4" name="TextBox 1563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1565" name="Right Brace 1564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6" name="Right Brace 1565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7" name="TextBox 1566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1568" name="TextBox 1567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1570" name="Straight Connector 1569"/>
            <p:cNvCxnSpPr>
              <a:stCxn id="1565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2" name="Straight Connector 1571"/>
            <p:cNvCxnSpPr>
              <a:stCxn id="1566" idx="1"/>
              <a:endCxn id="1568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3" name="Right Brace 15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4" name="Right Brace 15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5" name="Right Brace 15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6" name="Right Brace 15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7" name="Right Brace 15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8" name="TextBox 15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1579" name="TextBox 15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1580" name="TextBox 15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1581" name="TextBox 15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1582" name="TextBox 15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17" name="Group 1969"/>
          <p:cNvGrpSpPr/>
          <p:nvPr/>
        </p:nvGrpSpPr>
        <p:grpSpPr>
          <a:xfrm>
            <a:off x="18450737" y="-5255"/>
            <a:ext cx="3416708" cy="36576000"/>
            <a:chOff x="36712461" y="0"/>
            <a:chExt cx="3416708" cy="36576000"/>
          </a:xfrm>
        </p:grpSpPr>
        <p:sp>
          <p:nvSpPr>
            <p:cNvPr id="1971" name="TextBox 197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972" name="TextBox 197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973" name="TextBox 197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18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19" name="Group 626"/>
              <p:cNvGrpSpPr/>
              <p:nvPr/>
            </p:nvGrpSpPr>
            <p:grpSpPr>
              <a:xfrm>
                <a:off x="37632327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003" name="Straight Connector 2002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4" name="Straight Connector 2003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5" name="Straight Connector 2004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6" name="Straight Connector 2005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7" name="Straight Connector 2006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8" name="Straight Connector 2007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9" name="Straight Connector 2008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0" name="Straight Connector 2009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1" name="Straight Connector 2010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2" name="Straight Connector 2011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3" name="Straight Connector 2012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4" name="Straight Connector 2013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5" name="Straight Connector 2014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6" name="Straight Connector 2015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7" name="Straight Connector 2016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8" name="Straight Connector 2017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9" name="Straight Connector 2018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0" name="Straight Connector 2019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1" name="Straight Connector 2020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2" name="Straight Connector 2021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3" name="Straight Connector 2022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4" name="Straight Connector 2023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5" name="Straight Connector 2024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6" name="Straight Connector 2025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7" name="Straight Connector 2026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8" name="Straight Connector 2027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9" name="Straight Connector 2028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0" name="Straight Connector 2029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1" name="Straight Connector 2030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2" name="Straight Connector 2031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3" name="Straight Connector 2032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4" name="Straight Connector 2033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5" name="Straight Connector 2034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6" name="Straight Connector 2035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7" name="Straight Connector 2036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8" name="Straight Connector 2037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9" name="Straight Connector 2038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0" name="Straight Connector 2039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1" name="Straight Connector 2040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2" name="Straight Connector 2041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3" name="Straight Connector 2042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4" name="Straight Connector 2043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5" name="Straight Connector 2044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6" name="Straight Connector 2045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7" name="Straight Connector 2046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8" name="Straight Connector 2047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9" name="Straight Connector 2048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0" name="Straight Connector 2049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1" name="Straight Connector 2050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2" name="Straight Connector 2051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3" name="Straight Connector 2052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4" name="Straight Connector 2053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5" name="Straight Connector 2054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6" name="Straight Connector 2055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7" name="Straight Connector 2056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8" name="Straight Connector 2057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9" name="Straight Connector 2058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0" name="Straight Connector 2059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1" name="Straight Connector 2060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2" name="Straight Connector 2061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3" name="Straight Connector 2062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4" name="Straight Connector 2063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5" name="Straight Connector 2064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6" name="Straight Connector 2065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7" name="Straight Connector 2066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8" name="Straight Connector 2067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9" name="Straight Connector 2068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0" name="Straight Connector 2069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1" name="Straight Connector 2070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2" name="Straight Connector 2071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3" name="Straight Connector 2072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4" name="Straight Connector 2073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5" name="Straight Connector 2074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6" name="Straight Connector 2075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7" name="Straight Connector 2076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8" name="Straight Connector 2077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9" name="Straight Connector 2078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0" name="Straight Connector 2079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1" name="Straight Connector 2080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2" name="Straight Connector 2081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3" name="Straight Connector 2082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4" name="Straight Connector 2083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5" name="Straight Connector 2084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6" name="Straight Connector 2085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7" name="Straight Connector 2086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8" name="Straight Connector 2087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9" name="Straight Connector 2088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0" name="Straight Connector 2089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1" name="Straight Connector 2090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2" name="Straight Connector 2091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3" name="Straight Connector 2092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4" name="Straight Connector 2093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5" name="Straight Connector 2094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6" name="Straight Connector 2095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7" name="Straight Connector 2096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8" name="Straight Connector 2097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9" name="Straight Connector 2098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0" name="Straight Connector 2099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1" name="Straight Connector 2100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2" name="Straight Connector 2101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3" name="Straight Connector 2102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76" name="TextBox 1975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977" name="Left Brace 19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8" name="Left Brace 19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9" name="Left Brace 19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0" name="Left Brace 19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1" name="TextBox 1980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982" name="Left Brace 1981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3" name="Left Brace 1982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4" name="TextBox 1983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985" name="TextBox 1984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986" name="Right Brace 1985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7" name="Right Brace 1986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8" name="Right Brace 1987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9" name="TextBox 1988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990" name="TextBox 1989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991" name="TextBox 1990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992" name="Right Brace 1991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3" name="Right Brace 1992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4" name="TextBox 1993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995" name="TextBox 1994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996" name="Right Brace 1995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7" name="Right Brace 1996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8" name="Right Brace 1997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9" name="Right Brace 1998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0" name="TextBox 1999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2001" name="TextBox 2000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2002" name="TextBox 2001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20" name="Group 524"/>
          <p:cNvGrpSpPr/>
          <p:nvPr/>
        </p:nvGrpSpPr>
        <p:grpSpPr>
          <a:xfrm>
            <a:off x="15704990" y="-24304"/>
            <a:ext cx="1427882" cy="36575999"/>
            <a:chOff x="41551534" y="6079688"/>
            <a:chExt cx="976091" cy="30496311"/>
          </a:xfrm>
        </p:grpSpPr>
        <p:cxnSp>
          <p:nvCxnSpPr>
            <p:cNvPr id="2140" name="Straight Connector 2139"/>
            <p:cNvCxnSpPr/>
            <p:nvPr/>
          </p:nvCxnSpPr>
          <p:spPr>
            <a:xfrm rot="16200000" flipH="1">
              <a:off x="26802697" y="21329433"/>
              <a:ext cx="30490507" cy="2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1" name="Straight Connector 2140"/>
            <p:cNvCxnSpPr/>
            <p:nvPr/>
          </p:nvCxnSpPr>
          <p:spPr>
            <a:xfrm>
              <a:off x="41581140" y="359395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2" name="Straight Connector 2141"/>
            <p:cNvCxnSpPr/>
            <p:nvPr/>
          </p:nvCxnSpPr>
          <p:spPr>
            <a:xfrm>
              <a:off x="41589162" y="350273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3" name="Straight Connector 2142"/>
            <p:cNvCxnSpPr/>
            <p:nvPr/>
          </p:nvCxnSpPr>
          <p:spPr>
            <a:xfrm>
              <a:off x="41557077" y="1736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4" name="Straight Connector 2143"/>
            <p:cNvCxnSpPr/>
            <p:nvPr/>
          </p:nvCxnSpPr>
          <p:spPr>
            <a:xfrm>
              <a:off x="41557630" y="182719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5" name="Straight Connector 2144"/>
            <p:cNvCxnSpPr/>
            <p:nvPr/>
          </p:nvCxnSpPr>
          <p:spPr>
            <a:xfrm>
              <a:off x="41581416" y="237580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6" name="Straight Connector 2145"/>
            <p:cNvCxnSpPr/>
            <p:nvPr/>
          </p:nvCxnSpPr>
          <p:spPr>
            <a:xfrm>
              <a:off x="41557077" y="24680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7" name="Straight Connector 2146"/>
            <p:cNvCxnSpPr/>
            <p:nvPr/>
          </p:nvCxnSpPr>
          <p:spPr>
            <a:xfrm>
              <a:off x="41565098" y="191863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8" name="Straight Connector 2147"/>
            <p:cNvCxnSpPr/>
            <p:nvPr/>
          </p:nvCxnSpPr>
          <p:spPr>
            <a:xfrm>
              <a:off x="41564822" y="2284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9" name="Straight Connector 2148"/>
            <p:cNvCxnSpPr/>
            <p:nvPr/>
          </p:nvCxnSpPr>
          <p:spPr>
            <a:xfrm>
              <a:off x="41557077" y="21937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0" name="Straight Connector 2149"/>
            <p:cNvCxnSpPr/>
            <p:nvPr/>
          </p:nvCxnSpPr>
          <p:spPr>
            <a:xfrm>
              <a:off x="41556801" y="21015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" name="Straight Connector 2150"/>
            <p:cNvCxnSpPr/>
            <p:nvPr/>
          </p:nvCxnSpPr>
          <p:spPr>
            <a:xfrm>
              <a:off x="41564822" y="201004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2" name="Straight Connector 2151"/>
            <p:cNvCxnSpPr/>
            <p:nvPr/>
          </p:nvCxnSpPr>
          <p:spPr>
            <a:xfrm>
              <a:off x="41565374" y="25594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" name="Straight Connector 2152"/>
            <p:cNvCxnSpPr/>
            <p:nvPr/>
          </p:nvCxnSpPr>
          <p:spPr>
            <a:xfrm>
              <a:off x="41573396" y="26501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4" name="Straight Connector 2153"/>
            <p:cNvCxnSpPr/>
            <p:nvPr/>
          </p:nvCxnSpPr>
          <p:spPr>
            <a:xfrm>
              <a:off x="41580588" y="27415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5" name="Straight Connector 2154"/>
            <p:cNvCxnSpPr/>
            <p:nvPr/>
          </p:nvCxnSpPr>
          <p:spPr>
            <a:xfrm>
              <a:off x="41581140" y="28338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6" name="Straight Connector 2155"/>
            <p:cNvCxnSpPr/>
            <p:nvPr/>
          </p:nvCxnSpPr>
          <p:spPr>
            <a:xfrm>
              <a:off x="41573395" y="29244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7" name="Straight Connector 2156"/>
            <p:cNvCxnSpPr/>
            <p:nvPr/>
          </p:nvCxnSpPr>
          <p:spPr>
            <a:xfrm>
              <a:off x="41580588" y="310732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8" name="Straight Connector 2157"/>
            <p:cNvCxnSpPr/>
            <p:nvPr/>
          </p:nvCxnSpPr>
          <p:spPr>
            <a:xfrm>
              <a:off x="41581140" y="30166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9" name="Straight Connector 2158"/>
            <p:cNvCxnSpPr/>
            <p:nvPr/>
          </p:nvCxnSpPr>
          <p:spPr>
            <a:xfrm>
              <a:off x="41564270" y="319879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0" name="Straight Connector 2159"/>
            <p:cNvCxnSpPr/>
            <p:nvPr/>
          </p:nvCxnSpPr>
          <p:spPr>
            <a:xfrm>
              <a:off x="41556525" y="32902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1" name="Straight Connector 2160"/>
            <p:cNvCxnSpPr/>
            <p:nvPr/>
          </p:nvCxnSpPr>
          <p:spPr>
            <a:xfrm>
              <a:off x="41557078" y="33824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2" name="Straight Connector 2161"/>
            <p:cNvCxnSpPr/>
            <p:nvPr/>
          </p:nvCxnSpPr>
          <p:spPr>
            <a:xfrm>
              <a:off x="41579759" y="9127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3" name="Straight Connector 2162"/>
            <p:cNvCxnSpPr/>
            <p:nvPr/>
          </p:nvCxnSpPr>
          <p:spPr>
            <a:xfrm>
              <a:off x="41570357" y="82213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4" name="Straight Connector 2163"/>
            <p:cNvCxnSpPr/>
            <p:nvPr/>
          </p:nvCxnSpPr>
          <p:spPr>
            <a:xfrm>
              <a:off x="41564270" y="730663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5" name="Straight Connector 2164"/>
            <p:cNvCxnSpPr/>
            <p:nvPr/>
          </p:nvCxnSpPr>
          <p:spPr>
            <a:xfrm>
              <a:off x="41563165" y="639195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6" name="Straight Connector 2165"/>
            <p:cNvCxnSpPr/>
            <p:nvPr/>
          </p:nvCxnSpPr>
          <p:spPr>
            <a:xfrm>
              <a:off x="41557906" y="10050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7" name="Straight Connector 2166"/>
            <p:cNvCxnSpPr/>
            <p:nvPr/>
          </p:nvCxnSpPr>
          <p:spPr>
            <a:xfrm>
              <a:off x="41565099" y="10956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8" name="Straight Connector 2167"/>
            <p:cNvCxnSpPr/>
            <p:nvPr/>
          </p:nvCxnSpPr>
          <p:spPr>
            <a:xfrm>
              <a:off x="41557353" y="11870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9" name="Straight Connector 2168"/>
            <p:cNvCxnSpPr/>
            <p:nvPr/>
          </p:nvCxnSpPr>
          <p:spPr>
            <a:xfrm>
              <a:off x="41564546" y="16450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0" name="Straight Connector 2169"/>
            <p:cNvCxnSpPr/>
            <p:nvPr/>
          </p:nvCxnSpPr>
          <p:spPr>
            <a:xfrm>
              <a:off x="41565098" y="15528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1" name="Straight Connector 2170"/>
            <p:cNvCxnSpPr/>
            <p:nvPr/>
          </p:nvCxnSpPr>
          <p:spPr>
            <a:xfrm>
              <a:off x="41572291" y="14614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2" name="Straight Connector 2171"/>
            <p:cNvCxnSpPr/>
            <p:nvPr/>
          </p:nvCxnSpPr>
          <p:spPr>
            <a:xfrm>
              <a:off x="41572843" y="1370024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3" name="Straight Connector 2172"/>
            <p:cNvCxnSpPr/>
            <p:nvPr/>
          </p:nvCxnSpPr>
          <p:spPr>
            <a:xfrm>
              <a:off x="41565926" y="12785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4" name="Straight Connector 2173"/>
            <p:cNvCxnSpPr/>
            <p:nvPr/>
          </p:nvCxnSpPr>
          <p:spPr>
            <a:xfrm>
              <a:off x="41551545" y="14000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5" name="Straight Connector 2174"/>
            <p:cNvCxnSpPr/>
            <p:nvPr/>
          </p:nvCxnSpPr>
          <p:spPr>
            <a:xfrm>
              <a:off x="41562056" y="143109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6" name="Straight Connector 2175"/>
            <p:cNvCxnSpPr/>
            <p:nvPr/>
          </p:nvCxnSpPr>
          <p:spPr>
            <a:xfrm>
              <a:off x="41572566" y="176952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7" name="Straight Connector 2176"/>
            <p:cNvCxnSpPr/>
            <p:nvPr/>
          </p:nvCxnSpPr>
          <p:spPr>
            <a:xfrm>
              <a:off x="41567309" y="18572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8" name="Straight Connector 2177"/>
            <p:cNvCxnSpPr/>
            <p:nvPr/>
          </p:nvCxnSpPr>
          <p:spPr>
            <a:xfrm>
              <a:off x="41577820" y="1886718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9" name="Straight Connector 2178"/>
            <p:cNvCxnSpPr/>
            <p:nvPr/>
          </p:nvCxnSpPr>
          <p:spPr>
            <a:xfrm>
              <a:off x="41572565" y="1492054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0" name="Straight Connector 2179"/>
            <p:cNvCxnSpPr/>
            <p:nvPr/>
          </p:nvCxnSpPr>
          <p:spPr>
            <a:xfrm>
              <a:off x="41567313" y="170751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1" name="Straight Connector 2180"/>
            <p:cNvCxnSpPr/>
            <p:nvPr/>
          </p:nvCxnSpPr>
          <p:spPr>
            <a:xfrm>
              <a:off x="41562056" y="1673883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2" name="Straight Connector 2181"/>
            <p:cNvCxnSpPr/>
            <p:nvPr/>
          </p:nvCxnSpPr>
          <p:spPr>
            <a:xfrm>
              <a:off x="41556802" y="1616602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3" name="Straight Connector 2182"/>
            <p:cNvCxnSpPr/>
            <p:nvPr/>
          </p:nvCxnSpPr>
          <p:spPr>
            <a:xfrm>
              <a:off x="41551548" y="158296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4" name="Straight Connector 2183"/>
            <p:cNvCxnSpPr/>
            <p:nvPr/>
          </p:nvCxnSpPr>
          <p:spPr>
            <a:xfrm>
              <a:off x="41562057" y="152253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5" name="Straight Connector 2184"/>
            <p:cNvCxnSpPr/>
            <p:nvPr/>
          </p:nvCxnSpPr>
          <p:spPr>
            <a:xfrm>
              <a:off x="41556803" y="1797905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6" name="Straight Connector 2185"/>
            <p:cNvCxnSpPr/>
            <p:nvPr/>
          </p:nvCxnSpPr>
          <p:spPr>
            <a:xfrm>
              <a:off x="41563994" y="3228723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7" name="Straight Connector 2186"/>
            <p:cNvCxnSpPr/>
            <p:nvPr/>
          </p:nvCxnSpPr>
          <p:spPr>
            <a:xfrm>
              <a:off x="41558737" y="3259728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8" name="Straight Connector 2187"/>
            <p:cNvCxnSpPr/>
            <p:nvPr/>
          </p:nvCxnSpPr>
          <p:spPr>
            <a:xfrm>
              <a:off x="41553483" y="331911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9" name="Straight Connector 2188"/>
            <p:cNvCxnSpPr/>
            <p:nvPr/>
          </p:nvCxnSpPr>
          <p:spPr>
            <a:xfrm>
              <a:off x="41563993" y="3351694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0" name="Straight Connector 2189"/>
            <p:cNvCxnSpPr/>
            <p:nvPr/>
          </p:nvCxnSpPr>
          <p:spPr>
            <a:xfrm>
              <a:off x="41574502" y="3411077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1" name="Straight Connector 2190"/>
            <p:cNvCxnSpPr/>
            <p:nvPr/>
          </p:nvCxnSpPr>
          <p:spPr>
            <a:xfrm>
              <a:off x="41569248" y="3443659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2" name="Straight Connector 2191"/>
            <p:cNvCxnSpPr/>
            <p:nvPr/>
          </p:nvCxnSpPr>
          <p:spPr>
            <a:xfrm>
              <a:off x="41579758" y="347308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3" name="Straight Connector 2192"/>
            <p:cNvCxnSpPr/>
            <p:nvPr/>
          </p:nvCxnSpPr>
          <p:spPr>
            <a:xfrm>
              <a:off x="41574506" y="353404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4" name="Straight Connector 2193"/>
            <p:cNvCxnSpPr/>
            <p:nvPr/>
          </p:nvCxnSpPr>
          <p:spPr>
            <a:xfrm>
              <a:off x="41589161" y="356414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5" name="Straight Connector 2194"/>
            <p:cNvCxnSpPr/>
            <p:nvPr/>
          </p:nvCxnSpPr>
          <p:spPr>
            <a:xfrm>
              <a:off x="41580588" y="3625350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6" name="Straight Connector 2195"/>
            <p:cNvCxnSpPr/>
            <p:nvPr/>
          </p:nvCxnSpPr>
          <p:spPr>
            <a:xfrm>
              <a:off x="41570079" y="280357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7" name="Straight Connector 2196"/>
            <p:cNvCxnSpPr/>
            <p:nvPr/>
          </p:nvCxnSpPr>
          <p:spPr>
            <a:xfrm>
              <a:off x="41580585" y="277152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8" name="Straight Connector 2197"/>
            <p:cNvCxnSpPr/>
            <p:nvPr/>
          </p:nvCxnSpPr>
          <p:spPr>
            <a:xfrm>
              <a:off x="41575334" y="2862437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9" name="Straight Connector 2198"/>
            <p:cNvCxnSpPr/>
            <p:nvPr/>
          </p:nvCxnSpPr>
          <p:spPr>
            <a:xfrm>
              <a:off x="41570077" y="28950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0" name="Straight Connector 2199"/>
            <p:cNvCxnSpPr/>
            <p:nvPr/>
          </p:nvCxnSpPr>
          <p:spPr>
            <a:xfrm>
              <a:off x="41580588" y="2952826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1" name="Straight Connector 2200"/>
            <p:cNvCxnSpPr/>
            <p:nvPr/>
          </p:nvCxnSpPr>
          <p:spPr>
            <a:xfrm>
              <a:off x="41575336" y="298540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2" name="Straight Connector 2201"/>
            <p:cNvCxnSpPr/>
            <p:nvPr/>
          </p:nvCxnSpPr>
          <p:spPr>
            <a:xfrm>
              <a:off x="41570077" y="3046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3" name="Straight Connector 2202"/>
            <p:cNvCxnSpPr/>
            <p:nvPr/>
          </p:nvCxnSpPr>
          <p:spPr>
            <a:xfrm>
              <a:off x="41580589" y="3077374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4" name="Straight Connector 2203"/>
            <p:cNvCxnSpPr/>
            <p:nvPr/>
          </p:nvCxnSpPr>
          <p:spPr>
            <a:xfrm>
              <a:off x="41559567" y="313675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5" name="Straight Connector 2204"/>
            <p:cNvCxnSpPr/>
            <p:nvPr/>
          </p:nvCxnSpPr>
          <p:spPr>
            <a:xfrm>
              <a:off x="41554311" y="316933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6" name="Straight Connector 2205"/>
            <p:cNvCxnSpPr/>
            <p:nvPr/>
          </p:nvCxnSpPr>
          <p:spPr>
            <a:xfrm>
              <a:off x="41551534" y="213094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7" name="Straight Connector 2206"/>
            <p:cNvCxnSpPr/>
            <p:nvPr/>
          </p:nvCxnSpPr>
          <p:spPr>
            <a:xfrm>
              <a:off x="41562046" y="21635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8" name="Straight Connector 2207"/>
            <p:cNvCxnSpPr/>
            <p:nvPr/>
          </p:nvCxnSpPr>
          <p:spPr>
            <a:xfrm>
              <a:off x="41572558" y="222291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9" name="Straight Connector 2208"/>
            <p:cNvCxnSpPr/>
            <p:nvPr/>
          </p:nvCxnSpPr>
          <p:spPr>
            <a:xfrm>
              <a:off x="41551535" y="23138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0" name="Straight Connector 2209"/>
            <p:cNvCxnSpPr/>
            <p:nvPr/>
          </p:nvCxnSpPr>
          <p:spPr>
            <a:xfrm>
              <a:off x="41562043" y="2073663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1" name="Straight Connector 2210"/>
            <p:cNvCxnSpPr/>
            <p:nvPr/>
          </p:nvCxnSpPr>
          <p:spPr>
            <a:xfrm>
              <a:off x="41556794" y="1981698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2" name="Straight Connector 2211"/>
            <p:cNvCxnSpPr/>
            <p:nvPr/>
          </p:nvCxnSpPr>
          <p:spPr>
            <a:xfrm>
              <a:off x="41551535" y="20395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3" name="Straight Connector 2212"/>
            <p:cNvCxnSpPr/>
            <p:nvPr/>
          </p:nvCxnSpPr>
          <p:spPr>
            <a:xfrm>
              <a:off x="41562046" y="19491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4" name="Straight Connector 2213"/>
            <p:cNvCxnSpPr/>
            <p:nvPr/>
          </p:nvCxnSpPr>
          <p:spPr>
            <a:xfrm>
              <a:off x="41572554" y="27116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5" name="Straight Connector 2214"/>
            <p:cNvCxnSpPr/>
            <p:nvPr/>
          </p:nvCxnSpPr>
          <p:spPr>
            <a:xfrm>
              <a:off x="41551534" y="267958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6" name="Straight Connector 2215"/>
            <p:cNvCxnSpPr/>
            <p:nvPr/>
          </p:nvCxnSpPr>
          <p:spPr>
            <a:xfrm>
              <a:off x="41577812" y="26207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7" name="Straight Connector 2216"/>
            <p:cNvCxnSpPr/>
            <p:nvPr/>
          </p:nvCxnSpPr>
          <p:spPr>
            <a:xfrm>
              <a:off x="41572553" y="22544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8" name="Straight Connector 2217"/>
            <p:cNvCxnSpPr/>
            <p:nvPr/>
          </p:nvCxnSpPr>
          <p:spPr>
            <a:xfrm>
              <a:off x="41567297" y="2589721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9" name="Straight Connector 2218"/>
            <p:cNvCxnSpPr/>
            <p:nvPr/>
          </p:nvCxnSpPr>
          <p:spPr>
            <a:xfrm>
              <a:off x="41562043" y="252928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0" name="Straight Connector 2219"/>
            <p:cNvCxnSpPr/>
            <p:nvPr/>
          </p:nvCxnSpPr>
          <p:spPr>
            <a:xfrm>
              <a:off x="41556792" y="249723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1" name="Straight Connector 2220"/>
            <p:cNvCxnSpPr/>
            <p:nvPr/>
          </p:nvCxnSpPr>
          <p:spPr>
            <a:xfrm>
              <a:off x="41551535" y="24352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2" name="Straight Connector 2221"/>
            <p:cNvCxnSpPr/>
            <p:nvPr/>
          </p:nvCxnSpPr>
          <p:spPr>
            <a:xfrm>
              <a:off x="41562045" y="24063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3" name="Straight Connector 2222"/>
            <p:cNvCxnSpPr/>
            <p:nvPr/>
          </p:nvCxnSpPr>
          <p:spPr>
            <a:xfrm>
              <a:off x="41556790" y="23443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4" name="Straight Connector 2223"/>
            <p:cNvCxnSpPr/>
            <p:nvPr/>
          </p:nvCxnSpPr>
          <p:spPr>
            <a:xfrm>
              <a:off x="41567863" y="121651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5" name="Straight Connector 2224"/>
            <p:cNvCxnSpPr/>
            <p:nvPr/>
          </p:nvCxnSpPr>
          <p:spPr>
            <a:xfrm>
              <a:off x="41562608" y="124909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6" name="Straight Connector 2225"/>
            <p:cNvCxnSpPr/>
            <p:nvPr/>
          </p:nvCxnSpPr>
          <p:spPr>
            <a:xfrm>
              <a:off x="41573118" y="130848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7" name="Straight Connector 2226"/>
            <p:cNvCxnSpPr/>
            <p:nvPr/>
          </p:nvCxnSpPr>
          <p:spPr>
            <a:xfrm>
              <a:off x="41567865" y="133948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8" name="Straight Connector 2227"/>
            <p:cNvCxnSpPr/>
            <p:nvPr/>
          </p:nvCxnSpPr>
          <p:spPr>
            <a:xfrm>
              <a:off x="41559567" y="6079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9" name="Straight Connector 2228"/>
            <p:cNvCxnSpPr/>
            <p:nvPr/>
          </p:nvCxnSpPr>
          <p:spPr>
            <a:xfrm>
              <a:off x="41557907" y="668624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0" name="Straight Connector 2229"/>
            <p:cNvCxnSpPr/>
            <p:nvPr/>
          </p:nvCxnSpPr>
          <p:spPr>
            <a:xfrm>
              <a:off x="41568417" y="70120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1" name="Straight Connector 2230"/>
            <p:cNvCxnSpPr/>
            <p:nvPr/>
          </p:nvCxnSpPr>
          <p:spPr>
            <a:xfrm>
              <a:off x="41578924" y="792121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2" name="Straight Connector 2231"/>
            <p:cNvCxnSpPr/>
            <p:nvPr/>
          </p:nvCxnSpPr>
          <p:spPr>
            <a:xfrm>
              <a:off x="41557907" y="76006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3" name="Straight Connector 2232"/>
            <p:cNvCxnSpPr/>
            <p:nvPr/>
          </p:nvCxnSpPr>
          <p:spPr>
            <a:xfrm>
              <a:off x="41580863" y="85313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4" name="Straight Connector 2233"/>
            <p:cNvCxnSpPr/>
            <p:nvPr/>
          </p:nvCxnSpPr>
          <p:spPr>
            <a:xfrm>
              <a:off x="41575605" y="8809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5" name="Straight Connector 2234"/>
            <p:cNvCxnSpPr/>
            <p:nvPr/>
          </p:nvCxnSpPr>
          <p:spPr>
            <a:xfrm>
              <a:off x="41570348" y="9435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6" name="Straight Connector 2235"/>
            <p:cNvCxnSpPr/>
            <p:nvPr/>
          </p:nvCxnSpPr>
          <p:spPr>
            <a:xfrm>
              <a:off x="41565093" y="974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7" name="Straight Connector 2236"/>
            <p:cNvCxnSpPr/>
            <p:nvPr/>
          </p:nvCxnSpPr>
          <p:spPr>
            <a:xfrm>
              <a:off x="41568415" y="103443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8" name="Straight Connector 2237"/>
            <p:cNvCxnSpPr/>
            <p:nvPr/>
          </p:nvCxnSpPr>
          <p:spPr>
            <a:xfrm>
              <a:off x="41563163" y="1065445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9" name="Straight Connector 2238"/>
            <p:cNvCxnSpPr/>
            <p:nvPr/>
          </p:nvCxnSpPr>
          <p:spPr>
            <a:xfrm>
              <a:off x="41573672" y="1126405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0" name="Straight Connector 2239"/>
            <p:cNvCxnSpPr/>
            <p:nvPr/>
          </p:nvCxnSpPr>
          <p:spPr>
            <a:xfrm>
              <a:off x="41568416" y="115741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7" name="TextBox 2106"/>
          <p:cNvSpPr txBox="1"/>
          <p:nvPr/>
        </p:nvSpPr>
        <p:spPr>
          <a:xfrm rot="16200000">
            <a:off x="17076026" y="35364736"/>
            <a:ext cx="1973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Recorded History</a:t>
            </a:r>
            <a:endParaRPr lang="en-US" sz="2000" dirty="0"/>
          </a:p>
        </p:txBody>
      </p:sp>
      <p:sp>
        <p:nvSpPr>
          <p:cNvPr id="2108" name="Left Brace 2107"/>
          <p:cNvSpPr/>
          <p:nvPr/>
        </p:nvSpPr>
        <p:spPr>
          <a:xfrm>
            <a:off x="15075776" y="12777296"/>
            <a:ext cx="514350" cy="2377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9" name="TextBox 2108"/>
          <p:cNvSpPr txBox="1"/>
          <p:nvPr/>
        </p:nvSpPr>
        <p:spPr>
          <a:xfrm rot="16200000">
            <a:off x="14180426" y="24531146"/>
            <a:ext cx="162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Ancient History</a:t>
            </a:r>
            <a:endParaRPr lang="en-US" sz="1800" dirty="0"/>
          </a:p>
        </p:txBody>
      </p:sp>
      <p:sp>
        <p:nvSpPr>
          <p:cNvPr id="2110" name="Left Brace 2109"/>
          <p:cNvSpPr/>
          <p:nvPr/>
        </p:nvSpPr>
        <p:spPr>
          <a:xfrm>
            <a:off x="15190076" y="3557096"/>
            <a:ext cx="438150" cy="92011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1" name="TextBox 2110"/>
          <p:cNvSpPr txBox="1"/>
          <p:nvPr/>
        </p:nvSpPr>
        <p:spPr>
          <a:xfrm rot="16200000">
            <a:off x="14269764" y="8176393"/>
            <a:ext cx="134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2112" name="Left Brace 2111"/>
          <p:cNvSpPr/>
          <p:nvPr/>
        </p:nvSpPr>
        <p:spPr>
          <a:xfrm>
            <a:off x="15190076" y="1613996"/>
            <a:ext cx="476250" cy="19431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3" name="Left Brace 2112"/>
          <p:cNvSpPr/>
          <p:nvPr/>
        </p:nvSpPr>
        <p:spPr>
          <a:xfrm>
            <a:off x="15171026" y="509096"/>
            <a:ext cx="495300" cy="10858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4" name="Left Brace 2113"/>
          <p:cNvSpPr/>
          <p:nvPr/>
        </p:nvSpPr>
        <p:spPr>
          <a:xfrm>
            <a:off x="15190076" y="-24304"/>
            <a:ext cx="514350" cy="5715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5" name="TextBox 2114"/>
          <p:cNvSpPr txBox="1"/>
          <p:nvPr/>
        </p:nvSpPr>
        <p:spPr>
          <a:xfrm rot="16200000">
            <a:off x="14580477" y="129123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Modern</a:t>
            </a:r>
            <a:endParaRPr lang="en-US" sz="1800" dirty="0"/>
          </a:p>
        </p:txBody>
      </p:sp>
      <p:sp>
        <p:nvSpPr>
          <p:cNvPr id="2116" name="TextBox 2115"/>
          <p:cNvSpPr txBox="1"/>
          <p:nvPr/>
        </p:nvSpPr>
        <p:spPr>
          <a:xfrm rot="16200000">
            <a:off x="14427585" y="827796"/>
            <a:ext cx="995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Early</a:t>
            </a:r>
          </a:p>
          <a:p>
            <a:pPr algn="ctr"/>
            <a:r>
              <a:rPr lang="en-US" sz="1800" dirty="0" smtClean="0"/>
              <a:t> Modern</a:t>
            </a:r>
            <a:endParaRPr lang="en-US" sz="1800" dirty="0"/>
          </a:p>
        </p:txBody>
      </p:sp>
      <p:sp>
        <p:nvSpPr>
          <p:cNvPr id="2117" name="TextBox 2116"/>
          <p:cNvSpPr txBox="1"/>
          <p:nvPr/>
        </p:nvSpPr>
        <p:spPr>
          <a:xfrm rot="16200000">
            <a:off x="14118942" y="2294646"/>
            <a:ext cx="1722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Age of discovery</a:t>
            </a:r>
          </a:p>
          <a:p>
            <a:r>
              <a:rPr lang="en-US" sz="1800" dirty="0" smtClean="0"/>
              <a:t>And exploration</a:t>
            </a:r>
            <a:endParaRPr lang="en-US" sz="1800" dirty="0"/>
          </a:p>
        </p:txBody>
      </p:sp>
      <p:sp>
        <p:nvSpPr>
          <p:cNvPr id="2118" name="Right Brace 2117"/>
          <p:cNvSpPr/>
          <p:nvPr/>
        </p:nvSpPr>
        <p:spPr>
          <a:xfrm>
            <a:off x="17076026" y="27655346"/>
            <a:ext cx="609600" cy="88963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9" name="Right Brace 2118"/>
          <p:cNvSpPr/>
          <p:nvPr/>
        </p:nvSpPr>
        <p:spPr>
          <a:xfrm>
            <a:off x="17133176" y="20740196"/>
            <a:ext cx="590550" cy="69151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0" name="Right Brace 2119"/>
          <p:cNvSpPr/>
          <p:nvPr/>
        </p:nvSpPr>
        <p:spPr>
          <a:xfrm>
            <a:off x="17247476" y="12758246"/>
            <a:ext cx="361950" cy="1752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1" name="Right Brace 2120"/>
          <p:cNvSpPr/>
          <p:nvPr/>
        </p:nvSpPr>
        <p:spPr>
          <a:xfrm>
            <a:off x="17247476" y="14529896"/>
            <a:ext cx="400050" cy="17716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2" name="Right Brace 2121"/>
          <p:cNvSpPr/>
          <p:nvPr/>
        </p:nvSpPr>
        <p:spPr>
          <a:xfrm>
            <a:off x="17247476" y="16301546"/>
            <a:ext cx="400050" cy="26289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3" name="Right Brace 2122"/>
          <p:cNvSpPr/>
          <p:nvPr/>
        </p:nvSpPr>
        <p:spPr>
          <a:xfrm>
            <a:off x="17247476" y="18930446"/>
            <a:ext cx="381000" cy="10287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4" name="Right Brace 2123"/>
          <p:cNvSpPr/>
          <p:nvPr/>
        </p:nvSpPr>
        <p:spPr>
          <a:xfrm>
            <a:off x="17209376" y="19959146"/>
            <a:ext cx="495300" cy="7810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5" name="TextBox 2124"/>
          <p:cNvSpPr txBox="1"/>
          <p:nvPr/>
        </p:nvSpPr>
        <p:spPr>
          <a:xfrm rot="16200000">
            <a:off x="17152227" y="13444048"/>
            <a:ext cx="1340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Fall of Rome</a:t>
            </a:r>
            <a:endParaRPr lang="en-US" sz="1800" dirty="0"/>
          </a:p>
        </p:txBody>
      </p:sp>
      <p:sp>
        <p:nvSpPr>
          <p:cNvPr id="2126" name="TextBox 2125"/>
          <p:cNvSpPr txBox="1"/>
          <p:nvPr/>
        </p:nvSpPr>
        <p:spPr>
          <a:xfrm rot="16200000">
            <a:off x="17076028" y="15329998"/>
            <a:ext cx="1560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Empire</a:t>
            </a:r>
            <a:endParaRPr lang="en-US" sz="1800" dirty="0"/>
          </a:p>
        </p:txBody>
      </p:sp>
      <p:sp>
        <p:nvSpPr>
          <p:cNvPr id="2127" name="TextBox 2126"/>
          <p:cNvSpPr txBox="1"/>
          <p:nvPr/>
        </p:nvSpPr>
        <p:spPr>
          <a:xfrm rot="16200000">
            <a:off x="16999826" y="17520748"/>
            <a:ext cx="1701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Republic</a:t>
            </a:r>
            <a:endParaRPr lang="en-US" sz="1800" dirty="0"/>
          </a:p>
        </p:txBody>
      </p:sp>
      <p:sp>
        <p:nvSpPr>
          <p:cNvPr id="2128" name="TextBox 2127"/>
          <p:cNvSpPr txBox="1"/>
          <p:nvPr/>
        </p:nvSpPr>
        <p:spPr>
          <a:xfrm rot="16200000">
            <a:off x="17285576" y="19101898"/>
            <a:ext cx="991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Etruscan</a:t>
            </a:r>
            <a:endParaRPr lang="en-US" sz="1800" dirty="0"/>
          </a:p>
        </p:txBody>
      </p:sp>
      <p:sp>
        <p:nvSpPr>
          <p:cNvPr id="2129" name="TextBox 2128"/>
          <p:cNvSpPr txBox="1"/>
          <p:nvPr/>
        </p:nvSpPr>
        <p:spPr>
          <a:xfrm rot="16200000">
            <a:off x="17399881" y="20321098"/>
            <a:ext cx="970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Iron Age</a:t>
            </a:r>
            <a:endParaRPr lang="en-US" sz="1800" dirty="0"/>
          </a:p>
        </p:txBody>
      </p:sp>
      <p:sp>
        <p:nvSpPr>
          <p:cNvPr id="2130" name="TextBox 2129"/>
          <p:cNvSpPr txBox="1"/>
          <p:nvPr/>
        </p:nvSpPr>
        <p:spPr>
          <a:xfrm rot="16200000">
            <a:off x="17247484" y="24245398"/>
            <a:ext cx="1239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Bronze Age</a:t>
            </a:r>
            <a:endParaRPr lang="en-US" sz="1800" dirty="0"/>
          </a:p>
        </p:txBody>
      </p:sp>
      <p:sp>
        <p:nvSpPr>
          <p:cNvPr id="2131" name="TextBox 2130"/>
          <p:cNvSpPr txBox="1"/>
          <p:nvPr/>
        </p:nvSpPr>
        <p:spPr>
          <a:xfrm rot="16200000">
            <a:off x="17209377" y="31922548"/>
            <a:ext cx="127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Copper Age</a:t>
            </a:r>
            <a:endParaRPr lang="en-US" sz="1800" dirty="0"/>
          </a:p>
        </p:txBody>
      </p:sp>
      <p:sp>
        <p:nvSpPr>
          <p:cNvPr id="2132" name="Right Brace 2131"/>
          <p:cNvSpPr/>
          <p:nvPr/>
        </p:nvSpPr>
        <p:spPr>
          <a:xfrm>
            <a:off x="17266526" y="3576146"/>
            <a:ext cx="342900" cy="9334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3" name="Right Brace 2132"/>
          <p:cNvSpPr/>
          <p:nvPr/>
        </p:nvSpPr>
        <p:spPr>
          <a:xfrm>
            <a:off x="17228426" y="4509596"/>
            <a:ext cx="361950" cy="1143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4" name="Right Brace 2133"/>
          <p:cNvSpPr/>
          <p:nvPr/>
        </p:nvSpPr>
        <p:spPr>
          <a:xfrm>
            <a:off x="17304626" y="5671646"/>
            <a:ext cx="285750" cy="12573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5" name="Right Brace 2134"/>
          <p:cNvSpPr/>
          <p:nvPr/>
        </p:nvSpPr>
        <p:spPr>
          <a:xfrm>
            <a:off x="17228426" y="6928946"/>
            <a:ext cx="438150" cy="3733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6" name="Right Brace 2135"/>
          <p:cNvSpPr/>
          <p:nvPr/>
        </p:nvSpPr>
        <p:spPr>
          <a:xfrm>
            <a:off x="17209376" y="10700846"/>
            <a:ext cx="419100" cy="2057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7" name="TextBox 2136"/>
          <p:cNvSpPr txBox="1"/>
          <p:nvPr/>
        </p:nvSpPr>
        <p:spPr>
          <a:xfrm rot="16200000">
            <a:off x="17323676" y="11634296"/>
            <a:ext cx="112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Dark Ages</a:t>
            </a:r>
            <a:endParaRPr lang="en-US" sz="1800" dirty="0"/>
          </a:p>
        </p:txBody>
      </p:sp>
      <p:sp>
        <p:nvSpPr>
          <p:cNvPr id="2138" name="TextBox 2137"/>
          <p:cNvSpPr txBox="1"/>
          <p:nvPr/>
        </p:nvSpPr>
        <p:spPr>
          <a:xfrm rot="16200000">
            <a:off x="16980776" y="8700596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Early Middle Ages</a:t>
            </a:r>
            <a:endParaRPr lang="en-US" sz="1800" dirty="0"/>
          </a:p>
        </p:txBody>
      </p:sp>
      <p:sp>
        <p:nvSpPr>
          <p:cNvPr id="2139" name="TextBox 2138"/>
          <p:cNvSpPr txBox="1"/>
          <p:nvPr/>
        </p:nvSpPr>
        <p:spPr>
          <a:xfrm rot="16200000">
            <a:off x="16809328" y="6433645"/>
            <a:ext cx="182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High Middle Ages</a:t>
            </a:r>
            <a:endParaRPr lang="en-US" sz="1800" dirty="0"/>
          </a:p>
        </p:txBody>
      </p:sp>
      <p:grpSp>
        <p:nvGrpSpPr>
          <p:cNvPr id="21" name="Group 2356"/>
          <p:cNvGrpSpPr/>
          <p:nvPr/>
        </p:nvGrpSpPr>
        <p:grpSpPr>
          <a:xfrm>
            <a:off x="11128325" y="-5256"/>
            <a:ext cx="3307582" cy="36581256"/>
            <a:chOff x="11128325" y="-5256"/>
            <a:chExt cx="3307582" cy="36581256"/>
          </a:xfrm>
        </p:grpSpPr>
        <p:grpSp>
          <p:nvGrpSpPr>
            <p:cNvPr id="22" name="Group 2241"/>
            <p:cNvGrpSpPr/>
            <p:nvPr/>
          </p:nvGrpSpPr>
          <p:grpSpPr>
            <a:xfrm>
              <a:off x="11128325" y="-5256"/>
              <a:ext cx="2333218" cy="36576000"/>
              <a:chOff x="29390049" y="0"/>
              <a:chExt cx="2333218" cy="36576000"/>
            </a:xfrm>
          </p:grpSpPr>
          <p:grpSp>
            <p:nvGrpSpPr>
              <p:cNvPr id="23" name="Group 422"/>
              <p:cNvGrpSpPr/>
              <p:nvPr/>
            </p:nvGrpSpPr>
            <p:grpSpPr>
              <a:xfrm>
                <a:off x="30301093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254" name="Straight Connector 225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5" name="Straight Connector 225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6" name="Straight Connector 225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7" name="Straight Connector 225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8" name="Straight Connector 225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9" name="Straight Connector 225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0" name="Straight Connector 225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1" name="Straight Connector 226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2" name="Straight Connector 226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3" name="Straight Connector 226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4" name="Straight Connector 226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5" name="Straight Connector 226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6" name="Straight Connector 226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7" name="Straight Connector 226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8" name="Straight Connector 226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9" name="Straight Connector 226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0" name="Straight Connector 226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1" name="Straight Connector 227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2" name="Straight Connector 227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3" name="Straight Connector 227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4" name="Straight Connector 227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5" name="Straight Connector 227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6" name="Straight Connector 227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7" name="Straight Connector 227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8" name="Straight Connector 227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9" name="Straight Connector 227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0" name="Straight Connector 227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1" name="Straight Connector 228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2" name="Straight Connector 228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3" name="Straight Connector 228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4" name="Straight Connector 228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5" name="Straight Connector 228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6" name="Straight Connector 228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7" name="Straight Connector 228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8" name="Straight Connector 228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9" name="Straight Connector 228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0" name="Straight Connector 228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1" name="Straight Connector 229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2" name="Straight Connector 229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3" name="Straight Connector 229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4" name="Straight Connector 229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5" name="Straight Connector 229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6" name="Straight Connector 229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7" name="Straight Connector 229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8" name="Straight Connector 229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9" name="Straight Connector 229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0" name="Straight Connector 229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1" name="Straight Connector 230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2" name="Straight Connector 230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3" name="Straight Connector 230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4" name="Straight Connector 230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5" name="Straight Connector 230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6" name="Straight Connector 230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7" name="Straight Connector 230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8" name="Straight Connector 230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9" name="Straight Connector 230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0" name="Straight Connector 230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1" name="Straight Connector 231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2" name="Straight Connector 231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3" name="Straight Connector 231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4" name="Straight Connector 231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5" name="Straight Connector 231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6" name="Straight Connector 231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7" name="Straight Connector 231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8" name="Straight Connector 231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9" name="Straight Connector 231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0" name="Straight Connector 231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1" name="Straight Connector 232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2" name="Straight Connector 232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3" name="Straight Connector 232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4" name="Straight Connector 232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5" name="Straight Connector 232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6" name="Straight Connector 232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7" name="Straight Connector 232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8" name="Straight Connector 232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9" name="Straight Connector 232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0" name="Straight Connector 232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1" name="Straight Connector 233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2" name="Straight Connector 233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3" name="Straight Connector 233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4" name="Straight Connector 233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5" name="Straight Connector 233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6" name="Straight Connector 233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7" name="Straight Connector 233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8" name="Straight Connector 233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9" name="Straight Connector 233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0" name="Straight Connector 233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1" name="Straight Connector 234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2" name="Straight Connector 234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3" name="Straight Connector 234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4" name="Straight Connector 234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5" name="Straight Connector 234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6" name="Straight Connector 234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7" name="Straight Connector 234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8" name="Straight Connector 234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9" name="Straight Connector 234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0" name="Straight Connector 234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1" name="Straight Connector 235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2" name="Straight Connector 235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3" name="Straight Connector 235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4" name="Straight Connector 235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44" name="Left Brace 2243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5" name="Left Brace 2244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6" name="Left Brace 2245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7" name="Left Brace 2246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8" name="Left Brace 2247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9" name="TextBox 2248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2250" name="TextBox 2249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2251" name="TextBox 2250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2252" name="TextBox 2251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2253" name="TextBox 2252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  <p:sp>
          <p:nvSpPr>
            <p:cNvPr id="2356" name="TextBox 2355"/>
            <p:cNvSpPr txBox="1"/>
            <p:nvPr/>
          </p:nvSpPr>
          <p:spPr>
            <a:xfrm rot="16200000">
              <a:off x="13247633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</p:grpSp>
      <p:grpSp>
        <p:nvGrpSpPr>
          <p:cNvPr id="24" name="Group 2358"/>
          <p:cNvGrpSpPr/>
          <p:nvPr/>
        </p:nvGrpSpPr>
        <p:grpSpPr>
          <a:xfrm>
            <a:off x="7383718" y="-5257"/>
            <a:ext cx="3511664" cy="36576001"/>
            <a:chOff x="25676973" y="-1"/>
            <a:chExt cx="3511664" cy="36576001"/>
          </a:xfrm>
        </p:grpSpPr>
        <p:grpSp>
          <p:nvGrpSpPr>
            <p:cNvPr id="25" name="Group 320"/>
            <p:cNvGrpSpPr/>
            <p:nvPr/>
          </p:nvGrpSpPr>
          <p:grpSpPr>
            <a:xfrm>
              <a:off x="26683600" y="0"/>
              <a:ext cx="1427882" cy="36575999"/>
              <a:chOff x="41551534" y="6079688"/>
              <a:chExt cx="976091" cy="30496311"/>
            </a:xfrm>
          </p:grpSpPr>
          <p:cxnSp>
            <p:nvCxnSpPr>
              <p:cNvPr id="2383" name="Straight Connector 2382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4" name="Straight Connector 2383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5" name="Straight Connector 2384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6" name="Straight Connector 2385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7" name="Straight Connector 2386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8" name="Straight Connector 2387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9" name="Straight Connector 2388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0" name="Straight Connector 2389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1" name="Straight Connector 2390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2" name="Straight Connector 2391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3" name="Straight Connector 2392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4" name="Straight Connector 2393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5" name="Straight Connector 2394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6" name="Straight Connector 2395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7" name="Straight Connector 2396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8" name="Straight Connector 2397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9" name="Straight Connector 2398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0" name="Straight Connector 2399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1" name="Straight Connector 2400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2" name="Straight Connector 2401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3" name="Straight Connector 2402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4" name="Straight Connector 2403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5" name="Straight Connector 2404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6" name="Straight Connector 2405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7" name="Straight Connector 2406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8" name="Straight Connector 2407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9" name="Straight Connector 2408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0" name="Straight Connector 2409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1" name="Straight Connector 2410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2" name="Straight Connector 2411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3" name="Straight Connector 2412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4" name="Straight Connector 2413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5" name="Straight Connector 2414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6" name="Straight Connector 2415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7" name="Straight Connector 2416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8" name="Straight Connector 2417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9" name="Straight Connector 2418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0" name="Straight Connector 2419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1" name="Straight Connector 2420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2" name="Straight Connector 2421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3" name="Straight Connector 2422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4" name="Straight Connector 2423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5" name="Straight Connector 2424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6" name="Straight Connector 2425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7" name="Straight Connector 2426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8" name="Straight Connector 2427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9" name="Straight Connector 2428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0" name="Straight Connector 2429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1" name="Straight Connector 2430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2" name="Straight Connector 2431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3" name="Straight Connector 2432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4" name="Straight Connector 2433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5" name="Straight Connector 2434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6" name="Straight Connector 2435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7" name="Straight Connector 2436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8" name="Straight Connector 2437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9" name="Straight Connector 2438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0" name="Straight Connector 2439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1" name="Straight Connector 2440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2" name="Straight Connector 2441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3" name="Straight Connector 2442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4" name="Straight Connector 2443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5" name="Straight Connector 2444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6" name="Straight Connector 2445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7" name="Straight Connector 2446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8" name="Straight Connector 2447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9" name="Straight Connector 2448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0" name="Straight Connector 2449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1" name="Straight Connector 2450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2" name="Straight Connector 2451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3" name="Straight Connector 2452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4" name="Straight Connector 2453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5" name="Straight Connector 2454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6" name="Straight Connector 2455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7" name="Straight Connector 2456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8" name="Straight Connector 2457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9" name="Straight Connector 2458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0" name="Straight Connector 2459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1" name="Straight Connector 2460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2" name="Straight Connector 2461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3" name="Straight Connector 2462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4" name="Straight Connector 2463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5" name="Straight Connector 2464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6" name="Straight Connector 2465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7" name="Straight Connector 2466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8" name="Straight Connector 2467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9" name="Straight Connector 2468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0" name="Straight Connector 2469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1" name="Straight Connector 2470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2" name="Straight Connector 2471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3" name="Straight Connector 2472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4" name="Straight Connector 2473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5" name="Straight Connector 2474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6" name="Straight Connector 2475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7" name="Straight Connector 2476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8" name="Straight Connector 2477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9" name="Straight Connector 2478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0" name="Straight Connector 2479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1" name="Straight Connector 2480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2" name="Straight Connector 2481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3" name="Straight Connector 2482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61" name="Straight Connector 236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2" name="TextBox 2361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2363" name="Left Brace 2362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4" name="TextBox 2363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2365" name="Left Brace 2364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6" name="TextBox 2365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2367" name="Right Brace 2366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8" name="Right Brace 2367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9" name="TextBox 2368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2370" name="TextBox 2369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2371" name="Straight Connector 2370"/>
            <p:cNvCxnSpPr>
              <a:stCxn id="2367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2" name="Straight Connector 2371"/>
            <p:cNvCxnSpPr>
              <a:stCxn id="2368" idx="1"/>
              <a:endCxn id="2370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3" name="Right Brace 23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4" name="Right Brace 23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5" name="Right Brace 23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6" name="Right Brace 23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7" name="Right Brace 23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8" name="TextBox 23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2379" name="TextBox 23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2380" name="TextBox 23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2381" name="TextBox 23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2382" name="TextBox 23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26" name="Group 2857"/>
          <p:cNvGrpSpPr/>
          <p:nvPr/>
        </p:nvGrpSpPr>
        <p:grpSpPr>
          <a:xfrm>
            <a:off x="22103685" y="-40110"/>
            <a:ext cx="3507537" cy="36575999"/>
            <a:chOff x="22103685" y="-40110"/>
            <a:chExt cx="3507537" cy="36575999"/>
          </a:xfrm>
        </p:grpSpPr>
        <p:grpSp>
          <p:nvGrpSpPr>
            <p:cNvPr id="27" name="Group 1583"/>
            <p:cNvGrpSpPr/>
            <p:nvPr/>
          </p:nvGrpSpPr>
          <p:grpSpPr>
            <a:xfrm>
              <a:off x="22149714" y="-40110"/>
              <a:ext cx="3461508" cy="36575999"/>
              <a:chOff x="40429693" y="0"/>
              <a:chExt cx="3461508" cy="36575999"/>
            </a:xfrm>
          </p:grpSpPr>
          <p:sp>
            <p:nvSpPr>
              <p:cNvPr id="1585" name="TextBox 158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28" name="Group 217"/>
              <p:cNvGrpSpPr/>
              <p:nvPr/>
            </p:nvGrpSpPr>
            <p:grpSpPr>
              <a:xfrm>
                <a:off x="41252127" y="0"/>
                <a:ext cx="1524189" cy="36575999"/>
                <a:chOff x="41551534" y="6079688"/>
                <a:chExt cx="976091" cy="30496311"/>
              </a:xfrm>
            </p:grpSpPr>
            <p:cxnSp>
              <p:nvCxnSpPr>
                <p:cNvPr id="1606" name="Straight Connector 1605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7" name="Straight Connector 1606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8" name="Straight Connector 160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9" name="Straight Connector 1608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0" name="Straight Connector 1609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1" name="Straight Connector 1610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2" name="Straight Connector 1611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3" name="Straight Connector 1612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4" name="Straight Connector 1613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5" name="Straight Connector 1614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6" name="Straight Connector 1615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7" name="Straight Connector 1616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8" name="Straight Connector 1617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9" name="Straight Connector 1618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0" name="Straight Connector 1619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1" name="Straight Connector 1620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2" name="Straight Connector 1621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3" name="Straight Connector 1622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4" name="Straight Connector 1623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5" name="Straight Connector 1624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6" name="Straight Connector 1625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7" name="Straight Connector 1626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8" name="Straight Connector 1627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9" name="Straight Connector 1628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0" name="Straight Connector 1629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1" name="Straight Connector 1630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2" name="Straight Connector 1631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3" name="Straight Connector 1632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4" name="Straight Connector 1633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5" name="Straight Connector 1634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6" name="Straight Connector 1635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7" name="Straight Connector 1636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8" name="Straight Connector 1637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9" name="Straight Connector 1638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0" name="Straight Connector 163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1" name="Straight Connector 164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2" name="Straight Connector 164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3" name="Straight Connector 164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4" name="Straight Connector 164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5" name="Straight Connector 164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6" name="Straight Connector 164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7" name="Straight Connector 164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8" name="Straight Connector 164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9" name="Straight Connector 164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0" name="Straight Connector 164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1" name="Straight Connector 165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2" name="Straight Connector 165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3" name="Straight Connector 165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4" name="Straight Connector 165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5" name="Straight Connector 165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6" name="Straight Connector 165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7" name="Straight Connector 165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8" name="Straight Connector 165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9" name="Straight Connector 165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0" name="Straight Connector 165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1" name="Straight Connector 166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2" name="Straight Connector 1661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3" name="Straight Connector 1662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4" name="Straight Connector 1663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5" name="Straight Connector 1664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6" name="Straight Connector 1665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7" name="Straight Connector 1666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8" name="Straight Connector 1667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9" name="Straight Connector 1668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0" name="Straight Connector 1669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1" name="Straight Connector 1670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2" name="Straight Connector 1671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3" name="Straight Connector 1672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4" name="Straight Connector 1673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5" name="Straight Connector 1674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6" name="Straight Connector 1675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7" name="Straight Connector 1676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8" name="Straight Connector 1677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9" name="Straight Connector 1678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0" name="Straight Connector 1679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1" name="Straight Connector 1680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2" name="Straight Connector 1681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3" name="Straight Connector 1682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4" name="Straight Connector 1683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5" name="Straight Connector 1684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6" name="Straight Connector 1685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7" name="Straight Connector 1686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8" name="Straight Connector 1687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9" name="Straight Connector 1688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0" name="Straight Connector 1689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1" name="Straight Connector 1690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2" name="Straight Connector 1691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3" name="Straight Connector 1692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4" name="Straight Connector 1693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5" name="Straight Connector 1694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6" name="Straight Connector 1695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7" name="Straight Connector 1696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8" name="Straight Connector 1697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9" name="Straight Connector 1698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0" name="Straight Connector 1699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1" name="Straight Connector 1700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2" name="Straight Connector 1701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3" name="Straight Connector 1702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4" name="Straight Connector 1703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5" name="Straight Connector 1704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6" name="Straight Connector 1705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87" name="Left Brace 1586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8" name="Left Brace 1587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9" name="TextBox 1588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590" name="TextBox 1589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591" name="TextBox 1590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592" name="Left Brace 1591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3" name="Left Brace 1592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4" name="Right Brace 1593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5" name="Right Brace 1594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6" name="Right Brace 1595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7" name="TextBox 1596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598" name="TextBox 1597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599" name="TextBox 1598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600" name="Right Brace 1599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1" name="Right Brace 1600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2" name="Right Brace 1601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3" name="TextBox 1602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604" name="TextBox 1603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605" name="TextBox 1604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  <p:sp>
          <p:nvSpPr>
            <p:cNvPr id="2857" name="TextBox 2856"/>
            <p:cNvSpPr txBox="1"/>
            <p:nvPr/>
          </p:nvSpPr>
          <p:spPr>
            <a:xfrm rot="16200000">
              <a:off x="21856694" y="1142062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</p:grpSp>
      <p:grpSp>
        <p:nvGrpSpPr>
          <p:cNvPr id="29" name="Group 2104"/>
          <p:cNvGrpSpPr/>
          <p:nvPr/>
        </p:nvGrpSpPr>
        <p:grpSpPr>
          <a:xfrm>
            <a:off x="-63062" y="-126124"/>
            <a:ext cx="3660674" cy="36709351"/>
            <a:chOff x="32864036" y="-133351"/>
            <a:chExt cx="3660674" cy="36709351"/>
          </a:xfrm>
        </p:grpSpPr>
        <p:grpSp>
          <p:nvGrpSpPr>
            <p:cNvPr id="30" name="Group 524"/>
            <p:cNvGrpSpPr/>
            <p:nvPr/>
          </p:nvGrpSpPr>
          <p:grpSpPr>
            <a:xfrm>
              <a:off x="33966714" y="0"/>
              <a:ext cx="1427882" cy="36575999"/>
              <a:chOff x="41551534" y="6079688"/>
              <a:chExt cx="976091" cy="30496311"/>
            </a:xfrm>
          </p:grpSpPr>
          <p:cxnSp>
            <p:nvCxnSpPr>
              <p:cNvPr id="2764" name="Straight Connector 2763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5" name="Straight Connector 2764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6" name="Straight Connector 2765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7" name="Straight Connector 2766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8" name="Straight Connector 2767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9" name="Straight Connector 2768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0" name="Straight Connector 2769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1" name="Straight Connector 2770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2" name="Straight Connector 2771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3" name="Straight Connector 2772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4" name="Straight Connector 2773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5" name="Straight Connector 2774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6" name="Straight Connector 2775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7" name="Straight Connector 2776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8" name="Straight Connector 2777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9" name="Straight Connector 2778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0" name="Straight Connector 2779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1" name="Straight Connector 2780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2" name="Straight Connector 2781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3" name="Straight Connector 2782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4" name="Straight Connector 2783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5" name="Straight Connector 2784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6" name="Straight Connector 2785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7" name="Straight Connector 2786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8" name="Straight Connector 2787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9" name="Straight Connector 2788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0" name="Straight Connector 2789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1" name="Straight Connector 2790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2" name="Straight Connector 2791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3" name="Straight Connector 2792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4" name="Straight Connector 2793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5" name="Straight Connector 2794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6" name="Straight Connector 2795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7" name="Straight Connector 2796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8" name="Straight Connector 2797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9" name="Straight Connector 2798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0" name="Straight Connector 2799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1" name="Straight Connector 2800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2" name="Straight Connector 2801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3" name="Straight Connector 2802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4" name="Straight Connector 2803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5" name="Straight Connector 2804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6" name="Straight Connector 2805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7" name="Straight Connector 2806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8" name="Straight Connector 2807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9" name="Straight Connector 2808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0" name="Straight Connector 2809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1" name="Straight Connector 2810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2" name="Straight Connector 2811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3" name="Straight Connector 2812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4" name="Straight Connector 2813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5" name="Straight Connector 2814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6" name="Straight Connector 2815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7" name="Straight Connector 2816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8" name="Straight Connector 2817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9" name="Straight Connector 2818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0" name="Straight Connector 2819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1" name="Straight Connector 2820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2" name="Straight Connector 2821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3" name="Straight Connector 2822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4" name="Straight Connector 2823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5" name="Straight Connector 2824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6" name="Straight Connector 2825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7" name="Straight Connector 2826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8" name="Straight Connector 2827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9" name="Straight Connector 2828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0" name="Straight Connector 2829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1" name="Straight Connector 2830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2" name="Straight Connector 2831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3" name="Straight Connector 2832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4" name="Straight Connector 2833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5" name="Straight Connector 2834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6" name="Straight Connector 2835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7" name="Straight Connector 2836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8" name="Straight Connector 2837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9" name="Straight Connector 2838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0" name="Straight Connector 2839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1" name="Straight Connector 2840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2" name="Straight Connector 2841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3" name="Straight Connector 2842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4" name="Straight Connector 2843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5" name="Straight Connector 2844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6" name="Straight Connector 2845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7" name="Straight Connector 2846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8" name="Straight Connector 2847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9" name="Straight Connector 2848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0" name="Straight Connector 2849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1" name="Straight Connector 2850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2" name="Straight Connector 2851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0" name="Straight Connector 2859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1" name="Straight Connector 2860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2" name="Straight Connector 2861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3" name="Straight Connector 2862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4" name="Straight Connector 2863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5" name="Straight Connector 2864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6" name="Straight Connector 2865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7" name="Straight Connector 2866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8" name="Straight Connector 2867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9" name="Straight Connector 2868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0" name="Straight Connector 2869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1" name="Straight Connector 2870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31" name="TextBox 2730"/>
            <p:cNvSpPr txBox="1"/>
            <p:nvPr/>
          </p:nvSpPr>
          <p:spPr>
            <a:xfrm rot="16200000">
              <a:off x="35337750" y="35389040"/>
              <a:ext cx="19738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Recorded History</a:t>
              </a:r>
              <a:endParaRPr lang="en-US" sz="2000" dirty="0"/>
            </a:p>
          </p:txBody>
        </p:sp>
        <p:sp>
          <p:nvSpPr>
            <p:cNvPr id="2732" name="Left Brace 2731"/>
            <p:cNvSpPr/>
            <p:nvPr/>
          </p:nvSpPr>
          <p:spPr>
            <a:xfrm>
              <a:off x="33337500" y="12801600"/>
              <a:ext cx="514350" cy="23774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3" name="TextBox 2732"/>
            <p:cNvSpPr txBox="1"/>
            <p:nvPr/>
          </p:nvSpPr>
          <p:spPr>
            <a:xfrm rot="16200000">
              <a:off x="32442150" y="24555450"/>
              <a:ext cx="1621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Ancient History</a:t>
              </a:r>
              <a:endParaRPr lang="en-US" sz="1800" dirty="0"/>
            </a:p>
          </p:txBody>
        </p:sp>
        <p:sp>
          <p:nvSpPr>
            <p:cNvPr id="2734" name="Left Brace 2733"/>
            <p:cNvSpPr/>
            <p:nvPr/>
          </p:nvSpPr>
          <p:spPr>
            <a:xfrm>
              <a:off x="33451800" y="3581400"/>
              <a:ext cx="438150" cy="92011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5" name="TextBox 2734"/>
            <p:cNvSpPr txBox="1"/>
            <p:nvPr/>
          </p:nvSpPr>
          <p:spPr>
            <a:xfrm rot="16200000">
              <a:off x="32499957" y="7979980"/>
              <a:ext cx="1344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Ages</a:t>
              </a:r>
              <a:endParaRPr lang="en-US" sz="1800" dirty="0"/>
            </a:p>
          </p:txBody>
        </p:sp>
        <p:sp>
          <p:nvSpPr>
            <p:cNvPr id="2736" name="Left Brace 2735"/>
            <p:cNvSpPr/>
            <p:nvPr/>
          </p:nvSpPr>
          <p:spPr>
            <a:xfrm>
              <a:off x="33451800" y="1638300"/>
              <a:ext cx="476250" cy="19431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7" name="Left Brace 2736"/>
            <p:cNvSpPr/>
            <p:nvPr/>
          </p:nvSpPr>
          <p:spPr>
            <a:xfrm>
              <a:off x="33432750" y="533400"/>
              <a:ext cx="495300" cy="10858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8" name="Left Brace 2737"/>
            <p:cNvSpPr/>
            <p:nvPr/>
          </p:nvSpPr>
          <p:spPr>
            <a:xfrm>
              <a:off x="33451800" y="0"/>
              <a:ext cx="514350" cy="5715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9" name="TextBox 2738"/>
            <p:cNvSpPr txBox="1"/>
            <p:nvPr/>
          </p:nvSpPr>
          <p:spPr>
            <a:xfrm rot="16200000">
              <a:off x="32842201" y="153427"/>
              <a:ext cx="942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Modern</a:t>
              </a:r>
              <a:endParaRPr lang="en-US" sz="1800" dirty="0"/>
            </a:p>
          </p:txBody>
        </p:sp>
        <p:sp>
          <p:nvSpPr>
            <p:cNvPr id="2740" name="TextBox 2739"/>
            <p:cNvSpPr txBox="1"/>
            <p:nvPr/>
          </p:nvSpPr>
          <p:spPr>
            <a:xfrm rot="16200000">
              <a:off x="32689309" y="852100"/>
              <a:ext cx="9957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Early</a:t>
              </a:r>
            </a:p>
            <a:p>
              <a:pPr algn="ctr"/>
              <a:r>
                <a:rPr lang="en-US" sz="1800" dirty="0" smtClean="0"/>
                <a:t> Modern</a:t>
              </a:r>
              <a:endParaRPr lang="en-US" sz="1800" dirty="0"/>
            </a:p>
          </p:txBody>
        </p:sp>
        <p:sp>
          <p:nvSpPr>
            <p:cNvPr id="2741" name="TextBox 2740"/>
            <p:cNvSpPr txBox="1"/>
            <p:nvPr/>
          </p:nvSpPr>
          <p:spPr>
            <a:xfrm rot="16200000">
              <a:off x="32380666" y="2318950"/>
              <a:ext cx="17223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Age of discovery</a:t>
              </a:r>
            </a:p>
            <a:p>
              <a:r>
                <a:rPr lang="en-US" sz="1800" dirty="0" smtClean="0"/>
                <a:t>And exploration</a:t>
              </a:r>
              <a:endParaRPr lang="en-US" sz="1800" dirty="0"/>
            </a:p>
          </p:txBody>
        </p:sp>
        <p:sp>
          <p:nvSpPr>
            <p:cNvPr id="2742" name="Right Brace 2741"/>
            <p:cNvSpPr/>
            <p:nvPr/>
          </p:nvSpPr>
          <p:spPr>
            <a:xfrm>
              <a:off x="35337750" y="27679650"/>
              <a:ext cx="609600" cy="8896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3" name="Right Brace 2742"/>
            <p:cNvSpPr/>
            <p:nvPr/>
          </p:nvSpPr>
          <p:spPr>
            <a:xfrm>
              <a:off x="35394900" y="20764500"/>
              <a:ext cx="590550" cy="69151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4" name="Right Brace 2743"/>
            <p:cNvSpPr/>
            <p:nvPr/>
          </p:nvSpPr>
          <p:spPr>
            <a:xfrm>
              <a:off x="35509200" y="12782550"/>
              <a:ext cx="361950" cy="1752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5" name="Right Brace 2744"/>
            <p:cNvSpPr/>
            <p:nvPr/>
          </p:nvSpPr>
          <p:spPr>
            <a:xfrm>
              <a:off x="35509200" y="14554200"/>
              <a:ext cx="400050" cy="1771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6" name="Right Brace 2745"/>
            <p:cNvSpPr/>
            <p:nvPr/>
          </p:nvSpPr>
          <p:spPr>
            <a:xfrm>
              <a:off x="35509200" y="16325850"/>
              <a:ext cx="400050" cy="2628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7" name="Right Brace 2746"/>
            <p:cNvSpPr/>
            <p:nvPr/>
          </p:nvSpPr>
          <p:spPr>
            <a:xfrm>
              <a:off x="35509200" y="18954750"/>
              <a:ext cx="381000" cy="10287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8" name="Right Brace 2747"/>
            <p:cNvSpPr/>
            <p:nvPr/>
          </p:nvSpPr>
          <p:spPr>
            <a:xfrm>
              <a:off x="35471100" y="19983450"/>
              <a:ext cx="495300" cy="7810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9" name="TextBox 2748"/>
            <p:cNvSpPr txBox="1"/>
            <p:nvPr/>
          </p:nvSpPr>
          <p:spPr>
            <a:xfrm rot="16200000">
              <a:off x="35413951" y="13468352"/>
              <a:ext cx="1340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Fall of Rome</a:t>
              </a:r>
              <a:endParaRPr lang="en-US" sz="1800" dirty="0"/>
            </a:p>
          </p:txBody>
        </p:sp>
        <p:sp>
          <p:nvSpPr>
            <p:cNvPr id="2750" name="TextBox 2749"/>
            <p:cNvSpPr txBox="1"/>
            <p:nvPr/>
          </p:nvSpPr>
          <p:spPr>
            <a:xfrm rot="16200000">
              <a:off x="35337752" y="15354302"/>
              <a:ext cx="1560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Empire</a:t>
              </a:r>
              <a:endParaRPr lang="en-US" sz="1800" dirty="0"/>
            </a:p>
          </p:txBody>
        </p:sp>
        <p:sp>
          <p:nvSpPr>
            <p:cNvPr id="2751" name="TextBox 2750"/>
            <p:cNvSpPr txBox="1"/>
            <p:nvPr/>
          </p:nvSpPr>
          <p:spPr>
            <a:xfrm rot="16200000">
              <a:off x="35261550" y="17545052"/>
              <a:ext cx="1701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Republic</a:t>
              </a:r>
              <a:endParaRPr lang="en-US" sz="1800" dirty="0"/>
            </a:p>
          </p:txBody>
        </p:sp>
        <p:sp>
          <p:nvSpPr>
            <p:cNvPr id="2752" name="TextBox 2751"/>
            <p:cNvSpPr txBox="1"/>
            <p:nvPr/>
          </p:nvSpPr>
          <p:spPr>
            <a:xfrm rot="16200000">
              <a:off x="35547300" y="19126202"/>
              <a:ext cx="991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Etruscan</a:t>
              </a:r>
              <a:endParaRPr lang="en-US" sz="1800" dirty="0"/>
            </a:p>
          </p:txBody>
        </p:sp>
        <p:sp>
          <p:nvSpPr>
            <p:cNvPr id="2753" name="TextBox 2752"/>
            <p:cNvSpPr txBox="1"/>
            <p:nvPr/>
          </p:nvSpPr>
          <p:spPr>
            <a:xfrm rot="16200000">
              <a:off x="35661605" y="20345402"/>
              <a:ext cx="970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Iron Age</a:t>
              </a:r>
              <a:endParaRPr lang="en-US" sz="1800" dirty="0"/>
            </a:p>
          </p:txBody>
        </p:sp>
        <p:sp>
          <p:nvSpPr>
            <p:cNvPr id="2754" name="TextBox 2753"/>
            <p:cNvSpPr txBox="1"/>
            <p:nvPr/>
          </p:nvSpPr>
          <p:spPr>
            <a:xfrm rot="16200000">
              <a:off x="35509208" y="24269702"/>
              <a:ext cx="12398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Bronze Age</a:t>
              </a:r>
              <a:endParaRPr lang="en-US" sz="1800" dirty="0"/>
            </a:p>
          </p:txBody>
        </p:sp>
        <p:sp>
          <p:nvSpPr>
            <p:cNvPr id="2755" name="TextBox 2754"/>
            <p:cNvSpPr txBox="1"/>
            <p:nvPr/>
          </p:nvSpPr>
          <p:spPr>
            <a:xfrm rot="16200000">
              <a:off x="35471101" y="31946852"/>
              <a:ext cx="1277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Copper Age</a:t>
              </a:r>
              <a:endParaRPr lang="en-US" sz="1800" dirty="0"/>
            </a:p>
          </p:txBody>
        </p:sp>
        <p:sp>
          <p:nvSpPr>
            <p:cNvPr id="2756" name="Right Brace 2755"/>
            <p:cNvSpPr/>
            <p:nvPr/>
          </p:nvSpPr>
          <p:spPr>
            <a:xfrm>
              <a:off x="35528250" y="3600450"/>
              <a:ext cx="342900" cy="9334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7" name="Right Brace 2756"/>
            <p:cNvSpPr/>
            <p:nvPr/>
          </p:nvSpPr>
          <p:spPr>
            <a:xfrm>
              <a:off x="35490150" y="4533900"/>
              <a:ext cx="361950" cy="1143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8" name="Right Brace 2757"/>
            <p:cNvSpPr/>
            <p:nvPr/>
          </p:nvSpPr>
          <p:spPr>
            <a:xfrm>
              <a:off x="35566350" y="5695950"/>
              <a:ext cx="28575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9" name="Right Brace 2758"/>
            <p:cNvSpPr/>
            <p:nvPr/>
          </p:nvSpPr>
          <p:spPr>
            <a:xfrm>
              <a:off x="35490150" y="6953250"/>
              <a:ext cx="438150" cy="3733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0" name="Right Brace 2759"/>
            <p:cNvSpPr/>
            <p:nvPr/>
          </p:nvSpPr>
          <p:spPr>
            <a:xfrm>
              <a:off x="35471100" y="10725150"/>
              <a:ext cx="419100" cy="20574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1" name="TextBox 2760"/>
            <p:cNvSpPr txBox="1"/>
            <p:nvPr/>
          </p:nvSpPr>
          <p:spPr>
            <a:xfrm rot="16200000">
              <a:off x="35585400" y="11658600"/>
              <a:ext cx="1120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Dark Ages</a:t>
              </a:r>
              <a:endParaRPr lang="en-US" sz="1800" dirty="0"/>
            </a:p>
          </p:txBody>
        </p:sp>
        <p:sp>
          <p:nvSpPr>
            <p:cNvPr id="2762" name="TextBox 2761"/>
            <p:cNvSpPr txBox="1"/>
            <p:nvPr/>
          </p:nvSpPr>
          <p:spPr>
            <a:xfrm rot="16200000">
              <a:off x="35242500" y="8724900"/>
              <a:ext cx="1854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Middle Ages</a:t>
              </a:r>
              <a:endParaRPr lang="en-US" sz="1800" dirty="0"/>
            </a:p>
          </p:txBody>
        </p:sp>
        <p:sp>
          <p:nvSpPr>
            <p:cNvPr id="2763" name="TextBox 2762"/>
            <p:cNvSpPr txBox="1"/>
            <p:nvPr/>
          </p:nvSpPr>
          <p:spPr>
            <a:xfrm rot="16200000">
              <a:off x="35071052" y="6457949"/>
              <a:ext cx="18258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High Middle Ages</a:t>
              </a:r>
              <a:endParaRPr lang="en-US" sz="1800" dirty="0"/>
            </a:p>
          </p:txBody>
        </p:sp>
      </p:grpSp>
      <p:grpSp>
        <p:nvGrpSpPr>
          <p:cNvPr id="31" name="Group 2871"/>
          <p:cNvGrpSpPr/>
          <p:nvPr/>
        </p:nvGrpSpPr>
        <p:grpSpPr>
          <a:xfrm>
            <a:off x="3620813" y="-126124"/>
            <a:ext cx="3660674" cy="36709351"/>
            <a:chOff x="32864036" y="-133351"/>
            <a:chExt cx="3660674" cy="36709351"/>
          </a:xfrm>
        </p:grpSpPr>
        <p:grpSp>
          <p:nvGrpSpPr>
            <p:cNvPr id="64" name="Group 524"/>
            <p:cNvGrpSpPr/>
            <p:nvPr/>
          </p:nvGrpSpPr>
          <p:grpSpPr>
            <a:xfrm>
              <a:off x="33966714" y="0"/>
              <a:ext cx="1427882" cy="36575999"/>
              <a:chOff x="41551534" y="6079688"/>
              <a:chExt cx="976091" cy="30496311"/>
            </a:xfrm>
          </p:grpSpPr>
          <p:cxnSp>
            <p:nvCxnSpPr>
              <p:cNvPr id="2907" name="Straight Connector 2906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8" name="Straight Connector 2907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9" name="Straight Connector 2908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0" name="Straight Connector 2909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1" name="Straight Connector 2910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2" name="Straight Connector 2911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3" name="Straight Connector 2912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4" name="Straight Connector 2913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5" name="Straight Connector 2914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6" name="Straight Connector 2915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7" name="Straight Connector 2916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8" name="Straight Connector 2917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9" name="Straight Connector 2918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0" name="Straight Connector 2919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1" name="Straight Connector 2920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2" name="Straight Connector 2921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3" name="Straight Connector 2922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4" name="Straight Connector 2923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5" name="Straight Connector 2924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6" name="Straight Connector 2925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7" name="Straight Connector 2926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8" name="Straight Connector 2927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9" name="Straight Connector 2928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0" name="Straight Connector 2929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1" name="Straight Connector 2930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2" name="Straight Connector 2931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3" name="Straight Connector 2932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4" name="Straight Connector 2933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5" name="Straight Connector 2934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6" name="Straight Connector 2935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7" name="Straight Connector 2936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8" name="Straight Connector 2937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9" name="Straight Connector 2938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0" name="Straight Connector 2939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1" name="Straight Connector 2940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2" name="Straight Connector 2941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3" name="Straight Connector 2942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4" name="Straight Connector 2943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5" name="Straight Connector 2944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6" name="Straight Connector 2945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7" name="Straight Connector 2946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8" name="Straight Connector 2947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9" name="Straight Connector 2948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0" name="Straight Connector 2949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1" name="Straight Connector 2950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2" name="Straight Connector 2951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3" name="Straight Connector 2952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4" name="Straight Connector 2953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5" name="Straight Connector 2954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6" name="Straight Connector 2955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7" name="Straight Connector 2956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8" name="Straight Connector 2957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9" name="Straight Connector 2958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0" name="Straight Connector 2959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1" name="Straight Connector 2960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2" name="Straight Connector 2961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3" name="Straight Connector 2962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4" name="Straight Connector 2963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5" name="Straight Connector 2964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6" name="Straight Connector 2965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7" name="Straight Connector 2966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8" name="Straight Connector 2967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9" name="Straight Connector 2968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0" name="Straight Connector 2969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1" name="Straight Connector 2970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2" name="Straight Connector 2971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3" name="Straight Connector 2972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4" name="Straight Connector 2973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5" name="Straight Connector 2974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6" name="Straight Connector 2975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7" name="Straight Connector 2976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8" name="Straight Connector 2977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9" name="Straight Connector 2978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0" name="Straight Connector 2979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1" name="Straight Connector 2980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2" name="Straight Connector 2981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3" name="Straight Connector 2982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4" name="Straight Connector 2983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5" name="Straight Connector 2984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6" name="Straight Connector 2985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7" name="Straight Connector 2986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8" name="Straight Connector 2987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9" name="Straight Connector 2988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0" name="Straight Connector 2989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1" name="Straight Connector 2990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2" name="Straight Connector 2991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3" name="Straight Connector 2992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4" name="Straight Connector 2993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5" name="Straight Connector 2994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6" name="Straight Connector 2995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7" name="Straight Connector 2996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8" name="Straight Connector 2997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9" name="Straight Connector 2998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0" name="Straight Connector 2999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1" name="Straight Connector 3000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2" name="Straight Connector 3001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3" name="Straight Connector 3002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4" name="Straight Connector 3003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5" name="Straight Connector 3004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6" name="Straight Connector 3005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7" name="Straight Connector 3006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74" name="TextBox 2873"/>
            <p:cNvSpPr txBox="1"/>
            <p:nvPr/>
          </p:nvSpPr>
          <p:spPr>
            <a:xfrm rot="16200000">
              <a:off x="35337750" y="35389040"/>
              <a:ext cx="19738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Recorded History</a:t>
              </a:r>
              <a:endParaRPr lang="en-US" sz="2000" dirty="0"/>
            </a:p>
          </p:txBody>
        </p:sp>
        <p:sp>
          <p:nvSpPr>
            <p:cNvPr id="2875" name="Left Brace 2874"/>
            <p:cNvSpPr/>
            <p:nvPr/>
          </p:nvSpPr>
          <p:spPr>
            <a:xfrm>
              <a:off x="33337500" y="12801600"/>
              <a:ext cx="514350" cy="23774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6" name="TextBox 2875"/>
            <p:cNvSpPr txBox="1"/>
            <p:nvPr/>
          </p:nvSpPr>
          <p:spPr>
            <a:xfrm rot="16200000">
              <a:off x="32442150" y="24555450"/>
              <a:ext cx="1621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Ancient History</a:t>
              </a:r>
              <a:endParaRPr lang="en-US" sz="1800" dirty="0"/>
            </a:p>
          </p:txBody>
        </p:sp>
        <p:sp>
          <p:nvSpPr>
            <p:cNvPr id="2877" name="Left Brace 2876"/>
            <p:cNvSpPr/>
            <p:nvPr/>
          </p:nvSpPr>
          <p:spPr>
            <a:xfrm>
              <a:off x="33451800" y="3581400"/>
              <a:ext cx="438150" cy="92011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8" name="TextBox 2877"/>
            <p:cNvSpPr txBox="1"/>
            <p:nvPr/>
          </p:nvSpPr>
          <p:spPr>
            <a:xfrm rot="16200000">
              <a:off x="32499957" y="7979980"/>
              <a:ext cx="1344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Ages</a:t>
              </a:r>
              <a:endParaRPr lang="en-US" sz="1800" dirty="0"/>
            </a:p>
          </p:txBody>
        </p:sp>
        <p:sp>
          <p:nvSpPr>
            <p:cNvPr id="2879" name="Left Brace 2878"/>
            <p:cNvSpPr/>
            <p:nvPr/>
          </p:nvSpPr>
          <p:spPr>
            <a:xfrm>
              <a:off x="33451800" y="1638300"/>
              <a:ext cx="476250" cy="19431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0" name="Left Brace 2879"/>
            <p:cNvSpPr/>
            <p:nvPr/>
          </p:nvSpPr>
          <p:spPr>
            <a:xfrm>
              <a:off x="33432750" y="533400"/>
              <a:ext cx="495300" cy="10858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1" name="Left Brace 2880"/>
            <p:cNvSpPr/>
            <p:nvPr/>
          </p:nvSpPr>
          <p:spPr>
            <a:xfrm>
              <a:off x="33451800" y="0"/>
              <a:ext cx="514350" cy="5715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2" name="TextBox 2881"/>
            <p:cNvSpPr txBox="1"/>
            <p:nvPr/>
          </p:nvSpPr>
          <p:spPr>
            <a:xfrm rot="16200000">
              <a:off x="32842201" y="153427"/>
              <a:ext cx="942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Modern</a:t>
              </a:r>
              <a:endParaRPr lang="en-US" sz="1800" dirty="0"/>
            </a:p>
          </p:txBody>
        </p:sp>
        <p:sp>
          <p:nvSpPr>
            <p:cNvPr id="2883" name="TextBox 2882"/>
            <p:cNvSpPr txBox="1"/>
            <p:nvPr/>
          </p:nvSpPr>
          <p:spPr>
            <a:xfrm rot="16200000">
              <a:off x="32689309" y="852100"/>
              <a:ext cx="9957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Early</a:t>
              </a:r>
            </a:p>
            <a:p>
              <a:pPr algn="ctr"/>
              <a:r>
                <a:rPr lang="en-US" sz="1800" dirty="0" smtClean="0"/>
                <a:t> Modern</a:t>
              </a:r>
              <a:endParaRPr lang="en-US" sz="1800" dirty="0"/>
            </a:p>
          </p:txBody>
        </p:sp>
        <p:sp>
          <p:nvSpPr>
            <p:cNvPr id="2884" name="TextBox 2883"/>
            <p:cNvSpPr txBox="1"/>
            <p:nvPr/>
          </p:nvSpPr>
          <p:spPr>
            <a:xfrm rot="16200000">
              <a:off x="32380666" y="2318950"/>
              <a:ext cx="17223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Age of discovery</a:t>
              </a:r>
            </a:p>
            <a:p>
              <a:r>
                <a:rPr lang="en-US" sz="1800" dirty="0" smtClean="0"/>
                <a:t>And exploration</a:t>
              </a:r>
              <a:endParaRPr lang="en-US" sz="1800" dirty="0"/>
            </a:p>
          </p:txBody>
        </p:sp>
        <p:sp>
          <p:nvSpPr>
            <p:cNvPr id="2885" name="Right Brace 2884"/>
            <p:cNvSpPr/>
            <p:nvPr/>
          </p:nvSpPr>
          <p:spPr>
            <a:xfrm>
              <a:off x="35337750" y="27679650"/>
              <a:ext cx="609600" cy="8896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6" name="Right Brace 2885"/>
            <p:cNvSpPr/>
            <p:nvPr/>
          </p:nvSpPr>
          <p:spPr>
            <a:xfrm>
              <a:off x="35394900" y="20764500"/>
              <a:ext cx="590550" cy="69151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7" name="Right Brace 2886"/>
            <p:cNvSpPr/>
            <p:nvPr/>
          </p:nvSpPr>
          <p:spPr>
            <a:xfrm>
              <a:off x="35509200" y="12782550"/>
              <a:ext cx="361950" cy="1752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8" name="Right Brace 2887"/>
            <p:cNvSpPr/>
            <p:nvPr/>
          </p:nvSpPr>
          <p:spPr>
            <a:xfrm>
              <a:off x="35509200" y="14554200"/>
              <a:ext cx="400050" cy="1771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9" name="Right Brace 2888"/>
            <p:cNvSpPr/>
            <p:nvPr/>
          </p:nvSpPr>
          <p:spPr>
            <a:xfrm>
              <a:off x="35509200" y="16325850"/>
              <a:ext cx="400050" cy="2628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0" name="Right Brace 2889"/>
            <p:cNvSpPr/>
            <p:nvPr/>
          </p:nvSpPr>
          <p:spPr>
            <a:xfrm>
              <a:off x="35509200" y="18954750"/>
              <a:ext cx="381000" cy="10287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1" name="Right Brace 2890"/>
            <p:cNvSpPr/>
            <p:nvPr/>
          </p:nvSpPr>
          <p:spPr>
            <a:xfrm>
              <a:off x="35471100" y="19983450"/>
              <a:ext cx="495300" cy="7810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2" name="TextBox 2891"/>
            <p:cNvSpPr txBox="1"/>
            <p:nvPr/>
          </p:nvSpPr>
          <p:spPr>
            <a:xfrm rot="16200000">
              <a:off x="35413951" y="13468352"/>
              <a:ext cx="1340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Fall of Rome</a:t>
              </a:r>
              <a:endParaRPr lang="en-US" sz="1800" dirty="0"/>
            </a:p>
          </p:txBody>
        </p:sp>
        <p:sp>
          <p:nvSpPr>
            <p:cNvPr id="2893" name="TextBox 2892"/>
            <p:cNvSpPr txBox="1"/>
            <p:nvPr/>
          </p:nvSpPr>
          <p:spPr>
            <a:xfrm rot="16200000">
              <a:off x="35337752" y="15354302"/>
              <a:ext cx="1560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Empire</a:t>
              </a:r>
              <a:endParaRPr lang="en-US" sz="1800" dirty="0"/>
            </a:p>
          </p:txBody>
        </p:sp>
        <p:sp>
          <p:nvSpPr>
            <p:cNvPr id="2894" name="TextBox 2893"/>
            <p:cNvSpPr txBox="1"/>
            <p:nvPr/>
          </p:nvSpPr>
          <p:spPr>
            <a:xfrm rot="16200000">
              <a:off x="35261550" y="17545052"/>
              <a:ext cx="1701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Republic</a:t>
              </a:r>
              <a:endParaRPr lang="en-US" sz="1800" dirty="0"/>
            </a:p>
          </p:txBody>
        </p:sp>
        <p:sp>
          <p:nvSpPr>
            <p:cNvPr id="2895" name="TextBox 2894"/>
            <p:cNvSpPr txBox="1"/>
            <p:nvPr/>
          </p:nvSpPr>
          <p:spPr>
            <a:xfrm rot="16200000">
              <a:off x="35547300" y="19126202"/>
              <a:ext cx="991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Etruscan</a:t>
              </a:r>
              <a:endParaRPr lang="en-US" sz="1800" dirty="0"/>
            </a:p>
          </p:txBody>
        </p:sp>
        <p:sp>
          <p:nvSpPr>
            <p:cNvPr id="2896" name="TextBox 2895"/>
            <p:cNvSpPr txBox="1"/>
            <p:nvPr/>
          </p:nvSpPr>
          <p:spPr>
            <a:xfrm rot="16200000">
              <a:off x="35661605" y="20345402"/>
              <a:ext cx="970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Iron Age</a:t>
              </a:r>
              <a:endParaRPr lang="en-US" sz="1800" dirty="0"/>
            </a:p>
          </p:txBody>
        </p:sp>
        <p:sp>
          <p:nvSpPr>
            <p:cNvPr id="2897" name="TextBox 2896"/>
            <p:cNvSpPr txBox="1"/>
            <p:nvPr/>
          </p:nvSpPr>
          <p:spPr>
            <a:xfrm rot="16200000">
              <a:off x="35509208" y="24269702"/>
              <a:ext cx="12398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Bronze Age</a:t>
              </a:r>
              <a:endParaRPr lang="en-US" sz="1800" dirty="0"/>
            </a:p>
          </p:txBody>
        </p:sp>
        <p:sp>
          <p:nvSpPr>
            <p:cNvPr id="2898" name="TextBox 2897"/>
            <p:cNvSpPr txBox="1"/>
            <p:nvPr/>
          </p:nvSpPr>
          <p:spPr>
            <a:xfrm rot="16200000">
              <a:off x="35471101" y="31946852"/>
              <a:ext cx="1277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Copper Age</a:t>
              </a:r>
              <a:endParaRPr lang="en-US" sz="1800" dirty="0"/>
            </a:p>
          </p:txBody>
        </p:sp>
        <p:sp>
          <p:nvSpPr>
            <p:cNvPr id="2899" name="Right Brace 2898"/>
            <p:cNvSpPr/>
            <p:nvPr/>
          </p:nvSpPr>
          <p:spPr>
            <a:xfrm>
              <a:off x="35528250" y="3600450"/>
              <a:ext cx="342900" cy="9334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0" name="Right Brace 2899"/>
            <p:cNvSpPr/>
            <p:nvPr/>
          </p:nvSpPr>
          <p:spPr>
            <a:xfrm>
              <a:off x="35490150" y="4533900"/>
              <a:ext cx="361950" cy="1143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1" name="Right Brace 2900"/>
            <p:cNvSpPr/>
            <p:nvPr/>
          </p:nvSpPr>
          <p:spPr>
            <a:xfrm>
              <a:off x="35566350" y="5695950"/>
              <a:ext cx="28575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2" name="Right Brace 2901"/>
            <p:cNvSpPr/>
            <p:nvPr/>
          </p:nvSpPr>
          <p:spPr>
            <a:xfrm>
              <a:off x="35490150" y="6953250"/>
              <a:ext cx="438150" cy="3733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3" name="Right Brace 2902"/>
            <p:cNvSpPr/>
            <p:nvPr/>
          </p:nvSpPr>
          <p:spPr>
            <a:xfrm>
              <a:off x="35471100" y="10725150"/>
              <a:ext cx="419100" cy="20574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4" name="TextBox 2903"/>
            <p:cNvSpPr txBox="1"/>
            <p:nvPr/>
          </p:nvSpPr>
          <p:spPr>
            <a:xfrm rot="16200000">
              <a:off x="35585400" y="11658600"/>
              <a:ext cx="1120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Dark Ages</a:t>
              </a:r>
              <a:endParaRPr lang="en-US" sz="1800" dirty="0"/>
            </a:p>
          </p:txBody>
        </p:sp>
        <p:sp>
          <p:nvSpPr>
            <p:cNvPr id="2905" name="TextBox 2904"/>
            <p:cNvSpPr txBox="1"/>
            <p:nvPr/>
          </p:nvSpPr>
          <p:spPr>
            <a:xfrm rot="16200000">
              <a:off x="35242500" y="8724900"/>
              <a:ext cx="1854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Middle Ages</a:t>
              </a:r>
              <a:endParaRPr lang="en-US" sz="1800" dirty="0"/>
            </a:p>
          </p:txBody>
        </p:sp>
        <p:sp>
          <p:nvSpPr>
            <p:cNvPr id="2906" name="TextBox 2905"/>
            <p:cNvSpPr txBox="1"/>
            <p:nvPr/>
          </p:nvSpPr>
          <p:spPr>
            <a:xfrm rot="16200000">
              <a:off x="35071052" y="6457949"/>
              <a:ext cx="18258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High Middle Ages</a:t>
              </a:r>
              <a:endParaRPr lang="en-US" sz="1800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8" name="Straight Connector 1137"/>
          <p:cNvCxnSpPr/>
          <p:nvPr/>
        </p:nvCxnSpPr>
        <p:spPr>
          <a:xfrm rot="5400000">
            <a:off x="31113664" y="13499431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9" name="Straight Connector 1138"/>
          <p:cNvCxnSpPr/>
          <p:nvPr/>
        </p:nvCxnSpPr>
        <p:spPr>
          <a:xfrm rot="5400000">
            <a:off x="27464085" y="1355558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Straight Connector 1139"/>
          <p:cNvCxnSpPr/>
          <p:nvPr/>
        </p:nvCxnSpPr>
        <p:spPr>
          <a:xfrm rot="5400000">
            <a:off x="23718279" y="1361172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2" name="Straight Connector 1141"/>
          <p:cNvCxnSpPr/>
          <p:nvPr/>
        </p:nvCxnSpPr>
        <p:spPr>
          <a:xfrm rot="5400000">
            <a:off x="1788723" y="1353152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3" name="Straight Connector 1142"/>
          <p:cNvCxnSpPr/>
          <p:nvPr/>
        </p:nvCxnSpPr>
        <p:spPr>
          <a:xfrm rot="5400000">
            <a:off x="5454342" y="1358766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4" name="Straight Connector 1143"/>
          <p:cNvCxnSpPr/>
          <p:nvPr/>
        </p:nvCxnSpPr>
        <p:spPr>
          <a:xfrm rot="5400000">
            <a:off x="9119964" y="1349943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5" name="Straight Connector 1144"/>
          <p:cNvCxnSpPr/>
          <p:nvPr/>
        </p:nvCxnSpPr>
        <p:spPr>
          <a:xfrm rot="5400000">
            <a:off x="12785586" y="13603709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6" name="Straight Connector 1145"/>
          <p:cNvCxnSpPr/>
          <p:nvPr/>
        </p:nvCxnSpPr>
        <p:spPr>
          <a:xfrm rot="5400000">
            <a:off x="16451208" y="1365985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3" name="Straight Connector 1452"/>
          <p:cNvCxnSpPr/>
          <p:nvPr/>
        </p:nvCxnSpPr>
        <p:spPr>
          <a:xfrm rot="5400000">
            <a:off x="-1860856" y="13587667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4" name="Straight Connector 1453"/>
          <p:cNvCxnSpPr/>
          <p:nvPr/>
        </p:nvCxnSpPr>
        <p:spPr>
          <a:xfrm rot="5400000">
            <a:off x="-5510436" y="13643814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858"/>
          <p:cNvGrpSpPr/>
          <p:nvPr/>
        </p:nvGrpSpPr>
        <p:grpSpPr>
          <a:xfrm>
            <a:off x="40365410" y="0"/>
            <a:ext cx="3525791" cy="36575999"/>
            <a:chOff x="40365410" y="0"/>
            <a:chExt cx="3525791" cy="36575999"/>
          </a:xfrm>
        </p:grpSpPr>
        <p:sp>
          <p:nvSpPr>
            <p:cNvPr id="1457" name="TextBox 1456"/>
            <p:cNvSpPr txBox="1"/>
            <p:nvPr/>
          </p:nvSpPr>
          <p:spPr>
            <a:xfrm rot="16200000">
              <a:off x="40118419" y="1241910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  <p:grpSp>
          <p:nvGrpSpPr>
            <p:cNvPr id="3" name="Group 1582"/>
            <p:cNvGrpSpPr/>
            <p:nvPr/>
          </p:nvGrpSpPr>
          <p:grpSpPr>
            <a:xfrm>
              <a:off x="40429693" y="0"/>
              <a:ext cx="3461508" cy="36575999"/>
              <a:chOff x="40429693" y="0"/>
              <a:chExt cx="3461508" cy="36575999"/>
            </a:xfrm>
          </p:grpSpPr>
          <p:sp>
            <p:nvSpPr>
              <p:cNvPr id="15" name="TextBox 1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4" name="Group 217"/>
              <p:cNvGrpSpPr/>
              <p:nvPr/>
            </p:nvGrpSpPr>
            <p:grpSpPr>
              <a:xfrm>
                <a:off x="41244252" y="0"/>
                <a:ext cx="1524004" cy="36575999"/>
                <a:chOff x="41551534" y="6079688"/>
                <a:chExt cx="976091" cy="30496311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55" name="Left Brace 1454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6" name="Left Brace 1455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8" name="TextBox 1457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459" name="TextBox 1458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460" name="TextBox 1459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461" name="Left Brace 1460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2" name="Left Brace 1461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3" name="Right Brace 1462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4" name="Right Brace 1463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5" name="Right Brace 1464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6" name="TextBox 1465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467" name="TextBox 1466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468" name="TextBox 1467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469" name="Right Brace 1468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0" name="Right Brace 1469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1" name="Right Brace 1470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2" name="TextBox 1471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473" name="TextBox 1472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474" name="TextBox 1473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</p:grpSp>
      <p:sp>
        <p:nvSpPr>
          <p:cNvPr id="1504" name="TextBox 1503"/>
          <p:cNvSpPr txBox="1"/>
          <p:nvPr/>
        </p:nvSpPr>
        <p:spPr>
          <a:xfrm rot="16200000">
            <a:off x="39267959" y="5069253"/>
            <a:ext cx="1286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The Great</a:t>
            </a:r>
          </a:p>
          <a:p>
            <a:r>
              <a:rPr lang="en-US" sz="1800" dirty="0" smtClean="0"/>
              <a:t> Depression</a:t>
            </a:r>
            <a:endParaRPr lang="en-US" sz="1800" dirty="0"/>
          </a:p>
        </p:txBody>
      </p:sp>
      <p:grpSp>
        <p:nvGrpSpPr>
          <p:cNvPr id="6" name="Group 1968"/>
          <p:cNvGrpSpPr/>
          <p:nvPr/>
        </p:nvGrpSpPr>
        <p:grpSpPr>
          <a:xfrm>
            <a:off x="36712461" y="0"/>
            <a:ext cx="3416708" cy="36576000"/>
            <a:chOff x="36712461" y="0"/>
            <a:chExt cx="3416708" cy="36576000"/>
          </a:xfrm>
        </p:grpSpPr>
        <p:sp>
          <p:nvSpPr>
            <p:cNvPr id="1481" name="TextBox 148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482" name="TextBox 148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483" name="TextBox 148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7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8" name="Group 626"/>
              <p:cNvGrpSpPr/>
              <p:nvPr/>
            </p:nvGrpSpPr>
            <p:grpSpPr>
              <a:xfrm>
                <a:off x="37626750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628" name="Straight Connector 627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9" name="Straight Connector 628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Connector 629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Connector 630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3" name="Straight Connector 632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4" name="Straight Connector 633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" name="Straight Connector 634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" name="Straight Connector 635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Connector 636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" name="Straight Connector 637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9" name="Straight Connector 638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" name="Straight Connector 639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" name="Straight Connector 640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" name="Straight Connector 641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3" name="Straight Connector 642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" name="Straight Connector 643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" name="Straight Connector 644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" name="Straight Connector 645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" name="Straight Connector 646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8" name="Straight Connector 647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9" name="Straight Connector 648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0" name="Straight Connector 649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Straight Connector 650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Straight Connector 651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3" name="Straight Connector 652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4" name="Straight Connector 653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5" name="Straight Connector 654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6" name="Straight Connector 655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7" name="Straight Connector 656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8" name="Straight Connector 657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9" name="Straight Connector 658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0" name="Straight Connector 659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1" name="Straight Connector 660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2" name="Straight Connector 661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3" name="Straight Connector 662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4" name="Straight Connector 663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5" name="Straight Connector 664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6" name="Straight Connector 665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7" name="Straight Connector 666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8" name="Straight Connector 667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9" name="Straight Connector 668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0" name="Straight Connector 669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1" name="Straight Connector 670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2" name="Straight Connector 671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3" name="Straight Connector 672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4" name="Straight Connector 673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5" name="Straight Connector 674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6" name="Straight Connector 675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7" name="Straight Connector 676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8" name="Straight Connector 677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9" name="Straight Connector 678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0" name="Straight Connector 679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1" name="Straight Connector 680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2" name="Straight Connector 681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3" name="Straight Connector 682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4" name="Straight Connector 683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5" name="Straight Connector 684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6" name="Straight Connector 685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7" name="Straight Connector 686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8" name="Straight Connector 687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9" name="Straight Connector 688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0" name="Straight Connector 689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1" name="Straight Connector 690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2" name="Straight Connector 691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3" name="Straight Connector 692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4" name="Straight Connector 693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5" name="Straight Connector 694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6" name="Straight Connector 695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7" name="Straight Connector 696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8" name="Straight Connector 697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9" name="Straight Connector 698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0" name="Straight Connector 699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1" name="Straight Connector 700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2" name="Straight Connector 701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3" name="Straight Connector 702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4" name="Straight Connector 703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5" name="Straight Connector 704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6" name="Straight Connector 705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7" name="Straight Connector 706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Straight Connector 707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9" name="Straight Connector 708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0" name="Straight Connector 709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1" name="Straight Connector 710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2" name="Straight Connector 711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3" name="Straight Connector 712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4" name="Straight Connector 713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5" name="Straight Connector 714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6" name="Straight Connector 715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7" name="Straight Connector 716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8" name="Straight Connector 717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9" name="Straight Connector 718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0" name="Straight Connector 719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1" name="Straight Connector 720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2" name="Straight Connector 721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3" name="Straight Connector 722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4" name="Straight Connector 723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5" name="Straight Connector 724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6" name="Straight Connector 725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7" name="Straight Connector 726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8" name="Straight Connector 727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5" name="TextBox 1474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477" name="Left Brace 14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8" name="Left Brace 14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9" name="Left Brace 14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0" name="Left Brace 14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4" name="TextBox 1483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485" name="Left Brace 1484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7" name="Left Brace 1486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8" name="TextBox 1487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489" name="TextBox 1488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490" name="Right Brace 1489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1" name="Right Brace 1490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Right Brace 1491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TextBox 1492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494" name="TextBox 1493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495" name="TextBox 1494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496" name="Right Brace 1495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Right Brace 1496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8" name="TextBox 1497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499" name="TextBox 1498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500" name="Right Brace 1499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1" name="Right Brace 1500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2" name="Right Brace 1501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3" name="Right Brace 1502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5" name="TextBox 1504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1506" name="TextBox 1505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1507" name="TextBox 1506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9" name="Group 2103"/>
          <p:cNvGrpSpPr/>
          <p:nvPr/>
        </p:nvGrpSpPr>
        <p:grpSpPr>
          <a:xfrm>
            <a:off x="32864036" y="-133351"/>
            <a:ext cx="3660674" cy="36709351"/>
            <a:chOff x="32864036" y="-133351"/>
            <a:chExt cx="3660674" cy="36709351"/>
          </a:xfrm>
        </p:grpSpPr>
        <p:grpSp>
          <p:nvGrpSpPr>
            <p:cNvPr id="10" name="Group 524"/>
            <p:cNvGrpSpPr/>
            <p:nvPr/>
          </p:nvGrpSpPr>
          <p:grpSpPr>
            <a:xfrm>
              <a:off x="33961137" y="0"/>
              <a:ext cx="1427751" cy="36575999"/>
              <a:chOff x="41551534" y="6079688"/>
              <a:chExt cx="976091" cy="30496311"/>
            </a:xfrm>
          </p:grpSpPr>
          <p:cxnSp>
            <p:nvCxnSpPr>
              <p:cNvPr id="526" name="Straight Connector 525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Straight Connector 526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Straight Connector 527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Straight Connector 528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Straight Connector 529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Straight Connector 530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Straight Connector 531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Straight Connector 532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Straight Connector 533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Straight Connector 534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Straight Connector 535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7" name="Straight Connector 536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8" name="Straight Connector 537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9" name="Straight Connector 538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0" name="Straight Connector 539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1" name="Straight Connector 540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Straight Connector 541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Straight Connector 546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Straight Connector 548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Straight Connector 549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1" name="Straight Connector 550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Straight Connector 551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Straight Connector 552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Straight Connector 553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5" name="Straight Connector 554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Straight Connector 555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Straight Connector 556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Straight Connector 561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Straight Connector 562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Straight Connector 563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Straight Connector 564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Straight Connector 565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Straight Connector 572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Straight Connector 574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Straight Connector 575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Straight Connector 576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Straight Connector 580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Straight Connector 588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Straight Connector 590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3" name="Straight Connector 592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Straight Connector 593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Straight Connector 594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Straight Connector 596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Straight Connector 597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9" name="Straight Connector 598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Straight Connector 599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Straight Connector 600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Straight Connector 601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3" name="Straight Connector 602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4" name="Straight Connector 603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5" name="Straight Connector 604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6" name="Straight Connector 605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7" name="Straight Connector 606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8" name="Straight Connector 607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9" name="Straight Connector 608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0" name="Straight Connector 609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1" name="Straight Connector 610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2" name="Straight Connector 611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3" name="Straight Connector 612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4" name="Straight Connector 613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5" name="Straight Connector 614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6" name="Straight Connector 615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7" name="Straight Connector 616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8" name="Straight Connector 617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Straight Connector 618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Straight Connector 619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1" name="Straight Connector 620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Straight Connector 621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Straight Connector 622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4" name="Straight Connector 623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5" name="Straight Connector 624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6" name="Straight Connector 625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8" name="TextBox 1507"/>
            <p:cNvSpPr txBox="1"/>
            <p:nvPr/>
          </p:nvSpPr>
          <p:spPr>
            <a:xfrm rot="16200000">
              <a:off x="35337750" y="35389040"/>
              <a:ext cx="19738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Recorded History</a:t>
              </a:r>
              <a:endParaRPr lang="en-US" sz="2000" dirty="0"/>
            </a:p>
          </p:txBody>
        </p:sp>
        <p:sp>
          <p:nvSpPr>
            <p:cNvPr id="1509" name="Left Brace 1508"/>
            <p:cNvSpPr/>
            <p:nvPr/>
          </p:nvSpPr>
          <p:spPr>
            <a:xfrm>
              <a:off x="33337500" y="12801600"/>
              <a:ext cx="514350" cy="23774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0" name="TextBox 1509"/>
            <p:cNvSpPr txBox="1"/>
            <p:nvPr/>
          </p:nvSpPr>
          <p:spPr>
            <a:xfrm rot="16200000">
              <a:off x="32442150" y="24555450"/>
              <a:ext cx="1621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Ancient History</a:t>
              </a:r>
              <a:endParaRPr lang="en-US" sz="1800" dirty="0"/>
            </a:p>
          </p:txBody>
        </p:sp>
        <p:sp>
          <p:nvSpPr>
            <p:cNvPr id="1511" name="Left Brace 1510"/>
            <p:cNvSpPr/>
            <p:nvPr/>
          </p:nvSpPr>
          <p:spPr>
            <a:xfrm>
              <a:off x="33451800" y="3581400"/>
              <a:ext cx="438150" cy="92011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3" name="TextBox 1512"/>
            <p:cNvSpPr txBox="1"/>
            <p:nvPr/>
          </p:nvSpPr>
          <p:spPr>
            <a:xfrm rot="16200000">
              <a:off x="32499957" y="7979980"/>
              <a:ext cx="1344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Ages</a:t>
              </a:r>
              <a:endParaRPr lang="en-US" sz="1800" dirty="0"/>
            </a:p>
          </p:txBody>
        </p:sp>
        <p:sp>
          <p:nvSpPr>
            <p:cNvPr id="1514" name="Left Brace 1513"/>
            <p:cNvSpPr/>
            <p:nvPr/>
          </p:nvSpPr>
          <p:spPr>
            <a:xfrm>
              <a:off x="33451800" y="1638300"/>
              <a:ext cx="476250" cy="19431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5" name="Left Brace 1514"/>
            <p:cNvSpPr/>
            <p:nvPr/>
          </p:nvSpPr>
          <p:spPr>
            <a:xfrm>
              <a:off x="33432750" y="533400"/>
              <a:ext cx="495300" cy="10858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6" name="Left Brace 1515"/>
            <p:cNvSpPr/>
            <p:nvPr/>
          </p:nvSpPr>
          <p:spPr>
            <a:xfrm>
              <a:off x="33451800" y="0"/>
              <a:ext cx="514350" cy="5715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7" name="TextBox 1516"/>
            <p:cNvSpPr txBox="1"/>
            <p:nvPr/>
          </p:nvSpPr>
          <p:spPr>
            <a:xfrm rot="16200000">
              <a:off x="32842201" y="153427"/>
              <a:ext cx="942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Modern</a:t>
              </a:r>
              <a:endParaRPr lang="en-US" sz="1800" dirty="0"/>
            </a:p>
          </p:txBody>
        </p:sp>
        <p:sp>
          <p:nvSpPr>
            <p:cNvPr id="1518" name="TextBox 1517"/>
            <p:cNvSpPr txBox="1"/>
            <p:nvPr/>
          </p:nvSpPr>
          <p:spPr>
            <a:xfrm rot="16200000">
              <a:off x="32689309" y="852100"/>
              <a:ext cx="9957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Early</a:t>
              </a:r>
            </a:p>
            <a:p>
              <a:pPr algn="ctr"/>
              <a:r>
                <a:rPr lang="en-US" sz="1800" dirty="0" smtClean="0"/>
                <a:t> Modern</a:t>
              </a:r>
              <a:endParaRPr lang="en-US" sz="1800" dirty="0"/>
            </a:p>
          </p:txBody>
        </p:sp>
        <p:sp>
          <p:nvSpPr>
            <p:cNvPr id="1519" name="TextBox 1518"/>
            <p:cNvSpPr txBox="1"/>
            <p:nvPr/>
          </p:nvSpPr>
          <p:spPr>
            <a:xfrm rot="16200000">
              <a:off x="32380666" y="2318950"/>
              <a:ext cx="17223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Age of discovery</a:t>
              </a:r>
            </a:p>
            <a:p>
              <a:r>
                <a:rPr lang="en-US" sz="1800" dirty="0" smtClean="0"/>
                <a:t>And exploration</a:t>
              </a:r>
              <a:endParaRPr lang="en-US" sz="1800" dirty="0"/>
            </a:p>
          </p:txBody>
        </p:sp>
        <p:sp>
          <p:nvSpPr>
            <p:cNvPr id="1520" name="Right Brace 1519"/>
            <p:cNvSpPr/>
            <p:nvPr/>
          </p:nvSpPr>
          <p:spPr>
            <a:xfrm>
              <a:off x="35337750" y="27679650"/>
              <a:ext cx="609600" cy="8896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1" name="Right Brace 1520"/>
            <p:cNvSpPr/>
            <p:nvPr/>
          </p:nvSpPr>
          <p:spPr>
            <a:xfrm>
              <a:off x="35394900" y="20764500"/>
              <a:ext cx="590550" cy="69151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2" name="Right Brace 1521"/>
            <p:cNvSpPr/>
            <p:nvPr/>
          </p:nvSpPr>
          <p:spPr>
            <a:xfrm>
              <a:off x="35509200" y="12782550"/>
              <a:ext cx="361950" cy="1752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3" name="Right Brace 1522"/>
            <p:cNvSpPr/>
            <p:nvPr/>
          </p:nvSpPr>
          <p:spPr>
            <a:xfrm>
              <a:off x="35509200" y="14554200"/>
              <a:ext cx="400050" cy="1771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4" name="Right Brace 1523"/>
            <p:cNvSpPr/>
            <p:nvPr/>
          </p:nvSpPr>
          <p:spPr>
            <a:xfrm>
              <a:off x="35509200" y="16325850"/>
              <a:ext cx="400050" cy="2628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5" name="Right Brace 1524"/>
            <p:cNvSpPr/>
            <p:nvPr/>
          </p:nvSpPr>
          <p:spPr>
            <a:xfrm>
              <a:off x="35509200" y="18954750"/>
              <a:ext cx="381000" cy="10287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6" name="Right Brace 1525"/>
            <p:cNvSpPr/>
            <p:nvPr/>
          </p:nvSpPr>
          <p:spPr>
            <a:xfrm>
              <a:off x="35471100" y="19983450"/>
              <a:ext cx="495300" cy="7810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7" name="TextBox 1526"/>
            <p:cNvSpPr txBox="1"/>
            <p:nvPr/>
          </p:nvSpPr>
          <p:spPr>
            <a:xfrm rot="16200000">
              <a:off x="35413951" y="13468352"/>
              <a:ext cx="1340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Fall of Rome</a:t>
              </a:r>
              <a:endParaRPr lang="en-US" sz="1800" dirty="0"/>
            </a:p>
          </p:txBody>
        </p:sp>
        <p:sp>
          <p:nvSpPr>
            <p:cNvPr id="1528" name="TextBox 1527"/>
            <p:cNvSpPr txBox="1"/>
            <p:nvPr/>
          </p:nvSpPr>
          <p:spPr>
            <a:xfrm rot="16200000">
              <a:off x="35337752" y="15354302"/>
              <a:ext cx="1560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Empire</a:t>
              </a:r>
              <a:endParaRPr lang="en-US" sz="1800" dirty="0"/>
            </a:p>
          </p:txBody>
        </p:sp>
        <p:sp>
          <p:nvSpPr>
            <p:cNvPr id="1529" name="TextBox 1528"/>
            <p:cNvSpPr txBox="1"/>
            <p:nvPr/>
          </p:nvSpPr>
          <p:spPr>
            <a:xfrm rot="16200000">
              <a:off x="35261550" y="17545052"/>
              <a:ext cx="1701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Republic</a:t>
              </a:r>
              <a:endParaRPr lang="en-US" sz="1800" dirty="0"/>
            </a:p>
          </p:txBody>
        </p:sp>
        <p:sp>
          <p:nvSpPr>
            <p:cNvPr id="1530" name="TextBox 1529"/>
            <p:cNvSpPr txBox="1"/>
            <p:nvPr/>
          </p:nvSpPr>
          <p:spPr>
            <a:xfrm rot="16200000">
              <a:off x="35547300" y="19126202"/>
              <a:ext cx="991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Etruscan</a:t>
              </a:r>
              <a:endParaRPr lang="en-US" sz="1800" dirty="0"/>
            </a:p>
          </p:txBody>
        </p:sp>
        <p:sp>
          <p:nvSpPr>
            <p:cNvPr id="1531" name="TextBox 1530"/>
            <p:cNvSpPr txBox="1"/>
            <p:nvPr/>
          </p:nvSpPr>
          <p:spPr>
            <a:xfrm rot="16200000">
              <a:off x="35661605" y="20345402"/>
              <a:ext cx="970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Iron Age</a:t>
              </a:r>
              <a:endParaRPr lang="en-US" sz="1800" dirty="0"/>
            </a:p>
          </p:txBody>
        </p:sp>
        <p:sp>
          <p:nvSpPr>
            <p:cNvPr id="1532" name="TextBox 1531"/>
            <p:cNvSpPr txBox="1"/>
            <p:nvPr/>
          </p:nvSpPr>
          <p:spPr>
            <a:xfrm rot="16200000">
              <a:off x="35509208" y="24269702"/>
              <a:ext cx="12398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Bronze Age</a:t>
              </a:r>
              <a:endParaRPr lang="en-US" sz="1800" dirty="0"/>
            </a:p>
          </p:txBody>
        </p:sp>
        <p:sp>
          <p:nvSpPr>
            <p:cNvPr id="1533" name="TextBox 1532"/>
            <p:cNvSpPr txBox="1"/>
            <p:nvPr/>
          </p:nvSpPr>
          <p:spPr>
            <a:xfrm rot="16200000">
              <a:off x="35471101" y="31946852"/>
              <a:ext cx="1277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Copper Age</a:t>
              </a:r>
              <a:endParaRPr lang="en-US" sz="1800" dirty="0"/>
            </a:p>
          </p:txBody>
        </p:sp>
        <p:sp>
          <p:nvSpPr>
            <p:cNvPr id="1534" name="Right Brace 1533"/>
            <p:cNvSpPr/>
            <p:nvPr/>
          </p:nvSpPr>
          <p:spPr>
            <a:xfrm>
              <a:off x="35528250" y="3600450"/>
              <a:ext cx="342900" cy="9334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5" name="Right Brace 1534"/>
            <p:cNvSpPr/>
            <p:nvPr/>
          </p:nvSpPr>
          <p:spPr>
            <a:xfrm>
              <a:off x="35490150" y="4533900"/>
              <a:ext cx="361950" cy="1143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6" name="Right Brace 1535"/>
            <p:cNvSpPr/>
            <p:nvPr/>
          </p:nvSpPr>
          <p:spPr>
            <a:xfrm>
              <a:off x="35566350" y="5695950"/>
              <a:ext cx="28575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7" name="Right Brace 1536"/>
            <p:cNvSpPr/>
            <p:nvPr/>
          </p:nvSpPr>
          <p:spPr>
            <a:xfrm>
              <a:off x="35490150" y="6953250"/>
              <a:ext cx="438150" cy="3733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8" name="Right Brace 1537"/>
            <p:cNvSpPr/>
            <p:nvPr/>
          </p:nvSpPr>
          <p:spPr>
            <a:xfrm>
              <a:off x="35471100" y="10725150"/>
              <a:ext cx="419100" cy="20574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9" name="TextBox 1538"/>
            <p:cNvSpPr txBox="1"/>
            <p:nvPr/>
          </p:nvSpPr>
          <p:spPr>
            <a:xfrm rot="16200000">
              <a:off x="35585400" y="11658600"/>
              <a:ext cx="1120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Dark Ages</a:t>
              </a:r>
              <a:endParaRPr lang="en-US" sz="1800" dirty="0"/>
            </a:p>
          </p:txBody>
        </p:sp>
        <p:sp>
          <p:nvSpPr>
            <p:cNvPr id="1540" name="TextBox 1539"/>
            <p:cNvSpPr txBox="1"/>
            <p:nvPr/>
          </p:nvSpPr>
          <p:spPr>
            <a:xfrm rot="16200000">
              <a:off x="35242500" y="8724900"/>
              <a:ext cx="1854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Middle Ages</a:t>
              </a:r>
              <a:endParaRPr lang="en-US" sz="1800" dirty="0"/>
            </a:p>
          </p:txBody>
        </p:sp>
        <p:sp>
          <p:nvSpPr>
            <p:cNvPr id="1541" name="TextBox 1540"/>
            <p:cNvSpPr txBox="1"/>
            <p:nvPr/>
          </p:nvSpPr>
          <p:spPr>
            <a:xfrm rot="16200000">
              <a:off x="35071052" y="6457949"/>
              <a:ext cx="18258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High Middle Ages</a:t>
              </a:r>
              <a:endParaRPr lang="en-US" sz="1800" dirty="0"/>
            </a:p>
          </p:txBody>
        </p:sp>
      </p:grpSp>
      <p:sp>
        <p:nvSpPr>
          <p:cNvPr id="1542" name="TextBox 1541"/>
          <p:cNvSpPr txBox="1"/>
          <p:nvPr/>
        </p:nvSpPr>
        <p:spPr>
          <a:xfrm rot="16200000">
            <a:off x="35467018" y="4833550"/>
            <a:ext cx="1344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Late </a:t>
            </a:r>
          </a:p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1543" name="TextBox 1542"/>
          <p:cNvSpPr txBox="1"/>
          <p:nvPr/>
        </p:nvSpPr>
        <p:spPr>
          <a:xfrm rot="16200000">
            <a:off x="35528617" y="3633401"/>
            <a:ext cx="111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Hundred </a:t>
            </a:r>
          </a:p>
          <a:p>
            <a:r>
              <a:rPr lang="en-US" sz="1800" dirty="0" smtClean="0"/>
              <a:t>Years War</a:t>
            </a:r>
            <a:endParaRPr lang="en-US" sz="1800" dirty="0"/>
          </a:p>
        </p:txBody>
      </p:sp>
      <p:grpSp>
        <p:nvGrpSpPr>
          <p:cNvPr id="11" name="Group 2354"/>
          <p:cNvGrpSpPr/>
          <p:nvPr/>
        </p:nvGrpSpPr>
        <p:grpSpPr>
          <a:xfrm>
            <a:off x="29390049" y="0"/>
            <a:ext cx="3402175" cy="36576000"/>
            <a:chOff x="29390049" y="0"/>
            <a:chExt cx="3402175" cy="36576000"/>
          </a:xfrm>
        </p:grpSpPr>
        <p:sp>
          <p:nvSpPr>
            <p:cNvPr id="1548" name="TextBox 1547"/>
            <p:cNvSpPr txBox="1"/>
            <p:nvPr/>
          </p:nvSpPr>
          <p:spPr>
            <a:xfrm rot="16200000">
              <a:off x="31603950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  <p:grpSp>
          <p:nvGrpSpPr>
            <p:cNvPr id="12" name="Group 2240"/>
            <p:cNvGrpSpPr/>
            <p:nvPr/>
          </p:nvGrpSpPr>
          <p:grpSpPr>
            <a:xfrm>
              <a:off x="29390049" y="0"/>
              <a:ext cx="2333218" cy="36576000"/>
              <a:chOff x="29390049" y="0"/>
              <a:chExt cx="2333218" cy="36576000"/>
            </a:xfrm>
          </p:grpSpPr>
          <p:grpSp>
            <p:nvGrpSpPr>
              <p:cNvPr id="13" name="Group 422"/>
              <p:cNvGrpSpPr/>
              <p:nvPr/>
            </p:nvGrpSpPr>
            <p:grpSpPr>
              <a:xfrm>
                <a:off x="30295516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424" name="Straight Connector 42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5" name="Straight Connector 42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6" name="Straight Connector 42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7" name="Straight Connector 42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8" name="Straight Connector 42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9" name="Straight Connector 42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0" name="Straight Connector 42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1" name="Straight Connector 43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2" name="Straight Connector 43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3" name="Straight Connector 43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4" name="Straight Connector 43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5" name="Straight Connector 43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6" name="Straight Connector 43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7" name="Straight Connector 43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8" name="Straight Connector 43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9" name="Straight Connector 43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0" name="Straight Connector 43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1" name="Straight Connector 44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2" name="Straight Connector 44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3" name="Straight Connector 44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4" name="Straight Connector 44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5" name="Straight Connector 44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6" name="Straight Connector 44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7" name="Straight Connector 44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8" name="Straight Connector 44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9" name="Straight Connector 44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2" name="Straight Connector 45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3" name="Straight Connector 45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4" name="Straight Connector 45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6" name="Straight Connector 45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7" name="Straight Connector 45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8" name="Straight Connector 45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9" name="Straight Connector 45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0" name="Straight Connector 45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1" name="Straight Connector 46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2" name="Straight Connector 46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3" name="Straight Connector 46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4" name="Straight Connector 46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5" name="Straight Connector 46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7" name="Straight Connector 46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8" name="Straight Connector 46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Straight Connector 46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0" name="Straight Connector 46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1" name="Straight Connector 47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2" name="Straight Connector 47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3" name="Straight Connector 47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4" name="Straight Connector 47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5" name="Straight Connector 47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6" name="Straight Connector 47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7" name="Straight Connector 47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8" name="Straight Connector 47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Straight Connector 48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Straight Connector 48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3" name="Straight Connector 48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6" name="Straight Connector 48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7" name="Straight Connector 48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8" name="Straight Connector 48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9" name="Straight Connector 48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0" name="Straight Connector 48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1" name="Straight Connector 49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2" name="Straight Connector 49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3" name="Straight Connector 49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4" name="Straight Connector 49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6" name="Straight Connector 49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7" name="Straight Connector 49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8" name="Straight Connector 49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9" name="Straight Connector 49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0" name="Straight Connector 49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1" name="Straight Connector 50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2" name="Straight Connector 50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4" name="Straight Connector 50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5" name="Straight Connector 50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6" name="Straight Connector 50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7" name="Straight Connector 50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0" name="Straight Connector 50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1" name="Straight Connector 51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2" name="Straight Connector 51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5" name="Straight Connector 51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6" name="Straight Connector 51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7" name="Straight Connector 51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8" name="Straight Connector 51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0" name="Straight Connector 51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Straight Connector 52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2" name="Straight Connector 52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3" name="Straight Connector 52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9" name="Left Brace 1548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0" name="Left Brace 1549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1" name="Left Brace 1550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2" name="Left Brace 1551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3" name="Left Brace 1552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4" name="TextBox 1553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1555" name="TextBox 1554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1556" name="TextBox 1555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1557" name="TextBox 1556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1558" name="TextBox 1557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</p:grpSp>
      <p:grpSp>
        <p:nvGrpSpPr>
          <p:cNvPr id="14" name="Group 2357"/>
          <p:cNvGrpSpPr/>
          <p:nvPr/>
        </p:nvGrpSpPr>
        <p:grpSpPr>
          <a:xfrm>
            <a:off x="25676973" y="-1"/>
            <a:ext cx="3511664" cy="36576001"/>
            <a:chOff x="25676973" y="-1"/>
            <a:chExt cx="3511664" cy="36576001"/>
          </a:xfrm>
        </p:grpSpPr>
        <p:grpSp>
          <p:nvGrpSpPr>
            <p:cNvPr id="16" name="Group 320"/>
            <p:cNvGrpSpPr/>
            <p:nvPr/>
          </p:nvGrpSpPr>
          <p:grpSpPr>
            <a:xfrm>
              <a:off x="26678023" y="0"/>
              <a:ext cx="1427751" cy="36575999"/>
              <a:chOff x="41551534" y="6079688"/>
              <a:chExt cx="976091" cy="30496311"/>
            </a:xfrm>
          </p:grpSpPr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Straight Connector 335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Connector 336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Connector 366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Connector 40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Straight Connector 41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Straight Connector 418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41" name="Straight Connector 114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0" name="TextBox 1559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1561" name="Left Brace 1560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2" name="TextBox 1561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1563" name="Left Brace 1562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4" name="TextBox 1563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1565" name="Right Brace 1564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6" name="Right Brace 1565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7" name="TextBox 1566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1568" name="TextBox 1567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1570" name="Straight Connector 1569"/>
            <p:cNvCxnSpPr>
              <a:stCxn id="1565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2" name="Straight Connector 1571"/>
            <p:cNvCxnSpPr>
              <a:stCxn id="1566" idx="1"/>
              <a:endCxn id="1568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3" name="Right Brace 15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4" name="Right Brace 15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5" name="Right Brace 15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6" name="Right Brace 15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7" name="Right Brace 15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8" name="TextBox 15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1579" name="TextBox 15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1580" name="TextBox 15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1581" name="TextBox 15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1582" name="TextBox 15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17" name="Group 1969"/>
          <p:cNvGrpSpPr/>
          <p:nvPr/>
        </p:nvGrpSpPr>
        <p:grpSpPr>
          <a:xfrm>
            <a:off x="18450737" y="-5255"/>
            <a:ext cx="3416708" cy="36576000"/>
            <a:chOff x="36712461" y="0"/>
            <a:chExt cx="3416708" cy="36576000"/>
          </a:xfrm>
        </p:grpSpPr>
        <p:sp>
          <p:nvSpPr>
            <p:cNvPr id="1971" name="TextBox 197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972" name="TextBox 197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973" name="TextBox 197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18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19" name="Group 626"/>
              <p:cNvGrpSpPr/>
              <p:nvPr/>
            </p:nvGrpSpPr>
            <p:grpSpPr>
              <a:xfrm>
                <a:off x="37632327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003" name="Straight Connector 2002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4" name="Straight Connector 2003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5" name="Straight Connector 2004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6" name="Straight Connector 2005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7" name="Straight Connector 2006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8" name="Straight Connector 2007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9" name="Straight Connector 2008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0" name="Straight Connector 2009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1" name="Straight Connector 2010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2" name="Straight Connector 2011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3" name="Straight Connector 2012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4" name="Straight Connector 2013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5" name="Straight Connector 2014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6" name="Straight Connector 2015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7" name="Straight Connector 2016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8" name="Straight Connector 2017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9" name="Straight Connector 2018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0" name="Straight Connector 2019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1" name="Straight Connector 2020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2" name="Straight Connector 2021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3" name="Straight Connector 2022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4" name="Straight Connector 2023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5" name="Straight Connector 2024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6" name="Straight Connector 2025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7" name="Straight Connector 2026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8" name="Straight Connector 2027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9" name="Straight Connector 2028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0" name="Straight Connector 2029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1" name="Straight Connector 2030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2" name="Straight Connector 2031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3" name="Straight Connector 2032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4" name="Straight Connector 2033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5" name="Straight Connector 2034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6" name="Straight Connector 2035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7" name="Straight Connector 2036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8" name="Straight Connector 2037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9" name="Straight Connector 2038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0" name="Straight Connector 2039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1" name="Straight Connector 2040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2" name="Straight Connector 2041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3" name="Straight Connector 2042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4" name="Straight Connector 2043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5" name="Straight Connector 2044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6" name="Straight Connector 2045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7" name="Straight Connector 2046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8" name="Straight Connector 2047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9" name="Straight Connector 2048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0" name="Straight Connector 2049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1" name="Straight Connector 2050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2" name="Straight Connector 2051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3" name="Straight Connector 2052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4" name="Straight Connector 2053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5" name="Straight Connector 2054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6" name="Straight Connector 2055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7" name="Straight Connector 2056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8" name="Straight Connector 2057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9" name="Straight Connector 2058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0" name="Straight Connector 2059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1" name="Straight Connector 2060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2" name="Straight Connector 2061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3" name="Straight Connector 2062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4" name="Straight Connector 2063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5" name="Straight Connector 2064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6" name="Straight Connector 2065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7" name="Straight Connector 2066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8" name="Straight Connector 2067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9" name="Straight Connector 2068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0" name="Straight Connector 2069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1" name="Straight Connector 2070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2" name="Straight Connector 2071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3" name="Straight Connector 2072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4" name="Straight Connector 2073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5" name="Straight Connector 2074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6" name="Straight Connector 2075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7" name="Straight Connector 2076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8" name="Straight Connector 2077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9" name="Straight Connector 2078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0" name="Straight Connector 2079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1" name="Straight Connector 2080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2" name="Straight Connector 2081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3" name="Straight Connector 2082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4" name="Straight Connector 2083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5" name="Straight Connector 2084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6" name="Straight Connector 2085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7" name="Straight Connector 2086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8" name="Straight Connector 2087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9" name="Straight Connector 2088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0" name="Straight Connector 2089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1" name="Straight Connector 2090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2" name="Straight Connector 2091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3" name="Straight Connector 2092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4" name="Straight Connector 2093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5" name="Straight Connector 2094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6" name="Straight Connector 2095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7" name="Straight Connector 2096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8" name="Straight Connector 2097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9" name="Straight Connector 2098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0" name="Straight Connector 2099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1" name="Straight Connector 2100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2" name="Straight Connector 2101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3" name="Straight Connector 2102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76" name="TextBox 1975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977" name="Left Brace 19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8" name="Left Brace 19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9" name="Left Brace 19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0" name="Left Brace 19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1" name="TextBox 1980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982" name="Left Brace 1981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3" name="Left Brace 1982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4" name="TextBox 1983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985" name="TextBox 1984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986" name="Right Brace 1985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7" name="Right Brace 1986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8" name="Right Brace 1987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9" name="TextBox 1988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990" name="TextBox 1989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991" name="TextBox 1990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992" name="Right Brace 1991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3" name="Right Brace 1992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4" name="TextBox 1993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995" name="TextBox 1994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996" name="Right Brace 1995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7" name="Right Brace 1996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8" name="Right Brace 1997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9" name="Right Brace 1998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0" name="TextBox 1999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2001" name="TextBox 2000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2002" name="TextBox 2001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20" name="Group 524"/>
          <p:cNvGrpSpPr/>
          <p:nvPr/>
        </p:nvGrpSpPr>
        <p:grpSpPr>
          <a:xfrm>
            <a:off x="15704990" y="-24304"/>
            <a:ext cx="1427882" cy="36575999"/>
            <a:chOff x="41551534" y="6079688"/>
            <a:chExt cx="976091" cy="30496311"/>
          </a:xfrm>
        </p:grpSpPr>
        <p:cxnSp>
          <p:nvCxnSpPr>
            <p:cNvPr id="2140" name="Straight Connector 2139"/>
            <p:cNvCxnSpPr/>
            <p:nvPr/>
          </p:nvCxnSpPr>
          <p:spPr>
            <a:xfrm rot="16200000" flipH="1">
              <a:off x="26802697" y="21329433"/>
              <a:ext cx="30490507" cy="2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1" name="Straight Connector 2140"/>
            <p:cNvCxnSpPr/>
            <p:nvPr/>
          </p:nvCxnSpPr>
          <p:spPr>
            <a:xfrm>
              <a:off x="41581140" y="359395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2" name="Straight Connector 2141"/>
            <p:cNvCxnSpPr/>
            <p:nvPr/>
          </p:nvCxnSpPr>
          <p:spPr>
            <a:xfrm>
              <a:off x="41589162" y="350273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3" name="Straight Connector 2142"/>
            <p:cNvCxnSpPr/>
            <p:nvPr/>
          </p:nvCxnSpPr>
          <p:spPr>
            <a:xfrm>
              <a:off x="41557077" y="1736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4" name="Straight Connector 2143"/>
            <p:cNvCxnSpPr/>
            <p:nvPr/>
          </p:nvCxnSpPr>
          <p:spPr>
            <a:xfrm>
              <a:off x="41557630" y="182719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5" name="Straight Connector 2144"/>
            <p:cNvCxnSpPr/>
            <p:nvPr/>
          </p:nvCxnSpPr>
          <p:spPr>
            <a:xfrm>
              <a:off x="41581416" y="237580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6" name="Straight Connector 2145"/>
            <p:cNvCxnSpPr/>
            <p:nvPr/>
          </p:nvCxnSpPr>
          <p:spPr>
            <a:xfrm>
              <a:off x="41557077" y="24680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7" name="Straight Connector 2146"/>
            <p:cNvCxnSpPr/>
            <p:nvPr/>
          </p:nvCxnSpPr>
          <p:spPr>
            <a:xfrm>
              <a:off x="41565098" y="191863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8" name="Straight Connector 2147"/>
            <p:cNvCxnSpPr/>
            <p:nvPr/>
          </p:nvCxnSpPr>
          <p:spPr>
            <a:xfrm>
              <a:off x="41564822" y="2284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9" name="Straight Connector 2148"/>
            <p:cNvCxnSpPr/>
            <p:nvPr/>
          </p:nvCxnSpPr>
          <p:spPr>
            <a:xfrm>
              <a:off x="41557077" y="21937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0" name="Straight Connector 2149"/>
            <p:cNvCxnSpPr/>
            <p:nvPr/>
          </p:nvCxnSpPr>
          <p:spPr>
            <a:xfrm>
              <a:off x="41556801" y="21015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" name="Straight Connector 2150"/>
            <p:cNvCxnSpPr/>
            <p:nvPr/>
          </p:nvCxnSpPr>
          <p:spPr>
            <a:xfrm>
              <a:off x="41564822" y="201004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2" name="Straight Connector 2151"/>
            <p:cNvCxnSpPr/>
            <p:nvPr/>
          </p:nvCxnSpPr>
          <p:spPr>
            <a:xfrm>
              <a:off x="41565374" y="25594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" name="Straight Connector 2152"/>
            <p:cNvCxnSpPr/>
            <p:nvPr/>
          </p:nvCxnSpPr>
          <p:spPr>
            <a:xfrm>
              <a:off x="41573396" y="26501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4" name="Straight Connector 2153"/>
            <p:cNvCxnSpPr/>
            <p:nvPr/>
          </p:nvCxnSpPr>
          <p:spPr>
            <a:xfrm>
              <a:off x="41580588" y="27415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5" name="Straight Connector 2154"/>
            <p:cNvCxnSpPr/>
            <p:nvPr/>
          </p:nvCxnSpPr>
          <p:spPr>
            <a:xfrm>
              <a:off x="41581140" y="28338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6" name="Straight Connector 2155"/>
            <p:cNvCxnSpPr/>
            <p:nvPr/>
          </p:nvCxnSpPr>
          <p:spPr>
            <a:xfrm>
              <a:off x="41573395" y="29244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7" name="Straight Connector 2156"/>
            <p:cNvCxnSpPr/>
            <p:nvPr/>
          </p:nvCxnSpPr>
          <p:spPr>
            <a:xfrm>
              <a:off x="41580588" y="310732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8" name="Straight Connector 2157"/>
            <p:cNvCxnSpPr/>
            <p:nvPr/>
          </p:nvCxnSpPr>
          <p:spPr>
            <a:xfrm>
              <a:off x="41581140" y="30166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9" name="Straight Connector 2158"/>
            <p:cNvCxnSpPr/>
            <p:nvPr/>
          </p:nvCxnSpPr>
          <p:spPr>
            <a:xfrm>
              <a:off x="41564270" y="319879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0" name="Straight Connector 2159"/>
            <p:cNvCxnSpPr/>
            <p:nvPr/>
          </p:nvCxnSpPr>
          <p:spPr>
            <a:xfrm>
              <a:off x="41556525" y="32902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1" name="Straight Connector 2160"/>
            <p:cNvCxnSpPr/>
            <p:nvPr/>
          </p:nvCxnSpPr>
          <p:spPr>
            <a:xfrm>
              <a:off x="41557078" y="33824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2" name="Straight Connector 2161"/>
            <p:cNvCxnSpPr/>
            <p:nvPr/>
          </p:nvCxnSpPr>
          <p:spPr>
            <a:xfrm>
              <a:off x="41579759" y="9127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3" name="Straight Connector 2162"/>
            <p:cNvCxnSpPr/>
            <p:nvPr/>
          </p:nvCxnSpPr>
          <p:spPr>
            <a:xfrm>
              <a:off x="41570357" y="82213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4" name="Straight Connector 2163"/>
            <p:cNvCxnSpPr/>
            <p:nvPr/>
          </p:nvCxnSpPr>
          <p:spPr>
            <a:xfrm>
              <a:off x="41564270" y="730663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5" name="Straight Connector 2164"/>
            <p:cNvCxnSpPr/>
            <p:nvPr/>
          </p:nvCxnSpPr>
          <p:spPr>
            <a:xfrm>
              <a:off x="41563165" y="639195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6" name="Straight Connector 2165"/>
            <p:cNvCxnSpPr/>
            <p:nvPr/>
          </p:nvCxnSpPr>
          <p:spPr>
            <a:xfrm>
              <a:off x="41557906" y="10050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7" name="Straight Connector 2166"/>
            <p:cNvCxnSpPr/>
            <p:nvPr/>
          </p:nvCxnSpPr>
          <p:spPr>
            <a:xfrm>
              <a:off x="41565099" y="10956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8" name="Straight Connector 2167"/>
            <p:cNvCxnSpPr/>
            <p:nvPr/>
          </p:nvCxnSpPr>
          <p:spPr>
            <a:xfrm>
              <a:off x="41557353" y="11870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9" name="Straight Connector 2168"/>
            <p:cNvCxnSpPr/>
            <p:nvPr/>
          </p:nvCxnSpPr>
          <p:spPr>
            <a:xfrm>
              <a:off x="41564546" y="16450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0" name="Straight Connector 2169"/>
            <p:cNvCxnSpPr/>
            <p:nvPr/>
          </p:nvCxnSpPr>
          <p:spPr>
            <a:xfrm>
              <a:off x="41565098" y="15528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1" name="Straight Connector 2170"/>
            <p:cNvCxnSpPr/>
            <p:nvPr/>
          </p:nvCxnSpPr>
          <p:spPr>
            <a:xfrm>
              <a:off x="41572291" y="14614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2" name="Straight Connector 2171"/>
            <p:cNvCxnSpPr/>
            <p:nvPr/>
          </p:nvCxnSpPr>
          <p:spPr>
            <a:xfrm>
              <a:off x="41572843" y="1370024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3" name="Straight Connector 2172"/>
            <p:cNvCxnSpPr/>
            <p:nvPr/>
          </p:nvCxnSpPr>
          <p:spPr>
            <a:xfrm>
              <a:off x="41565926" y="12785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4" name="Straight Connector 2173"/>
            <p:cNvCxnSpPr/>
            <p:nvPr/>
          </p:nvCxnSpPr>
          <p:spPr>
            <a:xfrm>
              <a:off x="41551545" y="14000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5" name="Straight Connector 2174"/>
            <p:cNvCxnSpPr/>
            <p:nvPr/>
          </p:nvCxnSpPr>
          <p:spPr>
            <a:xfrm>
              <a:off x="41562056" y="143109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6" name="Straight Connector 2175"/>
            <p:cNvCxnSpPr/>
            <p:nvPr/>
          </p:nvCxnSpPr>
          <p:spPr>
            <a:xfrm>
              <a:off x="41572566" y="176952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7" name="Straight Connector 2176"/>
            <p:cNvCxnSpPr/>
            <p:nvPr/>
          </p:nvCxnSpPr>
          <p:spPr>
            <a:xfrm>
              <a:off x="41567309" y="18572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8" name="Straight Connector 2177"/>
            <p:cNvCxnSpPr/>
            <p:nvPr/>
          </p:nvCxnSpPr>
          <p:spPr>
            <a:xfrm>
              <a:off x="41577820" y="1886718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9" name="Straight Connector 2178"/>
            <p:cNvCxnSpPr/>
            <p:nvPr/>
          </p:nvCxnSpPr>
          <p:spPr>
            <a:xfrm>
              <a:off x="41572565" y="1492054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0" name="Straight Connector 2179"/>
            <p:cNvCxnSpPr/>
            <p:nvPr/>
          </p:nvCxnSpPr>
          <p:spPr>
            <a:xfrm>
              <a:off x="41567313" y="170751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1" name="Straight Connector 2180"/>
            <p:cNvCxnSpPr/>
            <p:nvPr/>
          </p:nvCxnSpPr>
          <p:spPr>
            <a:xfrm>
              <a:off x="41562056" y="1673883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2" name="Straight Connector 2181"/>
            <p:cNvCxnSpPr/>
            <p:nvPr/>
          </p:nvCxnSpPr>
          <p:spPr>
            <a:xfrm>
              <a:off x="41556802" y="1616602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3" name="Straight Connector 2182"/>
            <p:cNvCxnSpPr/>
            <p:nvPr/>
          </p:nvCxnSpPr>
          <p:spPr>
            <a:xfrm>
              <a:off x="41551548" y="158296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4" name="Straight Connector 2183"/>
            <p:cNvCxnSpPr/>
            <p:nvPr/>
          </p:nvCxnSpPr>
          <p:spPr>
            <a:xfrm>
              <a:off x="41562057" y="152253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5" name="Straight Connector 2184"/>
            <p:cNvCxnSpPr/>
            <p:nvPr/>
          </p:nvCxnSpPr>
          <p:spPr>
            <a:xfrm>
              <a:off x="41556803" y="1797905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6" name="Straight Connector 2185"/>
            <p:cNvCxnSpPr/>
            <p:nvPr/>
          </p:nvCxnSpPr>
          <p:spPr>
            <a:xfrm>
              <a:off x="41563994" y="3228723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7" name="Straight Connector 2186"/>
            <p:cNvCxnSpPr/>
            <p:nvPr/>
          </p:nvCxnSpPr>
          <p:spPr>
            <a:xfrm>
              <a:off x="41558737" y="3259728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8" name="Straight Connector 2187"/>
            <p:cNvCxnSpPr/>
            <p:nvPr/>
          </p:nvCxnSpPr>
          <p:spPr>
            <a:xfrm>
              <a:off x="41553483" y="331911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9" name="Straight Connector 2188"/>
            <p:cNvCxnSpPr/>
            <p:nvPr/>
          </p:nvCxnSpPr>
          <p:spPr>
            <a:xfrm>
              <a:off x="41563993" y="3351694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0" name="Straight Connector 2189"/>
            <p:cNvCxnSpPr/>
            <p:nvPr/>
          </p:nvCxnSpPr>
          <p:spPr>
            <a:xfrm>
              <a:off x="41574502" y="3411077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1" name="Straight Connector 2190"/>
            <p:cNvCxnSpPr/>
            <p:nvPr/>
          </p:nvCxnSpPr>
          <p:spPr>
            <a:xfrm>
              <a:off x="41569248" y="3443659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2" name="Straight Connector 2191"/>
            <p:cNvCxnSpPr/>
            <p:nvPr/>
          </p:nvCxnSpPr>
          <p:spPr>
            <a:xfrm>
              <a:off x="41579758" y="347308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3" name="Straight Connector 2192"/>
            <p:cNvCxnSpPr/>
            <p:nvPr/>
          </p:nvCxnSpPr>
          <p:spPr>
            <a:xfrm>
              <a:off x="41574506" y="353404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4" name="Straight Connector 2193"/>
            <p:cNvCxnSpPr/>
            <p:nvPr/>
          </p:nvCxnSpPr>
          <p:spPr>
            <a:xfrm>
              <a:off x="41589161" y="356414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5" name="Straight Connector 2194"/>
            <p:cNvCxnSpPr/>
            <p:nvPr/>
          </p:nvCxnSpPr>
          <p:spPr>
            <a:xfrm>
              <a:off x="41580588" y="3625350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6" name="Straight Connector 2195"/>
            <p:cNvCxnSpPr/>
            <p:nvPr/>
          </p:nvCxnSpPr>
          <p:spPr>
            <a:xfrm>
              <a:off x="41570079" y="280357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7" name="Straight Connector 2196"/>
            <p:cNvCxnSpPr/>
            <p:nvPr/>
          </p:nvCxnSpPr>
          <p:spPr>
            <a:xfrm>
              <a:off x="41580585" y="277152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8" name="Straight Connector 2197"/>
            <p:cNvCxnSpPr/>
            <p:nvPr/>
          </p:nvCxnSpPr>
          <p:spPr>
            <a:xfrm>
              <a:off x="41575334" y="2862437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9" name="Straight Connector 2198"/>
            <p:cNvCxnSpPr/>
            <p:nvPr/>
          </p:nvCxnSpPr>
          <p:spPr>
            <a:xfrm>
              <a:off x="41570077" y="28950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0" name="Straight Connector 2199"/>
            <p:cNvCxnSpPr/>
            <p:nvPr/>
          </p:nvCxnSpPr>
          <p:spPr>
            <a:xfrm>
              <a:off x="41580588" y="2952826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1" name="Straight Connector 2200"/>
            <p:cNvCxnSpPr/>
            <p:nvPr/>
          </p:nvCxnSpPr>
          <p:spPr>
            <a:xfrm>
              <a:off x="41575336" y="298540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2" name="Straight Connector 2201"/>
            <p:cNvCxnSpPr/>
            <p:nvPr/>
          </p:nvCxnSpPr>
          <p:spPr>
            <a:xfrm>
              <a:off x="41570077" y="3046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3" name="Straight Connector 2202"/>
            <p:cNvCxnSpPr/>
            <p:nvPr/>
          </p:nvCxnSpPr>
          <p:spPr>
            <a:xfrm>
              <a:off x="41580589" y="3077374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4" name="Straight Connector 2203"/>
            <p:cNvCxnSpPr/>
            <p:nvPr/>
          </p:nvCxnSpPr>
          <p:spPr>
            <a:xfrm>
              <a:off x="41559567" y="313675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5" name="Straight Connector 2204"/>
            <p:cNvCxnSpPr/>
            <p:nvPr/>
          </p:nvCxnSpPr>
          <p:spPr>
            <a:xfrm>
              <a:off x="41554311" y="316933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6" name="Straight Connector 2205"/>
            <p:cNvCxnSpPr/>
            <p:nvPr/>
          </p:nvCxnSpPr>
          <p:spPr>
            <a:xfrm>
              <a:off x="41551534" y="213094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7" name="Straight Connector 2206"/>
            <p:cNvCxnSpPr/>
            <p:nvPr/>
          </p:nvCxnSpPr>
          <p:spPr>
            <a:xfrm>
              <a:off x="41562046" y="21635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8" name="Straight Connector 2207"/>
            <p:cNvCxnSpPr/>
            <p:nvPr/>
          </p:nvCxnSpPr>
          <p:spPr>
            <a:xfrm>
              <a:off x="41572558" y="222291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9" name="Straight Connector 2208"/>
            <p:cNvCxnSpPr/>
            <p:nvPr/>
          </p:nvCxnSpPr>
          <p:spPr>
            <a:xfrm>
              <a:off x="41551535" y="23138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0" name="Straight Connector 2209"/>
            <p:cNvCxnSpPr/>
            <p:nvPr/>
          </p:nvCxnSpPr>
          <p:spPr>
            <a:xfrm>
              <a:off x="41562043" y="2073663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1" name="Straight Connector 2210"/>
            <p:cNvCxnSpPr/>
            <p:nvPr/>
          </p:nvCxnSpPr>
          <p:spPr>
            <a:xfrm>
              <a:off x="41556794" y="1981698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2" name="Straight Connector 2211"/>
            <p:cNvCxnSpPr/>
            <p:nvPr/>
          </p:nvCxnSpPr>
          <p:spPr>
            <a:xfrm>
              <a:off x="41551535" y="20395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3" name="Straight Connector 2212"/>
            <p:cNvCxnSpPr/>
            <p:nvPr/>
          </p:nvCxnSpPr>
          <p:spPr>
            <a:xfrm>
              <a:off x="41562046" y="19491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4" name="Straight Connector 2213"/>
            <p:cNvCxnSpPr/>
            <p:nvPr/>
          </p:nvCxnSpPr>
          <p:spPr>
            <a:xfrm>
              <a:off x="41572554" y="27116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5" name="Straight Connector 2214"/>
            <p:cNvCxnSpPr/>
            <p:nvPr/>
          </p:nvCxnSpPr>
          <p:spPr>
            <a:xfrm>
              <a:off x="41551534" y="267958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6" name="Straight Connector 2215"/>
            <p:cNvCxnSpPr/>
            <p:nvPr/>
          </p:nvCxnSpPr>
          <p:spPr>
            <a:xfrm>
              <a:off x="41577812" y="26207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7" name="Straight Connector 2216"/>
            <p:cNvCxnSpPr/>
            <p:nvPr/>
          </p:nvCxnSpPr>
          <p:spPr>
            <a:xfrm>
              <a:off x="41572553" y="22544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8" name="Straight Connector 2217"/>
            <p:cNvCxnSpPr/>
            <p:nvPr/>
          </p:nvCxnSpPr>
          <p:spPr>
            <a:xfrm>
              <a:off x="41567297" y="2589721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9" name="Straight Connector 2218"/>
            <p:cNvCxnSpPr/>
            <p:nvPr/>
          </p:nvCxnSpPr>
          <p:spPr>
            <a:xfrm>
              <a:off x="41562043" y="252928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0" name="Straight Connector 2219"/>
            <p:cNvCxnSpPr/>
            <p:nvPr/>
          </p:nvCxnSpPr>
          <p:spPr>
            <a:xfrm>
              <a:off x="41556792" y="249723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1" name="Straight Connector 2220"/>
            <p:cNvCxnSpPr/>
            <p:nvPr/>
          </p:nvCxnSpPr>
          <p:spPr>
            <a:xfrm>
              <a:off x="41551535" y="24352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2" name="Straight Connector 2221"/>
            <p:cNvCxnSpPr/>
            <p:nvPr/>
          </p:nvCxnSpPr>
          <p:spPr>
            <a:xfrm>
              <a:off x="41562045" y="24063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3" name="Straight Connector 2222"/>
            <p:cNvCxnSpPr/>
            <p:nvPr/>
          </p:nvCxnSpPr>
          <p:spPr>
            <a:xfrm>
              <a:off x="41556790" y="23443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4" name="Straight Connector 2223"/>
            <p:cNvCxnSpPr/>
            <p:nvPr/>
          </p:nvCxnSpPr>
          <p:spPr>
            <a:xfrm>
              <a:off x="41567863" y="121651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5" name="Straight Connector 2224"/>
            <p:cNvCxnSpPr/>
            <p:nvPr/>
          </p:nvCxnSpPr>
          <p:spPr>
            <a:xfrm>
              <a:off x="41562608" y="124909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6" name="Straight Connector 2225"/>
            <p:cNvCxnSpPr/>
            <p:nvPr/>
          </p:nvCxnSpPr>
          <p:spPr>
            <a:xfrm>
              <a:off x="41573118" y="130848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7" name="Straight Connector 2226"/>
            <p:cNvCxnSpPr/>
            <p:nvPr/>
          </p:nvCxnSpPr>
          <p:spPr>
            <a:xfrm>
              <a:off x="41567865" y="133948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8" name="Straight Connector 2227"/>
            <p:cNvCxnSpPr/>
            <p:nvPr/>
          </p:nvCxnSpPr>
          <p:spPr>
            <a:xfrm>
              <a:off x="41559567" y="6079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9" name="Straight Connector 2228"/>
            <p:cNvCxnSpPr/>
            <p:nvPr/>
          </p:nvCxnSpPr>
          <p:spPr>
            <a:xfrm>
              <a:off x="41557907" y="668624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0" name="Straight Connector 2229"/>
            <p:cNvCxnSpPr/>
            <p:nvPr/>
          </p:nvCxnSpPr>
          <p:spPr>
            <a:xfrm>
              <a:off x="41568417" y="70120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1" name="Straight Connector 2230"/>
            <p:cNvCxnSpPr/>
            <p:nvPr/>
          </p:nvCxnSpPr>
          <p:spPr>
            <a:xfrm>
              <a:off x="41578924" y="792121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2" name="Straight Connector 2231"/>
            <p:cNvCxnSpPr/>
            <p:nvPr/>
          </p:nvCxnSpPr>
          <p:spPr>
            <a:xfrm>
              <a:off x="41557907" y="76006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3" name="Straight Connector 2232"/>
            <p:cNvCxnSpPr/>
            <p:nvPr/>
          </p:nvCxnSpPr>
          <p:spPr>
            <a:xfrm>
              <a:off x="41580863" y="85313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4" name="Straight Connector 2233"/>
            <p:cNvCxnSpPr/>
            <p:nvPr/>
          </p:nvCxnSpPr>
          <p:spPr>
            <a:xfrm>
              <a:off x="41575605" y="8809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5" name="Straight Connector 2234"/>
            <p:cNvCxnSpPr/>
            <p:nvPr/>
          </p:nvCxnSpPr>
          <p:spPr>
            <a:xfrm>
              <a:off x="41570348" y="9435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6" name="Straight Connector 2235"/>
            <p:cNvCxnSpPr/>
            <p:nvPr/>
          </p:nvCxnSpPr>
          <p:spPr>
            <a:xfrm>
              <a:off x="41565093" y="974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7" name="Straight Connector 2236"/>
            <p:cNvCxnSpPr/>
            <p:nvPr/>
          </p:nvCxnSpPr>
          <p:spPr>
            <a:xfrm>
              <a:off x="41568415" y="103443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8" name="Straight Connector 2237"/>
            <p:cNvCxnSpPr/>
            <p:nvPr/>
          </p:nvCxnSpPr>
          <p:spPr>
            <a:xfrm>
              <a:off x="41563163" y="1065445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9" name="Straight Connector 2238"/>
            <p:cNvCxnSpPr/>
            <p:nvPr/>
          </p:nvCxnSpPr>
          <p:spPr>
            <a:xfrm>
              <a:off x="41573672" y="1126405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0" name="Straight Connector 2239"/>
            <p:cNvCxnSpPr/>
            <p:nvPr/>
          </p:nvCxnSpPr>
          <p:spPr>
            <a:xfrm>
              <a:off x="41568416" y="115741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7" name="TextBox 2106"/>
          <p:cNvSpPr txBox="1"/>
          <p:nvPr/>
        </p:nvSpPr>
        <p:spPr>
          <a:xfrm rot="16200000">
            <a:off x="17076026" y="35364736"/>
            <a:ext cx="1973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Recorded History</a:t>
            </a:r>
            <a:endParaRPr lang="en-US" sz="2000" dirty="0"/>
          </a:p>
        </p:txBody>
      </p:sp>
      <p:sp>
        <p:nvSpPr>
          <p:cNvPr id="2108" name="Left Brace 2107"/>
          <p:cNvSpPr/>
          <p:nvPr/>
        </p:nvSpPr>
        <p:spPr>
          <a:xfrm>
            <a:off x="15075776" y="12777296"/>
            <a:ext cx="514350" cy="2377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9" name="TextBox 2108"/>
          <p:cNvSpPr txBox="1"/>
          <p:nvPr/>
        </p:nvSpPr>
        <p:spPr>
          <a:xfrm rot="16200000">
            <a:off x="14180426" y="24531146"/>
            <a:ext cx="162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Ancient History</a:t>
            </a:r>
            <a:endParaRPr lang="en-US" sz="1800" dirty="0"/>
          </a:p>
        </p:txBody>
      </p:sp>
      <p:sp>
        <p:nvSpPr>
          <p:cNvPr id="2110" name="Left Brace 2109"/>
          <p:cNvSpPr/>
          <p:nvPr/>
        </p:nvSpPr>
        <p:spPr>
          <a:xfrm>
            <a:off x="15190076" y="3557096"/>
            <a:ext cx="438150" cy="92011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1" name="TextBox 2110"/>
          <p:cNvSpPr txBox="1"/>
          <p:nvPr/>
        </p:nvSpPr>
        <p:spPr>
          <a:xfrm rot="16200000">
            <a:off x="14269764" y="8176393"/>
            <a:ext cx="134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2112" name="Left Brace 2111"/>
          <p:cNvSpPr/>
          <p:nvPr/>
        </p:nvSpPr>
        <p:spPr>
          <a:xfrm>
            <a:off x="15190076" y="1613996"/>
            <a:ext cx="476250" cy="19431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3" name="Left Brace 2112"/>
          <p:cNvSpPr/>
          <p:nvPr/>
        </p:nvSpPr>
        <p:spPr>
          <a:xfrm>
            <a:off x="15171026" y="509096"/>
            <a:ext cx="495300" cy="10858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4" name="Left Brace 2113"/>
          <p:cNvSpPr/>
          <p:nvPr/>
        </p:nvSpPr>
        <p:spPr>
          <a:xfrm>
            <a:off x="15190076" y="-24304"/>
            <a:ext cx="514350" cy="5715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5" name="TextBox 2114"/>
          <p:cNvSpPr txBox="1"/>
          <p:nvPr/>
        </p:nvSpPr>
        <p:spPr>
          <a:xfrm rot="16200000">
            <a:off x="14580477" y="129123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Modern</a:t>
            </a:r>
            <a:endParaRPr lang="en-US" sz="1800" dirty="0"/>
          </a:p>
        </p:txBody>
      </p:sp>
      <p:sp>
        <p:nvSpPr>
          <p:cNvPr id="2116" name="TextBox 2115"/>
          <p:cNvSpPr txBox="1"/>
          <p:nvPr/>
        </p:nvSpPr>
        <p:spPr>
          <a:xfrm rot="16200000">
            <a:off x="14427585" y="827796"/>
            <a:ext cx="995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Early</a:t>
            </a:r>
          </a:p>
          <a:p>
            <a:pPr algn="ctr"/>
            <a:r>
              <a:rPr lang="en-US" sz="1800" dirty="0" smtClean="0"/>
              <a:t> Modern</a:t>
            </a:r>
            <a:endParaRPr lang="en-US" sz="1800" dirty="0"/>
          </a:p>
        </p:txBody>
      </p:sp>
      <p:sp>
        <p:nvSpPr>
          <p:cNvPr id="2117" name="TextBox 2116"/>
          <p:cNvSpPr txBox="1"/>
          <p:nvPr/>
        </p:nvSpPr>
        <p:spPr>
          <a:xfrm rot="16200000">
            <a:off x="14118942" y="2294646"/>
            <a:ext cx="1722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Age of discovery</a:t>
            </a:r>
          </a:p>
          <a:p>
            <a:r>
              <a:rPr lang="en-US" sz="1800" dirty="0" smtClean="0"/>
              <a:t>And exploration</a:t>
            </a:r>
            <a:endParaRPr lang="en-US" sz="1800" dirty="0"/>
          </a:p>
        </p:txBody>
      </p:sp>
      <p:sp>
        <p:nvSpPr>
          <p:cNvPr id="2118" name="Right Brace 2117"/>
          <p:cNvSpPr/>
          <p:nvPr/>
        </p:nvSpPr>
        <p:spPr>
          <a:xfrm>
            <a:off x="17076026" y="27655346"/>
            <a:ext cx="609600" cy="88963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9" name="Right Brace 2118"/>
          <p:cNvSpPr/>
          <p:nvPr/>
        </p:nvSpPr>
        <p:spPr>
          <a:xfrm>
            <a:off x="17133176" y="20740196"/>
            <a:ext cx="590550" cy="69151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0" name="Right Brace 2119"/>
          <p:cNvSpPr/>
          <p:nvPr/>
        </p:nvSpPr>
        <p:spPr>
          <a:xfrm>
            <a:off x="17247476" y="12758246"/>
            <a:ext cx="361950" cy="1752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1" name="Right Brace 2120"/>
          <p:cNvSpPr/>
          <p:nvPr/>
        </p:nvSpPr>
        <p:spPr>
          <a:xfrm>
            <a:off x="17247476" y="14529896"/>
            <a:ext cx="400050" cy="17716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2" name="Right Brace 2121"/>
          <p:cNvSpPr/>
          <p:nvPr/>
        </p:nvSpPr>
        <p:spPr>
          <a:xfrm>
            <a:off x="17247476" y="16301546"/>
            <a:ext cx="400050" cy="26289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3" name="Right Brace 2122"/>
          <p:cNvSpPr/>
          <p:nvPr/>
        </p:nvSpPr>
        <p:spPr>
          <a:xfrm>
            <a:off x="17247476" y="18930446"/>
            <a:ext cx="381000" cy="10287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4" name="Right Brace 2123"/>
          <p:cNvSpPr/>
          <p:nvPr/>
        </p:nvSpPr>
        <p:spPr>
          <a:xfrm>
            <a:off x="17209376" y="19959146"/>
            <a:ext cx="495300" cy="7810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5" name="TextBox 2124"/>
          <p:cNvSpPr txBox="1"/>
          <p:nvPr/>
        </p:nvSpPr>
        <p:spPr>
          <a:xfrm rot="16200000">
            <a:off x="17152227" y="13444048"/>
            <a:ext cx="1340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Fall of Rome</a:t>
            </a:r>
            <a:endParaRPr lang="en-US" sz="1800" dirty="0"/>
          </a:p>
        </p:txBody>
      </p:sp>
      <p:sp>
        <p:nvSpPr>
          <p:cNvPr id="2126" name="TextBox 2125"/>
          <p:cNvSpPr txBox="1"/>
          <p:nvPr/>
        </p:nvSpPr>
        <p:spPr>
          <a:xfrm rot="16200000">
            <a:off x="17076028" y="15329998"/>
            <a:ext cx="1560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Empire</a:t>
            </a:r>
            <a:endParaRPr lang="en-US" sz="1800" dirty="0"/>
          </a:p>
        </p:txBody>
      </p:sp>
      <p:sp>
        <p:nvSpPr>
          <p:cNvPr id="2127" name="TextBox 2126"/>
          <p:cNvSpPr txBox="1"/>
          <p:nvPr/>
        </p:nvSpPr>
        <p:spPr>
          <a:xfrm rot="16200000">
            <a:off x="16999826" y="17520748"/>
            <a:ext cx="1701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Republic</a:t>
            </a:r>
            <a:endParaRPr lang="en-US" sz="1800" dirty="0"/>
          </a:p>
        </p:txBody>
      </p:sp>
      <p:sp>
        <p:nvSpPr>
          <p:cNvPr id="2128" name="TextBox 2127"/>
          <p:cNvSpPr txBox="1"/>
          <p:nvPr/>
        </p:nvSpPr>
        <p:spPr>
          <a:xfrm rot="16200000">
            <a:off x="17285576" y="19101898"/>
            <a:ext cx="991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Etruscan</a:t>
            </a:r>
            <a:endParaRPr lang="en-US" sz="1800" dirty="0"/>
          </a:p>
        </p:txBody>
      </p:sp>
      <p:sp>
        <p:nvSpPr>
          <p:cNvPr id="2129" name="TextBox 2128"/>
          <p:cNvSpPr txBox="1"/>
          <p:nvPr/>
        </p:nvSpPr>
        <p:spPr>
          <a:xfrm rot="16200000">
            <a:off x="17399881" y="20321098"/>
            <a:ext cx="970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Iron Age</a:t>
            </a:r>
            <a:endParaRPr lang="en-US" sz="1800" dirty="0"/>
          </a:p>
        </p:txBody>
      </p:sp>
      <p:sp>
        <p:nvSpPr>
          <p:cNvPr id="2130" name="TextBox 2129"/>
          <p:cNvSpPr txBox="1"/>
          <p:nvPr/>
        </p:nvSpPr>
        <p:spPr>
          <a:xfrm rot="16200000">
            <a:off x="17247484" y="24245398"/>
            <a:ext cx="1239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Bronze Age</a:t>
            </a:r>
            <a:endParaRPr lang="en-US" sz="1800" dirty="0"/>
          </a:p>
        </p:txBody>
      </p:sp>
      <p:sp>
        <p:nvSpPr>
          <p:cNvPr id="2131" name="TextBox 2130"/>
          <p:cNvSpPr txBox="1"/>
          <p:nvPr/>
        </p:nvSpPr>
        <p:spPr>
          <a:xfrm rot="16200000">
            <a:off x="17209377" y="31922548"/>
            <a:ext cx="127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Copper Age</a:t>
            </a:r>
            <a:endParaRPr lang="en-US" sz="1800" dirty="0"/>
          </a:p>
        </p:txBody>
      </p:sp>
      <p:sp>
        <p:nvSpPr>
          <p:cNvPr id="2132" name="Right Brace 2131"/>
          <p:cNvSpPr/>
          <p:nvPr/>
        </p:nvSpPr>
        <p:spPr>
          <a:xfrm>
            <a:off x="17266526" y="3576146"/>
            <a:ext cx="342900" cy="9334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3" name="Right Brace 2132"/>
          <p:cNvSpPr/>
          <p:nvPr/>
        </p:nvSpPr>
        <p:spPr>
          <a:xfrm>
            <a:off x="17228426" y="4509596"/>
            <a:ext cx="361950" cy="1143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4" name="Right Brace 2133"/>
          <p:cNvSpPr/>
          <p:nvPr/>
        </p:nvSpPr>
        <p:spPr>
          <a:xfrm>
            <a:off x="17304626" y="5671646"/>
            <a:ext cx="285750" cy="12573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5" name="Right Brace 2134"/>
          <p:cNvSpPr/>
          <p:nvPr/>
        </p:nvSpPr>
        <p:spPr>
          <a:xfrm>
            <a:off x="17228426" y="6928946"/>
            <a:ext cx="438150" cy="3733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6" name="Right Brace 2135"/>
          <p:cNvSpPr/>
          <p:nvPr/>
        </p:nvSpPr>
        <p:spPr>
          <a:xfrm>
            <a:off x="17209376" y="10700846"/>
            <a:ext cx="419100" cy="2057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7" name="TextBox 2136"/>
          <p:cNvSpPr txBox="1"/>
          <p:nvPr/>
        </p:nvSpPr>
        <p:spPr>
          <a:xfrm rot="16200000">
            <a:off x="17323676" y="11634296"/>
            <a:ext cx="112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Dark Ages</a:t>
            </a:r>
            <a:endParaRPr lang="en-US" sz="1800" dirty="0"/>
          </a:p>
        </p:txBody>
      </p:sp>
      <p:sp>
        <p:nvSpPr>
          <p:cNvPr id="2138" name="TextBox 2137"/>
          <p:cNvSpPr txBox="1"/>
          <p:nvPr/>
        </p:nvSpPr>
        <p:spPr>
          <a:xfrm rot="16200000">
            <a:off x="16980776" y="8700596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Early Middle Ages</a:t>
            </a:r>
            <a:endParaRPr lang="en-US" sz="1800" dirty="0"/>
          </a:p>
        </p:txBody>
      </p:sp>
      <p:sp>
        <p:nvSpPr>
          <p:cNvPr id="2139" name="TextBox 2138"/>
          <p:cNvSpPr txBox="1"/>
          <p:nvPr/>
        </p:nvSpPr>
        <p:spPr>
          <a:xfrm rot="16200000">
            <a:off x="16809328" y="6433645"/>
            <a:ext cx="182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High Middle Ages</a:t>
            </a:r>
            <a:endParaRPr lang="en-US" sz="1800" dirty="0"/>
          </a:p>
        </p:txBody>
      </p:sp>
      <p:grpSp>
        <p:nvGrpSpPr>
          <p:cNvPr id="21" name="Group 2356"/>
          <p:cNvGrpSpPr/>
          <p:nvPr/>
        </p:nvGrpSpPr>
        <p:grpSpPr>
          <a:xfrm>
            <a:off x="11128325" y="-5256"/>
            <a:ext cx="3307582" cy="36581256"/>
            <a:chOff x="11128325" y="-5256"/>
            <a:chExt cx="3307582" cy="36581256"/>
          </a:xfrm>
        </p:grpSpPr>
        <p:grpSp>
          <p:nvGrpSpPr>
            <p:cNvPr id="22" name="Group 2241"/>
            <p:cNvGrpSpPr/>
            <p:nvPr/>
          </p:nvGrpSpPr>
          <p:grpSpPr>
            <a:xfrm>
              <a:off x="11128325" y="-5256"/>
              <a:ext cx="2333218" cy="36576000"/>
              <a:chOff x="29390049" y="0"/>
              <a:chExt cx="2333218" cy="36576000"/>
            </a:xfrm>
          </p:grpSpPr>
          <p:grpSp>
            <p:nvGrpSpPr>
              <p:cNvPr id="23" name="Group 422"/>
              <p:cNvGrpSpPr/>
              <p:nvPr/>
            </p:nvGrpSpPr>
            <p:grpSpPr>
              <a:xfrm>
                <a:off x="30301093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254" name="Straight Connector 225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5" name="Straight Connector 225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6" name="Straight Connector 225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7" name="Straight Connector 225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8" name="Straight Connector 225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9" name="Straight Connector 225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0" name="Straight Connector 225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1" name="Straight Connector 226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2" name="Straight Connector 226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3" name="Straight Connector 226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4" name="Straight Connector 226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5" name="Straight Connector 226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6" name="Straight Connector 226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7" name="Straight Connector 226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8" name="Straight Connector 226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9" name="Straight Connector 226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0" name="Straight Connector 226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1" name="Straight Connector 227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2" name="Straight Connector 227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3" name="Straight Connector 227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4" name="Straight Connector 227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5" name="Straight Connector 227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6" name="Straight Connector 227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7" name="Straight Connector 227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8" name="Straight Connector 227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9" name="Straight Connector 227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0" name="Straight Connector 227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1" name="Straight Connector 228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2" name="Straight Connector 228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3" name="Straight Connector 228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4" name="Straight Connector 228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5" name="Straight Connector 228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6" name="Straight Connector 228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7" name="Straight Connector 228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8" name="Straight Connector 228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9" name="Straight Connector 228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0" name="Straight Connector 228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1" name="Straight Connector 229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2" name="Straight Connector 229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3" name="Straight Connector 229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4" name="Straight Connector 229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5" name="Straight Connector 229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6" name="Straight Connector 229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7" name="Straight Connector 229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8" name="Straight Connector 229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9" name="Straight Connector 229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0" name="Straight Connector 229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1" name="Straight Connector 230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2" name="Straight Connector 230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3" name="Straight Connector 230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4" name="Straight Connector 230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5" name="Straight Connector 230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6" name="Straight Connector 230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7" name="Straight Connector 230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8" name="Straight Connector 230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9" name="Straight Connector 230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0" name="Straight Connector 230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1" name="Straight Connector 231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2" name="Straight Connector 231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3" name="Straight Connector 231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4" name="Straight Connector 231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5" name="Straight Connector 231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6" name="Straight Connector 231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7" name="Straight Connector 231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8" name="Straight Connector 231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9" name="Straight Connector 231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0" name="Straight Connector 231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1" name="Straight Connector 232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2" name="Straight Connector 232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3" name="Straight Connector 232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4" name="Straight Connector 232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5" name="Straight Connector 232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6" name="Straight Connector 232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7" name="Straight Connector 232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8" name="Straight Connector 232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9" name="Straight Connector 232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0" name="Straight Connector 232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1" name="Straight Connector 233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2" name="Straight Connector 233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3" name="Straight Connector 233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4" name="Straight Connector 233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5" name="Straight Connector 233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6" name="Straight Connector 233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7" name="Straight Connector 233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8" name="Straight Connector 233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9" name="Straight Connector 233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0" name="Straight Connector 233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1" name="Straight Connector 234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2" name="Straight Connector 234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3" name="Straight Connector 234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4" name="Straight Connector 234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5" name="Straight Connector 234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6" name="Straight Connector 234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7" name="Straight Connector 234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8" name="Straight Connector 234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9" name="Straight Connector 234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0" name="Straight Connector 234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1" name="Straight Connector 235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2" name="Straight Connector 235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3" name="Straight Connector 235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4" name="Straight Connector 235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44" name="Left Brace 2243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5" name="Left Brace 2244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6" name="Left Brace 2245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7" name="Left Brace 2246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8" name="Left Brace 2247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9" name="TextBox 2248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2250" name="TextBox 2249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2251" name="TextBox 2250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2252" name="TextBox 2251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2253" name="TextBox 2252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  <p:sp>
          <p:nvSpPr>
            <p:cNvPr id="2356" name="TextBox 2355"/>
            <p:cNvSpPr txBox="1"/>
            <p:nvPr/>
          </p:nvSpPr>
          <p:spPr>
            <a:xfrm rot="16200000">
              <a:off x="13247633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</p:grpSp>
      <p:grpSp>
        <p:nvGrpSpPr>
          <p:cNvPr id="24" name="Group 2358"/>
          <p:cNvGrpSpPr/>
          <p:nvPr/>
        </p:nvGrpSpPr>
        <p:grpSpPr>
          <a:xfrm>
            <a:off x="7383718" y="-5257"/>
            <a:ext cx="3511664" cy="36576001"/>
            <a:chOff x="25676973" y="-1"/>
            <a:chExt cx="3511664" cy="36576001"/>
          </a:xfrm>
        </p:grpSpPr>
        <p:grpSp>
          <p:nvGrpSpPr>
            <p:cNvPr id="25" name="Group 320"/>
            <p:cNvGrpSpPr/>
            <p:nvPr/>
          </p:nvGrpSpPr>
          <p:grpSpPr>
            <a:xfrm>
              <a:off x="26683600" y="0"/>
              <a:ext cx="1427882" cy="36575999"/>
              <a:chOff x="41551534" y="6079688"/>
              <a:chExt cx="976091" cy="30496311"/>
            </a:xfrm>
          </p:grpSpPr>
          <p:cxnSp>
            <p:nvCxnSpPr>
              <p:cNvPr id="2383" name="Straight Connector 2382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4" name="Straight Connector 2383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5" name="Straight Connector 2384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6" name="Straight Connector 2385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7" name="Straight Connector 2386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8" name="Straight Connector 2387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9" name="Straight Connector 2388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0" name="Straight Connector 2389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1" name="Straight Connector 2390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2" name="Straight Connector 2391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3" name="Straight Connector 2392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4" name="Straight Connector 2393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5" name="Straight Connector 2394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6" name="Straight Connector 2395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7" name="Straight Connector 2396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8" name="Straight Connector 2397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9" name="Straight Connector 2398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0" name="Straight Connector 2399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1" name="Straight Connector 2400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2" name="Straight Connector 2401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3" name="Straight Connector 2402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4" name="Straight Connector 2403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5" name="Straight Connector 2404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6" name="Straight Connector 2405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7" name="Straight Connector 2406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8" name="Straight Connector 2407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9" name="Straight Connector 2408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0" name="Straight Connector 2409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1" name="Straight Connector 2410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2" name="Straight Connector 2411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3" name="Straight Connector 2412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4" name="Straight Connector 2413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5" name="Straight Connector 2414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6" name="Straight Connector 2415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7" name="Straight Connector 2416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8" name="Straight Connector 2417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9" name="Straight Connector 2418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0" name="Straight Connector 2419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1" name="Straight Connector 2420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2" name="Straight Connector 2421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3" name="Straight Connector 2422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4" name="Straight Connector 2423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5" name="Straight Connector 2424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6" name="Straight Connector 2425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7" name="Straight Connector 2426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8" name="Straight Connector 2427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9" name="Straight Connector 2428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0" name="Straight Connector 2429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1" name="Straight Connector 2430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2" name="Straight Connector 2431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3" name="Straight Connector 2432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4" name="Straight Connector 2433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5" name="Straight Connector 2434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6" name="Straight Connector 2435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7" name="Straight Connector 2436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8" name="Straight Connector 2437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9" name="Straight Connector 2438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0" name="Straight Connector 2439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1" name="Straight Connector 2440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2" name="Straight Connector 2441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3" name="Straight Connector 2442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4" name="Straight Connector 2443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5" name="Straight Connector 2444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6" name="Straight Connector 2445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7" name="Straight Connector 2446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8" name="Straight Connector 2447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9" name="Straight Connector 2448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0" name="Straight Connector 2449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1" name="Straight Connector 2450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2" name="Straight Connector 2451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3" name="Straight Connector 2452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4" name="Straight Connector 2453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5" name="Straight Connector 2454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6" name="Straight Connector 2455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7" name="Straight Connector 2456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8" name="Straight Connector 2457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9" name="Straight Connector 2458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0" name="Straight Connector 2459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1" name="Straight Connector 2460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2" name="Straight Connector 2461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3" name="Straight Connector 2462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4" name="Straight Connector 2463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5" name="Straight Connector 2464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6" name="Straight Connector 2465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7" name="Straight Connector 2466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8" name="Straight Connector 2467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9" name="Straight Connector 2468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0" name="Straight Connector 2469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1" name="Straight Connector 2470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2" name="Straight Connector 2471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3" name="Straight Connector 2472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4" name="Straight Connector 2473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5" name="Straight Connector 2474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6" name="Straight Connector 2475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7" name="Straight Connector 2476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8" name="Straight Connector 2477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9" name="Straight Connector 2478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0" name="Straight Connector 2479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1" name="Straight Connector 2480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2" name="Straight Connector 2481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3" name="Straight Connector 2482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61" name="Straight Connector 236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2" name="TextBox 2361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2363" name="Left Brace 2362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4" name="TextBox 2363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2365" name="Left Brace 2364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6" name="TextBox 2365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2367" name="Right Brace 2366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8" name="Right Brace 2367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9" name="TextBox 2368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2370" name="TextBox 2369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2371" name="Straight Connector 2370"/>
            <p:cNvCxnSpPr>
              <a:stCxn id="2367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2" name="Straight Connector 2371"/>
            <p:cNvCxnSpPr>
              <a:stCxn id="2368" idx="1"/>
              <a:endCxn id="2370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3" name="Right Brace 23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4" name="Right Brace 23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5" name="Right Brace 23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6" name="Right Brace 23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7" name="Right Brace 23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8" name="TextBox 23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2379" name="TextBox 23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2380" name="TextBox 23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2381" name="TextBox 23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2382" name="TextBox 23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26" name="Group 2857"/>
          <p:cNvGrpSpPr/>
          <p:nvPr/>
        </p:nvGrpSpPr>
        <p:grpSpPr>
          <a:xfrm>
            <a:off x="22103685" y="-40110"/>
            <a:ext cx="3507537" cy="36575999"/>
            <a:chOff x="22103685" y="-40110"/>
            <a:chExt cx="3507537" cy="36575999"/>
          </a:xfrm>
        </p:grpSpPr>
        <p:grpSp>
          <p:nvGrpSpPr>
            <p:cNvPr id="27" name="Group 1583"/>
            <p:cNvGrpSpPr/>
            <p:nvPr/>
          </p:nvGrpSpPr>
          <p:grpSpPr>
            <a:xfrm>
              <a:off x="22149714" y="-40110"/>
              <a:ext cx="3461508" cy="36575999"/>
              <a:chOff x="40429693" y="0"/>
              <a:chExt cx="3461508" cy="36575999"/>
            </a:xfrm>
          </p:grpSpPr>
          <p:sp>
            <p:nvSpPr>
              <p:cNvPr id="1585" name="TextBox 158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28" name="Group 217"/>
              <p:cNvGrpSpPr/>
              <p:nvPr/>
            </p:nvGrpSpPr>
            <p:grpSpPr>
              <a:xfrm>
                <a:off x="41252127" y="0"/>
                <a:ext cx="1524189" cy="36575999"/>
                <a:chOff x="41551534" y="6079688"/>
                <a:chExt cx="976091" cy="30496311"/>
              </a:xfrm>
            </p:grpSpPr>
            <p:cxnSp>
              <p:nvCxnSpPr>
                <p:cNvPr id="1606" name="Straight Connector 1605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7" name="Straight Connector 1606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8" name="Straight Connector 160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9" name="Straight Connector 1608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0" name="Straight Connector 1609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1" name="Straight Connector 1610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2" name="Straight Connector 1611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3" name="Straight Connector 1612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4" name="Straight Connector 1613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5" name="Straight Connector 1614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6" name="Straight Connector 1615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7" name="Straight Connector 1616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8" name="Straight Connector 1617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9" name="Straight Connector 1618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0" name="Straight Connector 1619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1" name="Straight Connector 1620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2" name="Straight Connector 1621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3" name="Straight Connector 1622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4" name="Straight Connector 1623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5" name="Straight Connector 1624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6" name="Straight Connector 1625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7" name="Straight Connector 1626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8" name="Straight Connector 1627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9" name="Straight Connector 1628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0" name="Straight Connector 1629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1" name="Straight Connector 1630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2" name="Straight Connector 1631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3" name="Straight Connector 1632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4" name="Straight Connector 1633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5" name="Straight Connector 1634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6" name="Straight Connector 1635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7" name="Straight Connector 1636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8" name="Straight Connector 1637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9" name="Straight Connector 1638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0" name="Straight Connector 163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1" name="Straight Connector 164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2" name="Straight Connector 164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3" name="Straight Connector 164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4" name="Straight Connector 164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5" name="Straight Connector 164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6" name="Straight Connector 164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7" name="Straight Connector 164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8" name="Straight Connector 164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9" name="Straight Connector 164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0" name="Straight Connector 164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1" name="Straight Connector 165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2" name="Straight Connector 165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3" name="Straight Connector 165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4" name="Straight Connector 165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5" name="Straight Connector 165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6" name="Straight Connector 165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7" name="Straight Connector 165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8" name="Straight Connector 165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9" name="Straight Connector 165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0" name="Straight Connector 165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1" name="Straight Connector 166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2" name="Straight Connector 1661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3" name="Straight Connector 1662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4" name="Straight Connector 1663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5" name="Straight Connector 1664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6" name="Straight Connector 1665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7" name="Straight Connector 1666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8" name="Straight Connector 1667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9" name="Straight Connector 1668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0" name="Straight Connector 1669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1" name="Straight Connector 1670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2" name="Straight Connector 1671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3" name="Straight Connector 1672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4" name="Straight Connector 1673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5" name="Straight Connector 1674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6" name="Straight Connector 1675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7" name="Straight Connector 1676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8" name="Straight Connector 1677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9" name="Straight Connector 1678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0" name="Straight Connector 1679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1" name="Straight Connector 1680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2" name="Straight Connector 1681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3" name="Straight Connector 1682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4" name="Straight Connector 1683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5" name="Straight Connector 1684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6" name="Straight Connector 1685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7" name="Straight Connector 1686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8" name="Straight Connector 1687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9" name="Straight Connector 1688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0" name="Straight Connector 1689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1" name="Straight Connector 1690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2" name="Straight Connector 1691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3" name="Straight Connector 1692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4" name="Straight Connector 1693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5" name="Straight Connector 1694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6" name="Straight Connector 1695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7" name="Straight Connector 1696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8" name="Straight Connector 1697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9" name="Straight Connector 1698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0" name="Straight Connector 1699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1" name="Straight Connector 1700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2" name="Straight Connector 1701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3" name="Straight Connector 1702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4" name="Straight Connector 1703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5" name="Straight Connector 1704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6" name="Straight Connector 1705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87" name="Left Brace 1586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8" name="Left Brace 1587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9" name="TextBox 1588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590" name="TextBox 1589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591" name="TextBox 1590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592" name="Left Brace 1591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3" name="Left Brace 1592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4" name="Right Brace 1593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5" name="Right Brace 1594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6" name="Right Brace 1595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7" name="TextBox 1596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598" name="TextBox 1597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599" name="TextBox 1598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600" name="Right Brace 1599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1" name="Right Brace 1600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2" name="Right Brace 1601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3" name="TextBox 1602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604" name="TextBox 1603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605" name="TextBox 1604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  <p:sp>
          <p:nvSpPr>
            <p:cNvPr id="2857" name="TextBox 2856"/>
            <p:cNvSpPr txBox="1"/>
            <p:nvPr/>
          </p:nvSpPr>
          <p:spPr>
            <a:xfrm rot="16200000">
              <a:off x="21856694" y="1142062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</p:grpSp>
      <p:grpSp>
        <p:nvGrpSpPr>
          <p:cNvPr id="29" name="Group 3007"/>
          <p:cNvGrpSpPr/>
          <p:nvPr/>
        </p:nvGrpSpPr>
        <p:grpSpPr>
          <a:xfrm>
            <a:off x="0" y="0"/>
            <a:ext cx="3402175" cy="36576000"/>
            <a:chOff x="29390049" y="0"/>
            <a:chExt cx="3402175" cy="36576000"/>
          </a:xfrm>
        </p:grpSpPr>
        <p:sp>
          <p:nvSpPr>
            <p:cNvPr id="3009" name="TextBox 3008"/>
            <p:cNvSpPr txBox="1"/>
            <p:nvPr/>
          </p:nvSpPr>
          <p:spPr>
            <a:xfrm rot="16200000">
              <a:off x="31603950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  <p:grpSp>
          <p:nvGrpSpPr>
            <p:cNvPr id="30" name="Group 2240"/>
            <p:cNvGrpSpPr/>
            <p:nvPr/>
          </p:nvGrpSpPr>
          <p:grpSpPr>
            <a:xfrm>
              <a:off x="29390049" y="0"/>
              <a:ext cx="2338926" cy="36576000"/>
              <a:chOff x="29390049" y="0"/>
              <a:chExt cx="2338926" cy="36576000"/>
            </a:xfrm>
          </p:grpSpPr>
          <p:grpSp>
            <p:nvGrpSpPr>
              <p:cNvPr id="31" name="Group 422"/>
              <p:cNvGrpSpPr/>
              <p:nvPr/>
            </p:nvGrpSpPr>
            <p:grpSpPr>
              <a:xfrm>
                <a:off x="30301093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3022" name="Straight Connector 3021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3" name="Straight Connector 3022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4" name="Straight Connector 3023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5" name="Straight Connector 3024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6" name="Straight Connector 3025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7" name="Straight Connector 3026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8" name="Straight Connector 3027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9" name="Straight Connector 3028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0" name="Straight Connector 3029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1" name="Straight Connector 3030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2" name="Straight Connector 3031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3" name="Straight Connector 3032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4" name="Straight Connector 3033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5" name="Straight Connector 3034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6" name="Straight Connector 3035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7" name="Straight Connector 3036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8" name="Straight Connector 3037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9" name="Straight Connector 3038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0" name="Straight Connector 3039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1" name="Straight Connector 3040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2" name="Straight Connector 3041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3" name="Straight Connector 3042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4" name="Straight Connector 3043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5" name="Straight Connector 3044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6" name="Straight Connector 3045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7" name="Straight Connector 3046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8" name="Straight Connector 3047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9" name="Straight Connector 3048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0" name="Straight Connector 3049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1" name="Straight Connector 3050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2" name="Straight Connector 3051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3" name="Straight Connector 3052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4" name="Straight Connector 3053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5" name="Straight Connector 3054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6" name="Straight Connector 3055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7" name="Straight Connector 3056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8" name="Straight Connector 3057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9" name="Straight Connector 3058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0" name="Straight Connector 3059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1" name="Straight Connector 3060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2" name="Straight Connector 3061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3" name="Straight Connector 3062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4" name="Straight Connector 3063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5" name="Straight Connector 3064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6" name="Straight Connector 3065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7" name="Straight Connector 3066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8" name="Straight Connector 3067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9" name="Straight Connector 3068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0" name="Straight Connector 3069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1" name="Straight Connector 3070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2" name="Straight Connector 3071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3" name="Straight Connector 3072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4" name="Straight Connector 3073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5" name="Straight Connector 3074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6" name="Straight Connector 3075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7" name="Straight Connector 3076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8" name="Straight Connector 3077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9" name="Straight Connector 3078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0" name="Straight Connector 3079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1" name="Straight Connector 3080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2" name="Straight Connector 3081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3" name="Straight Connector 3082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4" name="Straight Connector 3083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5" name="Straight Connector 3084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6" name="Straight Connector 3085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7" name="Straight Connector 3086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8" name="Straight Connector 3087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9" name="Straight Connector 3088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0" name="Straight Connector 3089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1" name="Straight Connector 3090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2" name="Straight Connector 3091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3" name="Straight Connector 3092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4" name="Straight Connector 3093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5" name="Straight Connector 3094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6" name="Straight Connector 3095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7" name="Straight Connector 3096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8" name="Straight Connector 3097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9" name="Straight Connector 3098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0" name="Straight Connector 3099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1" name="Straight Connector 3100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2" name="Straight Connector 3101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3" name="Straight Connector 3102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4" name="Straight Connector 3103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5" name="Straight Connector 3104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6" name="Straight Connector 3105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7" name="Straight Connector 3106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8" name="Straight Connector 3107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9" name="Straight Connector 3108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0" name="Straight Connector 3109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1" name="Straight Connector 3110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2" name="Straight Connector 3111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3" name="Straight Connector 3112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4" name="Straight Connector 3113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5" name="Straight Connector 3114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6" name="Straight Connector 3115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7" name="Straight Connector 3116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8" name="Straight Connector 3117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9" name="Straight Connector 3118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0" name="Straight Connector 3119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1" name="Straight Connector 3120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2" name="Straight Connector 3121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12" name="Left Brace 3011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3" name="Left Brace 3012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4" name="Left Brace 3013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5" name="Left Brace 3014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6" name="Left Brace 3015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7" name="TextBox 3016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3018" name="TextBox 3017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3019" name="TextBox 3018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3020" name="TextBox 3019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3021" name="TextBox 3020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</p:grpSp>
      <p:grpSp>
        <p:nvGrpSpPr>
          <p:cNvPr id="64" name="Group 3122"/>
          <p:cNvGrpSpPr/>
          <p:nvPr/>
        </p:nvGrpSpPr>
        <p:grpSpPr>
          <a:xfrm>
            <a:off x="3652346" y="0"/>
            <a:ext cx="3402175" cy="36576000"/>
            <a:chOff x="29390049" y="0"/>
            <a:chExt cx="3402175" cy="36576000"/>
          </a:xfrm>
        </p:grpSpPr>
        <p:sp>
          <p:nvSpPr>
            <p:cNvPr id="3124" name="TextBox 3123"/>
            <p:cNvSpPr txBox="1"/>
            <p:nvPr/>
          </p:nvSpPr>
          <p:spPr>
            <a:xfrm rot="16200000">
              <a:off x="31603950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  <p:grpSp>
          <p:nvGrpSpPr>
            <p:cNvPr id="65" name="Group 2240"/>
            <p:cNvGrpSpPr/>
            <p:nvPr/>
          </p:nvGrpSpPr>
          <p:grpSpPr>
            <a:xfrm>
              <a:off x="29390049" y="0"/>
              <a:ext cx="2338926" cy="36576000"/>
              <a:chOff x="29390049" y="0"/>
              <a:chExt cx="2338926" cy="36576000"/>
            </a:xfrm>
          </p:grpSpPr>
          <p:grpSp>
            <p:nvGrpSpPr>
              <p:cNvPr id="66" name="Group 422"/>
              <p:cNvGrpSpPr/>
              <p:nvPr/>
            </p:nvGrpSpPr>
            <p:grpSpPr>
              <a:xfrm>
                <a:off x="30301093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3137" name="Straight Connector 3136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8" name="Straight Connector 3137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9" name="Straight Connector 3138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0" name="Straight Connector 3139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1" name="Straight Connector 3140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2" name="Straight Connector 3141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3" name="Straight Connector 3142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4" name="Straight Connector 3143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5" name="Straight Connector 3144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6" name="Straight Connector 3145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7" name="Straight Connector 3146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8" name="Straight Connector 3147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9" name="Straight Connector 3148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0" name="Straight Connector 3149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1" name="Straight Connector 3150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2" name="Straight Connector 3151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3" name="Straight Connector 3152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4" name="Straight Connector 3153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5" name="Straight Connector 3154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6" name="Straight Connector 3155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7" name="Straight Connector 3156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8" name="Straight Connector 3157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9" name="Straight Connector 3158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0" name="Straight Connector 3159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1" name="Straight Connector 3160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2" name="Straight Connector 3161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3" name="Straight Connector 3162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4" name="Straight Connector 3163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5" name="Straight Connector 3164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6" name="Straight Connector 3165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7" name="Straight Connector 3166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8" name="Straight Connector 3167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9" name="Straight Connector 3168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0" name="Straight Connector 3169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1" name="Straight Connector 3170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2" name="Straight Connector 3171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3" name="Straight Connector 3172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4" name="Straight Connector 3173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5" name="Straight Connector 3174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6" name="Straight Connector 3175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7" name="Straight Connector 3176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8" name="Straight Connector 3177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9" name="Straight Connector 3178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0" name="Straight Connector 3179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1" name="Straight Connector 3180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2" name="Straight Connector 3181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3" name="Straight Connector 3182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4" name="Straight Connector 3183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5" name="Straight Connector 3184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6" name="Straight Connector 3185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7" name="Straight Connector 3186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8" name="Straight Connector 3187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9" name="Straight Connector 3188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0" name="Straight Connector 3189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1" name="Straight Connector 3190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2" name="Straight Connector 3191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3" name="Straight Connector 3192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4" name="Straight Connector 3193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5" name="Straight Connector 3194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6" name="Straight Connector 3195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7" name="Straight Connector 3196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8" name="Straight Connector 3197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9" name="Straight Connector 3198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0" name="Straight Connector 3199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1" name="Straight Connector 3200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2" name="Straight Connector 3201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3" name="Straight Connector 3202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4" name="Straight Connector 3203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5" name="Straight Connector 3204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6" name="Straight Connector 3205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7" name="Straight Connector 3206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8" name="Straight Connector 3207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9" name="Straight Connector 3208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0" name="Straight Connector 3209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1" name="Straight Connector 3210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2" name="Straight Connector 3211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3" name="Straight Connector 3212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4" name="Straight Connector 3213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5" name="Straight Connector 3214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6" name="Straight Connector 3215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7" name="Straight Connector 3216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8" name="Straight Connector 3217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9" name="Straight Connector 3218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0" name="Straight Connector 3219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1" name="Straight Connector 3220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2" name="Straight Connector 3221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3" name="Straight Connector 3222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4" name="Straight Connector 3223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5" name="Straight Connector 3224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6" name="Straight Connector 3225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7" name="Straight Connector 3226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8" name="Straight Connector 3227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9" name="Straight Connector 3228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0" name="Straight Connector 3229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1" name="Straight Connector 3230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2" name="Straight Connector 3231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3" name="Straight Connector 3232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4" name="Straight Connector 3233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5" name="Straight Connector 3234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6" name="Straight Connector 3235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7" name="Straight Connector 3236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27" name="Left Brace 3126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8" name="Left Brace 3127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9" name="Left Brace 3128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30" name="Left Brace 3129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31" name="Left Brace 3130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32" name="TextBox 3131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3133" name="TextBox 3132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3134" name="TextBox 3133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3135" name="TextBox 3134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3136" name="TextBox 3135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8" name="Straight Connector 1137"/>
          <p:cNvCxnSpPr/>
          <p:nvPr/>
        </p:nvCxnSpPr>
        <p:spPr>
          <a:xfrm rot="5400000">
            <a:off x="31113664" y="13499431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9" name="Straight Connector 1138"/>
          <p:cNvCxnSpPr/>
          <p:nvPr/>
        </p:nvCxnSpPr>
        <p:spPr>
          <a:xfrm rot="5400000">
            <a:off x="27464085" y="1355558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Straight Connector 1139"/>
          <p:cNvCxnSpPr/>
          <p:nvPr/>
        </p:nvCxnSpPr>
        <p:spPr>
          <a:xfrm rot="5400000">
            <a:off x="23718279" y="1361172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2" name="Straight Connector 1141"/>
          <p:cNvCxnSpPr/>
          <p:nvPr/>
        </p:nvCxnSpPr>
        <p:spPr>
          <a:xfrm rot="5400000">
            <a:off x="1788723" y="1353152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3" name="Straight Connector 1142"/>
          <p:cNvCxnSpPr/>
          <p:nvPr/>
        </p:nvCxnSpPr>
        <p:spPr>
          <a:xfrm rot="5400000">
            <a:off x="5454342" y="1358766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4" name="Straight Connector 1143"/>
          <p:cNvCxnSpPr/>
          <p:nvPr/>
        </p:nvCxnSpPr>
        <p:spPr>
          <a:xfrm rot="5400000">
            <a:off x="9119964" y="1349943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5" name="Straight Connector 1144"/>
          <p:cNvCxnSpPr/>
          <p:nvPr/>
        </p:nvCxnSpPr>
        <p:spPr>
          <a:xfrm rot="5400000">
            <a:off x="12785586" y="13603709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6" name="Straight Connector 1145"/>
          <p:cNvCxnSpPr/>
          <p:nvPr/>
        </p:nvCxnSpPr>
        <p:spPr>
          <a:xfrm rot="5400000">
            <a:off x="16451208" y="1365985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3" name="Straight Connector 1452"/>
          <p:cNvCxnSpPr/>
          <p:nvPr/>
        </p:nvCxnSpPr>
        <p:spPr>
          <a:xfrm rot="5400000">
            <a:off x="-1860856" y="13587667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4" name="Straight Connector 1453"/>
          <p:cNvCxnSpPr/>
          <p:nvPr/>
        </p:nvCxnSpPr>
        <p:spPr>
          <a:xfrm rot="5400000">
            <a:off x="-5510436" y="13643814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858"/>
          <p:cNvGrpSpPr/>
          <p:nvPr/>
        </p:nvGrpSpPr>
        <p:grpSpPr>
          <a:xfrm>
            <a:off x="40365410" y="0"/>
            <a:ext cx="3525791" cy="36575999"/>
            <a:chOff x="40365410" y="0"/>
            <a:chExt cx="3525791" cy="36575999"/>
          </a:xfrm>
        </p:grpSpPr>
        <p:sp>
          <p:nvSpPr>
            <p:cNvPr id="1457" name="TextBox 1456"/>
            <p:cNvSpPr txBox="1"/>
            <p:nvPr/>
          </p:nvSpPr>
          <p:spPr>
            <a:xfrm rot="16200000">
              <a:off x="40118419" y="1241910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  <p:grpSp>
          <p:nvGrpSpPr>
            <p:cNvPr id="3" name="Group 1582"/>
            <p:cNvGrpSpPr/>
            <p:nvPr/>
          </p:nvGrpSpPr>
          <p:grpSpPr>
            <a:xfrm>
              <a:off x="40429693" y="0"/>
              <a:ext cx="3461508" cy="36575999"/>
              <a:chOff x="40429693" y="0"/>
              <a:chExt cx="3461508" cy="36575999"/>
            </a:xfrm>
          </p:grpSpPr>
          <p:sp>
            <p:nvSpPr>
              <p:cNvPr id="15" name="TextBox 1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4" name="Group 217"/>
              <p:cNvGrpSpPr/>
              <p:nvPr/>
            </p:nvGrpSpPr>
            <p:grpSpPr>
              <a:xfrm>
                <a:off x="41244252" y="0"/>
                <a:ext cx="1524004" cy="36575999"/>
                <a:chOff x="41551534" y="6079688"/>
                <a:chExt cx="976091" cy="30496311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55" name="Left Brace 1454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6" name="Left Brace 1455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8" name="TextBox 1457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459" name="TextBox 1458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460" name="TextBox 1459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461" name="Left Brace 1460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2" name="Left Brace 1461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3" name="Right Brace 1462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4" name="Right Brace 1463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5" name="Right Brace 1464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6" name="TextBox 1465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467" name="TextBox 1466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468" name="TextBox 1467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469" name="Right Brace 1468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0" name="Right Brace 1469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1" name="Right Brace 1470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2" name="TextBox 1471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473" name="TextBox 1472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474" name="TextBox 1473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</p:grpSp>
      <p:sp>
        <p:nvSpPr>
          <p:cNvPr id="1504" name="TextBox 1503"/>
          <p:cNvSpPr txBox="1"/>
          <p:nvPr/>
        </p:nvSpPr>
        <p:spPr>
          <a:xfrm rot="16200000">
            <a:off x="39267959" y="5069253"/>
            <a:ext cx="1286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The Great</a:t>
            </a:r>
          </a:p>
          <a:p>
            <a:r>
              <a:rPr lang="en-US" sz="1800" dirty="0" smtClean="0"/>
              <a:t> Depression</a:t>
            </a:r>
            <a:endParaRPr lang="en-US" sz="1800" dirty="0"/>
          </a:p>
        </p:txBody>
      </p:sp>
      <p:grpSp>
        <p:nvGrpSpPr>
          <p:cNvPr id="6" name="Group 1968"/>
          <p:cNvGrpSpPr/>
          <p:nvPr/>
        </p:nvGrpSpPr>
        <p:grpSpPr>
          <a:xfrm>
            <a:off x="36712461" y="0"/>
            <a:ext cx="3416708" cy="36576000"/>
            <a:chOff x="36712461" y="0"/>
            <a:chExt cx="3416708" cy="36576000"/>
          </a:xfrm>
        </p:grpSpPr>
        <p:sp>
          <p:nvSpPr>
            <p:cNvPr id="1481" name="TextBox 148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482" name="TextBox 148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483" name="TextBox 148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7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8" name="Group 626"/>
              <p:cNvGrpSpPr/>
              <p:nvPr/>
            </p:nvGrpSpPr>
            <p:grpSpPr>
              <a:xfrm>
                <a:off x="37626750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628" name="Straight Connector 627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9" name="Straight Connector 628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Connector 629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Connector 630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3" name="Straight Connector 632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4" name="Straight Connector 633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" name="Straight Connector 634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" name="Straight Connector 635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Connector 636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" name="Straight Connector 637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9" name="Straight Connector 638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" name="Straight Connector 639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" name="Straight Connector 640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" name="Straight Connector 641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3" name="Straight Connector 642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" name="Straight Connector 643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" name="Straight Connector 644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" name="Straight Connector 645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" name="Straight Connector 646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8" name="Straight Connector 647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9" name="Straight Connector 648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0" name="Straight Connector 649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Straight Connector 650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Straight Connector 651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3" name="Straight Connector 652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4" name="Straight Connector 653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5" name="Straight Connector 654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6" name="Straight Connector 655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7" name="Straight Connector 656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8" name="Straight Connector 657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9" name="Straight Connector 658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0" name="Straight Connector 659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1" name="Straight Connector 660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2" name="Straight Connector 661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3" name="Straight Connector 662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4" name="Straight Connector 663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5" name="Straight Connector 664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6" name="Straight Connector 665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7" name="Straight Connector 666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8" name="Straight Connector 667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9" name="Straight Connector 668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0" name="Straight Connector 669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1" name="Straight Connector 670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2" name="Straight Connector 671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3" name="Straight Connector 672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4" name="Straight Connector 673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5" name="Straight Connector 674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6" name="Straight Connector 675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7" name="Straight Connector 676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8" name="Straight Connector 677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9" name="Straight Connector 678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0" name="Straight Connector 679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1" name="Straight Connector 680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2" name="Straight Connector 681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3" name="Straight Connector 682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4" name="Straight Connector 683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5" name="Straight Connector 684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6" name="Straight Connector 685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7" name="Straight Connector 686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8" name="Straight Connector 687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9" name="Straight Connector 688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0" name="Straight Connector 689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1" name="Straight Connector 690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2" name="Straight Connector 691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3" name="Straight Connector 692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4" name="Straight Connector 693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5" name="Straight Connector 694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6" name="Straight Connector 695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7" name="Straight Connector 696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8" name="Straight Connector 697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9" name="Straight Connector 698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0" name="Straight Connector 699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1" name="Straight Connector 700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2" name="Straight Connector 701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3" name="Straight Connector 702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4" name="Straight Connector 703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5" name="Straight Connector 704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6" name="Straight Connector 705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7" name="Straight Connector 706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Straight Connector 707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9" name="Straight Connector 708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0" name="Straight Connector 709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1" name="Straight Connector 710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2" name="Straight Connector 711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3" name="Straight Connector 712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4" name="Straight Connector 713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5" name="Straight Connector 714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6" name="Straight Connector 715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7" name="Straight Connector 716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8" name="Straight Connector 717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9" name="Straight Connector 718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0" name="Straight Connector 719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1" name="Straight Connector 720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2" name="Straight Connector 721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3" name="Straight Connector 722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4" name="Straight Connector 723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5" name="Straight Connector 724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6" name="Straight Connector 725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7" name="Straight Connector 726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8" name="Straight Connector 727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5" name="TextBox 1474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477" name="Left Brace 14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8" name="Left Brace 14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9" name="Left Brace 14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0" name="Left Brace 14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4" name="TextBox 1483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485" name="Left Brace 1484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7" name="Left Brace 1486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8" name="TextBox 1487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489" name="TextBox 1488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490" name="Right Brace 1489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1" name="Right Brace 1490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Right Brace 1491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TextBox 1492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494" name="TextBox 1493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495" name="TextBox 1494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496" name="Right Brace 1495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Right Brace 1496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8" name="TextBox 1497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499" name="TextBox 1498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500" name="Right Brace 1499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1" name="Right Brace 1500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2" name="Right Brace 1501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3" name="Right Brace 1502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5" name="TextBox 1504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1506" name="TextBox 1505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1507" name="TextBox 1506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9" name="Group 2103"/>
          <p:cNvGrpSpPr/>
          <p:nvPr/>
        </p:nvGrpSpPr>
        <p:grpSpPr>
          <a:xfrm>
            <a:off x="32864036" y="-133351"/>
            <a:ext cx="3660674" cy="36709351"/>
            <a:chOff x="32864036" y="-133351"/>
            <a:chExt cx="3660674" cy="36709351"/>
          </a:xfrm>
        </p:grpSpPr>
        <p:grpSp>
          <p:nvGrpSpPr>
            <p:cNvPr id="10" name="Group 524"/>
            <p:cNvGrpSpPr/>
            <p:nvPr/>
          </p:nvGrpSpPr>
          <p:grpSpPr>
            <a:xfrm>
              <a:off x="33961137" y="0"/>
              <a:ext cx="1427751" cy="36575999"/>
              <a:chOff x="41551534" y="6079688"/>
              <a:chExt cx="976091" cy="30496311"/>
            </a:xfrm>
          </p:grpSpPr>
          <p:cxnSp>
            <p:nvCxnSpPr>
              <p:cNvPr id="526" name="Straight Connector 525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Straight Connector 526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Straight Connector 527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Straight Connector 528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Straight Connector 529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Straight Connector 530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Straight Connector 531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Straight Connector 532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Straight Connector 533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Straight Connector 534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Straight Connector 535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7" name="Straight Connector 536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8" name="Straight Connector 537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9" name="Straight Connector 538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0" name="Straight Connector 539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1" name="Straight Connector 540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Straight Connector 541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Straight Connector 546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Straight Connector 548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Straight Connector 549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1" name="Straight Connector 550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Straight Connector 551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Straight Connector 552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Straight Connector 553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5" name="Straight Connector 554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Straight Connector 555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Straight Connector 556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Straight Connector 561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Straight Connector 562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Straight Connector 563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Straight Connector 564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Straight Connector 565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Straight Connector 572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Straight Connector 574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Straight Connector 575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Straight Connector 576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Straight Connector 580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Straight Connector 588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Straight Connector 590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3" name="Straight Connector 592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Straight Connector 593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Straight Connector 594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Straight Connector 596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Straight Connector 597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9" name="Straight Connector 598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Straight Connector 599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Straight Connector 600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Straight Connector 601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3" name="Straight Connector 602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4" name="Straight Connector 603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5" name="Straight Connector 604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6" name="Straight Connector 605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7" name="Straight Connector 606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8" name="Straight Connector 607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9" name="Straight Connector 608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0" name="Straight Connector 609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1" name="Straight Connector 610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2" name="Straight Connector 611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3" name="Straight Connector 612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4" name="Straight Connector 613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5" name="Straight Connector 614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6" name="Straight Connector 615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7" name="Straight Connector 616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8" name="Straight Connector 617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Straight Connector 618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Straight Connector 619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1" name="Straight Connector 620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Straight Connector 621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Straight Connector 622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4" name="Straight Connector 623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5" name="Straight Connector 624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6" name="Straight Connector 625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8" name="TextBox 1507"/>
            <p:cNvSpPr txBox="1"/>
            <p:nvPr/>
          </p:nvSpPr>
          <p:spPr>
            <a:xfrm rot="16200000">
              <a:off x="35337750" y="35389040"/>
              <a:ext cx="19738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Recorded History</a:t>
              </a:r>
              <a:endParaRPr lang="en-US" sz="2000" dirty="0"/>
            </a:p>
          </p:txBody>
        </p:sp>
        <p:sp>
          <p:nvSpPr>
            <p:cNvPr id="1509" name="Left Brace 1508"/>
            <p:cNvSpPr/>
            <p:nvPr/>
          </p:nvSpPr>
          <p:spPr>
            <a:xfrm>
              <a:off x="33337500" y="12801600"/>
              <a:ext cx="514350" cy="23774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0" name="TextBox 1509"/>
            <p:cNvSpPr txBox="1"/>
            <p:nvPr/>
          </p:nvSpPr>
          <p:spPr>
            <a:xfrm rot="16200000">
              <a:off x="32442150" y="24555450"/>
              <a:ext cx="1621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Ancient History</a:t>
              </a:r>
              <a:endParaRPr lang="en-US" sz="1800" dirty="0"/>
            </a:p>
          </p:txBody>
        </p:sp>
        <p:sp>
          <p:nvSpPr>
            <p:cNvPr id="1511" name="Left Brace 1510"/>
            <p:cNvSpPr/>
            <p:nvPr/>
          </p:nvSpPr>
          <p:spPr>
            <a:xfrm>
              <a:off x="33451800" y="3581400"/>
              <a:ext cx="438150" cy="92011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3" name="TextBox 1512"/>
            <p:cNvSpPr txBox="1"/>
            <p:nvPr/>
          </p:nvSpPr>
          <p:spPr>
            <a:xfrm rot="16200000">
              <a:off x="32499957" y="7979980"/>
              <a:ext cx="1344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Ages</a:t>
              </a:r>
              <a:endParaRPr lang="en-US" sz="1800" dirty="0"/>
            </a:p>
          </p:txBody>
        </p:sp>
        <p:sp>
          <p:nvSpPr>
            <p:cNvPr id="1514" name="Left Brace 1513"/>
            <p:cNvSpPr/>
            <p:nvPr/>
          </p:nvSpPr>
          <p:spPr>
            <a:xfrm>
              <a:off x="33451800" y="1638300"/>
              <a:ext cx="476250" cy="19431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5" name="Left Brace 1514"/>
            <p:cNvSpPr/>
            <p:nvPr/>
          </p:nvSpPr>
          <p:spPr>
            <a:xfrm>
              <a:off x="33432750" y="533400"/>
              <a:ext cx="495300" cy="10858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6" name="Left Brace 1515"/>
            <p:cNvSpPr/>
            <p:nvPr/>
          </p:nvSpPr>
          <p:spPr>
            <a:xfrm>
              <a:off x="33451800" y="0"/>
              <a:ext cx="514350" cy="5715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7" name="TextBox 1516"/>
            <p:cNvSpPr txBox="1"/>
            <p:nvPr/>
          </p:nvSpPr>
          <p:spPr>
            <a:xfrm rot="16200000">
              <a:off x="32842201" y="153427"/>
              <a:ext cx="942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Modern</a:t>
              </a:r>
              <a:endParaRPr lang="en-US" sz="1800" dirty="0"/>
            </a:p>
          </p:txBody>
        </p:sp>
        <p:sp>
          <p:nvSpPr>
            <p:cNvPr id="1518" name="TextBox 1517"/>
            <p:cNvSpPr txBox="1"/>
            <p:nvPr/>
          </p:nvSpPr>
          <p:spPr>
            <a:xfrm rot="16200000">
              <a:off x="32689309" y="852100"/>
              <a:ext cx="9957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Early</a:t>
              </a:r>
            </a:p>
            <a:p>
              <a:pPr algn="ctr"/>
              <a:r>
                <a:rPr lang="en-US" sz="1800" dirty="0" smtClean="0"/>
                <a:t> Modern</a:t>
              </a:r>
              <a:endParaRPr lang="en-US" sz="1800" dirty="0"/>
            </a:p>
          </p:txBody>
        </p:sp>
        <p:sp>
          <p:nvSpPr>
            <p:cNvPr id="1519" name="TextBox 1518"/>
            <p:cNvSpPr txBox="1"/>
            <p:nvPr/>
          </p:nvSpPr>
          <p:spPr>
            <a:xfrm rot="16200000">
              <a:off x="32380666" y="2318950"/>
              <a:ext cx="17223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Age of discovery</a:t>
              </a:r>
            </a:p>
            <a:p>
              <a:r>
                <a:rPr lang="en-US" sz="1800" dirty="0" smtClean="0"/>
                <a:t>And exploration</a:t>
              </a:r>
              <a:endParaRPr lang="en-US" sz="1800" dirty="0"/>
            </a:p>
          </p:txBody>
        </p:sp>
        <p:sp>
          <p:nvSpPr>
            <p:cNvPr id="1520" name="Right Brace 1519"/>
            <p:cNvSpPr/>
            <p:nvPr/>
          </p:nvSpPr>
          <p:spPr>
            <a:xfrm>
              <a:off x="35337750" y="27679650"/>
              <a:ext cx="609600" cy="8896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1" name="Right Brace 1520"/>
            <p:cNvSpPr/>
            <p:nvPr/>
          </p:nvSpPr>
          <p:spPr>
            <a:xfrm>
              <a:off x="35394900" y="20764500"/>
              <a:ext cx="590550" cy="69151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2" name="Right Brace 1521"/>
            <p:cNvSpPr/>
            <p:nvPr/>
          </p:nvSpPr>
          <p:spPr>
            <a:xfrm>
              <a:off x="35509200" y="12782550"/>
              <a:ext cx="361950" cy="1752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3" name="Right Brace 1522"/>
            <p:cNvSpPr/>
            <p:nvPr/>
          </p:nvSpPr>
          <p:spPr>
            <a:xfrm>
              <a:off x="35509200" y="14554200"/>
              <a:ext cx="400050" cy="1771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4" name="Right Brace 1523"/>
            <p:cNvSpPr/>
            <p:nvPr/>
          </p:nvSpPr>
          <p:spPr>
            <a:xfrm>
              <a:off x="35509200" y="16325850"/>
              <a:ext cx="400050" cy="2628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5" name="Right Brace 1524"/>
            <p:cNvSpPr/>
            <p:nvPr/>
          </p:nvSpPr>
          <p:spPr>
            <a:xfrm>
              <a:off x="35509200" y="18954750"/>
              <a:ext cx="381000" cy="10287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6" name="Right Brace 1525"/>
            <p:cNvSpPr/>
            <p:nvPr/>
          </p:nvSpPr>
          <p:spPr>
            <a:xfrm>
              <a:off x="35471100" y="19983450"/>
              <a:ext cx="495300" cy="7810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7" name="TextBox 1526"/>
            <p:cNvSpPr txBox="1"/>
            <p:nvPr/>
          </p:nvSpPr>
          <p:spPr>
            <a:xfrm rot="16200000">
              <a:off x="35413951" y="13468352"/>
              <a:ext cx="1340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Fall of Rome</a:t>
              </a:r>
              <a:endParaRPr lang="en-US" sz="1800" dirty="0"/>
            </a:p>
          </p:txBody>
        </p:sp>
        <p:sp>
          <p:nvSpPr>
            <p:cNvPr id="1528" name="TextBox 1527"/>
            <p:cNvSpPr txBox="1"/>
            <p:nvPr/>
          </p:nvSpPr>
          <p:spPr>
            <a:xfrm rot="16200000">
              <a:off x="35337752" y="15354302"/>
              <a:ext cx="1560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Empire</a:t>
              </a:r>
              <a:endParaRPr lang="en-US" sz="1800" dirty="0"/>
            </a:p>
          </p:txBody>
        </p:sp>
        <p:sp>
          <p:nvSpPr>
            <p:cNvPr id="1529" name="TextBox 1528"/>
            <p:cNvSpPr txBox="1"/>
            <p:nvPr/>
          </p:nvSpPr>
          <p:spPr>
            <a:xfrm rot="16200000">
              <a:off x="35261550" y="17545052"/>
              <a:ext cx="1701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Republic</a:t>
              </a:r>
              <a:endParaRPr lang="en-US" sz="1800" dirty="0"/>
            </a:p>
          </p:txBody>
        </p:sp>
        <p:sp>
          <p:nvSpPr>
            <p:cNvPr id="1530" name="TextBox 1529"/>
            <p:cNvSpPr txBox="1"/>
            <p:nvPr/>
          </p:nvSpPr>
          <p:spPr>
            <a:xfrm rot="16200000">
              <a:off x="35547300" y="19126202"/>
              <a:ext cx="991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Etruscan</a:t>
              </a:r>
              <a:endParaRPr lang="en-US" sz="1800" dirty="0"/>
            </a:p>
          </p:txBody>
        </p:sp>
        <p:sp>
          <p:nvSpPr>
            <p:cNvPr id="1531" name="TextBox 1530"/>
            <p:cNvSpPr txBox="1"/>
            <p:nvPr/>
          </p:nvSpPr>
          <p:spPr>
            <a:xfrm rot="16200000">
              <a:off x="35661605" y="20345402"/>
              <a:ext cx="970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Iron Age</a:t>
              </a:r>
              <a:endParaRPr lang="en-US" sz="1800" dirty="0"/>
            </a:p>
          </p:txBody>
        </p:sp>
        <p:sp>
          <p:nvSpPr>
            <p:cNvPr id="1532" name="TextBox 1531"/>
            <p:cNvSpPr txBox="1"/>
            <p:nvPr/>
          </p:nvSpPr>
          <p:spPr>
            <a:xfrm rot="16200000">
              <a:off x="35509208" y="24269702"/>
              <a:ext cx="12398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Bronze Age</a:t>
              </a:r>
              <a:endParaRPr lang="en-US" sz="1800" dirty="0"/>
            </a:p>
          </p:txBody>
        </p:sp>
        <p:sp>
          <p:nvSpPr>
            <p:cNvPr id="1533" name="TextBox 1532"/>
            <p:cNvSpPr txBox="1"/>
            <p:nvPr/>
          </p:nvSpPr>
          <p:spPr>
            <a:xfrm rot="16200000">
              <a:off x="35471101" y="31946852"/>
              <a:ext cx="1277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Copper Age</a:t>
              </a:r>
              <a:endParaRPr lang="en-US" sz="1800" dirty="0"/>
            </a:p>
          </p:txBody>
        </p:sp>
        <p:sp>
          <p:nvSpPr>
            <p:cNvPr id="1534" name="Right Brace 1533"/>
            <p:cNvSpPr/>
            <p:nvPr/>
          </p:nvSpPr>
          <p:spPr>
            <a:xfrm>
              <a:off x="35528250" y="3600450"/>
              <a:ext cx="342900" cy="9334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5" name="Right Brace 1534"/>
            <p:cNvSpPr/>
            <p:nvPr/>
          </p:nvSpPr>
          <p:spPr>
            <a:xfrm>
              <a:off x="35490150" y="4533900"/>
              <a:ext cx="361950" cy="1143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6" name="Right Brace 1535"/>
            <p:cNvSpPr/>
            <p:nvPr/>
          </p:nvSpPr>
          <p:spPr>
            <a:xfrm>
              <a:off x="35566350" y="5695950"/>
              <a:ext cx="28575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7" name="Right Brace 1536"/>
            <p:cNvSpPr/>
            <p:nvPr/>
          </p:nvSpPr>
          <p:spPr>
            <a:xfrm>
              <a:off x="35490150" y="6953250"/>
              <a:ext cx="438150" cy="3733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8" name="Right Brace 1537"/>
            <p:cNvSpPr/>
            <p:nvPr/>
          </p:nvSpPr>
          <p:spPr>
            <a:xfrm>
              <a:off x="35471100" y="10725150"/>
              <a:ext cx="419100" cy="20574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9" name="TextBox 1538"/>
            <p:cNvSpPr txBox="1"/>
            <p:nvPr/>
          </p:nvSpPr>
          <p:spPr>
            <a:xfrm rot="16200000">
              <a:off x="35585400" y="11658600"/>
              <a:ext cx="1120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Dark Ages</a:t>
              </a:r>
              <a:endParaRPr lang="en-US" sz="1800" dirty="0"/>
            </a:p>
          </p:txBody>
        </p:sp>
        <p:sp>
          <p:nvSpPr>
            <p:cNvPr id="1540" name="TextBox 1539"/>
            <p:cNvSpPr txBox="1"/>
            <p:nvPr/>
          </p:nvSpPr>
          <p:spPr>
            <a:xfrm rot="16200000">
              <a:off x="35242500" y="8724900"/>
              <a:ext cx="1854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Middle Ages</a:t>
              </a:r>
              <a:endParaRPr lang="en-US" sz="1800" dirty="0"/>
            </a:p>
          </p:txBody>
        </p:sp>
        <p:sp>
          <p:nvSpPr>
            <p:cNvPr id="1541" name="TextBox 1540"/>
            <p:cNvSpPr txBox="1"/>
            <p:nvPr/>
          </p:nvSpPr>
          <p:spPr>
            <a:xfrm rot="16200000">
              <a:off x="35071052" y="6457949"/>
              <a:ext cx="18258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High Middle Ages</a:t>
              </a:r>
              <a:endParaRPr lang="en-US" sz="1800" dirty="0"/>
            </a:p>
          </p:txBody>
        </p:sp>
      </p:grpSp>
      <p:sp>
        <p:nvSpPr>
          <p:cNvPr id="1542" name="TextBox 1541"/>
          <p:cNvSpPr txBox="1"/>
          <p:nvPr/>
        </p:nvSpPr>
        <p:spPr>
          <a:xfrm rot="16200000">
            <a:off x="35467018" y="4833550"/>
            <a:ext cx="1344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Late </a:t>
            </a:r>
          </a:p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1543" name="TextBox 1542"/>
          <p:cNvSpPr txBox="1"/>
          <p:nvPr/>
        </p:nvSpPr>
        <p:spPr>
          <a:xfrm rot="16200000">
            <a:off x="35528617" y="3633401"/>
            <a:ext cx="111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Hundred </a:t>
            </a:r>
          </a:p>
          <a:p>
            <a:r>
              <a:rPr lang="en-US" sz="1800" dirty="0" smtClean="0"/>
              <a:t>Years War</a:t>
            </a:r>
            <a:endParaRPr lang="en-US" sz="1800" dirty="0"/>
          </a:p>
        </p:txBody>
      </p:sp>
      <p:grpSp>
        <p:nvGrpSpPr>
          <p:cNvPr id="11" name="Group 2354"/>
          <p:cNvGrpSpPr/>
          <p:nvPr/>
        </p:nvGrpSpPr>
        <p:grpSpPr>
          <a:xfrm>
            <a:off x="29390049" y="0"/>
            <a:ext cx="3402175" cy="36576000"/>
            <a:chOff x="29390049" y="0"/>
            <a:chExt cx="3402175" cy="36576000"/>
          </a:xfrm>
        </p:grpSpPr>
        <p:sp>
          <p:nvSpPr>
            <p:cNvPr id="1548" name="TextBox 1547"/>
            <p:cNvSpPr txBox="1"/>
            <p:nvPr/>
          </p:nvSpPr>
          <p:spPr>
            <a:xfrm rot="16200000">
              <a:off x="31603950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  <p:grpSp>
          <p:nvGrpSpPr>
            <p:cNvPr id="12" name="Group 2240"/>
            <p:cNvGrpSpPr/>
            <p:nvPr/>
          </p:nvGrpSpPr>
          <p:grpSpPr>
            <a:xfrm>
              <a:off x="29390049" y="0"/>
              <a:ext cx="2333218" cy="36576000"/>
              <a:chOff x="29390049" y="0"/>
              <a:chExt cx="2333218" cy="36576000"/>
            </a:xfrm>
          </p:grpSpPr>
          <p:grpSp>
            <p:nvGrpSpPr>
              <p:cNvPr id="13" name="Group 422"/>
              <p:cNvGrpSpPr/>
              <p:nvPr/>
            </p:nvGrpSpPr>
            <p:grpSpPr>
              <a:xfrm>
                <a:off x="30295516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424" name="Straight Connector 42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5" name="Straight Connector 42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6" name="Straight Connector 42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7" name="Straight Connector 42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8" name="Straight Connector 42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9" name="Straight Connector 42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0" name="Straight Connector 42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1" name="Straight Connector 43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2" name="Straight Connector 43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3" name="Straight Connector 43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4" name="Straight Connector 43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5" name="Straight Connector 43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6" name="Straight Connector 43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7" name="Straight Connector 43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8" name="Straight Connector 43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9" name="Straight Connector 43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0" name="Straight Connector 43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1" name="Straight Connector 44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2" name="Straight Connector 44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3" name="Straight Connector 44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4" name="Straight Connector 44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5" name="Straight Connector 44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6" name="Straight Connector 44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7" name="Straight Connector 44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8" name="Straight Connector 44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9" name="Straight Connector 44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2" name="Straight Connector 45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3" name="Straight Connector 45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4" name="Straight Connector 45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6" name="Straight Connector 45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7" name="Straight Connector 45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8" name="Straight Connector 45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9" name="Straight Connector 45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0" name="Straight Connector 45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1" name="Straight Connector 46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2" name="Straight Connector 46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3" name="Straight Connector 46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4" name="Straight Connector 46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5" name="Straight Connector 46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7" name="Straight Connector 46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8" name="Straight Connector 46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Straight Connector 46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0" name="Straight Connector 46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1" name="Straight Connector 47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2" name="Straight Connector 47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3" name="Straight Connector 47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4" name="Straight Connector 47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5" name="Straight Connector 47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6" name="Straight Connector 47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7" name="Straight Connector 47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8" name="Straight Connector 47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Straight Connector 48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Straight Connector 48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3" name="Straight Connector 48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6" name="Straight Connector 48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7" name="Straight Connector 48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8" name="Straight Connector 48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9" name="Straight Connector 48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0" name="Straight Connector 48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1" name="Straight Connector 49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2" name="Straight Connector 49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3" name="Straight Connector 49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4" name="Straight Connector 49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6" name="Straight Connector 49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7" name="Straight Connector 49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8" name="Straight Connector 49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9" name="Straight Connector 49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0" name="Straight Connector 49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1" name="Straight Connector 50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2" name="Straight Connector 50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4" name="Straight Connector 50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5" name="Straight Connector 50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6" name="Straight Connector 50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7" name="Straight Connector 50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0" name="Straight Connector 50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1" name="Straight Connector 51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2" name="Straight Connector 51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5" name="Straight Connector 51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6" name="Straight Connector 51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7" name="Straight Connector 51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8" name="Straight Connector 51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0" name="Straight Connector 51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Straight Connector 52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2" name="Straight Connector 52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3" name="Straight Connector 52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9" name="Left Brace 1548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0" name="Left Brace 1549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1" name="Left Brace 1550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2" name="Left Brace 1551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3" name="Left Brace 1552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4" name="TextBox 1553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1555" name="TextBox 1554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1556" name="TextBox 1555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1557" name="TextBox 1556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1558" name="TextBox 1557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</p:grpSp>
      <p:grpSp>
        <p:nvGrpSpPr>
          <p:cNvPr id="14" name="Group 2357"/>
          <p:cNvGrpSpPr/>
          <p:nvPr/>
        </p:nvGrpSpPr>
        <p:grpSpPr>
          <a:xfrm>
            <a:off x="25676973" y="-1"/>
            <a:ext cx="3511664" cy="36576001"/>
            <a:chOff x="25676973" y="-1"/>
            <a:chExt cx="3511664" cy="36576001"/>
          </a:xfrm>
        </p:grpSpPr>
        <p:grpSp>
          <p:nvGrpSpPr>
            <p:cNvPr id="16" name="Group 320"/>
            <p:cNvGrpSpPr/>
            <p:nvPr/>
          </p:nvGrpSpPr>
          <p:grpSpPr>
            <a:xfrm>
              <a:off x="26678023" y="0"/>
              <a:ext cx="1427751" cy="36575999"/>
              <a:chOff x="41551534" y="6079688"/>
              <a:chExt cx="976091" cy="30496311"/>
            </a:xfrm>
          </p:grpSpPr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Straight Connector 335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Connector 336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Connector 366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Connector 40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Straight Connector 41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Straight Connector 418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41" name="Straight Connector 114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0" name="TextBox 1559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1561" name="Left Brace 1560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2" name="TextBox 1561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1563" name="Left Brace 1562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4" name="TextBox 1563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1565" name="Right Brace 1564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6" name="Right Brace 1565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7" name="TextBox 1566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1568" name="TextBox 1567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1570" name="Straight Connector 1569"/>
            <p:cNvCxnSpPr>
              <a:stCxn id="1565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2" name="Straight Connector 1571"/>
            <p:cNvCxnSpPr>
              <a:stCxn id="1566" idx="1"/>
              <a:endCxn id="1568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3" name="Right Brace 15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4" name="Right Brace 15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5" name="Right Brace 15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6" name="Right Brace 15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7" name="Right Brace 15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8" name="TextBox 15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1579" name="TextBox 15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1580" name="TextBox 15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1581" name="TextBox 15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1582" name="TextBox 15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17" name="Group 1969"/>
          <p:cNvGrpSpPr/>
          <p:nvPr/>
        </p:nvGrpSpPr>
        <p:grpSpPr>
          <a:xfrm>
            <a:off x="18450737" y="-5255"/>
            <a:ext cx="3416708" cy="36576000"/>
            <a:chOff x="36712461" y="0"/>
            <a:chExt cx="3416708" cy="36576000"/>
          </a:xfrm>
        </p:grpSpPr>
        <p:sp>
          <p:nvSpPr>
            <p:cNvPr id="1971" name="TextBox 197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972" name="TextBox 197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973" name="TextBox 197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18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19" name="Group 626"/>
              <p:cNvGrpSpPr/>
              <p:nvPr/>
            </p:nvGrpSpPr>
            <p:grpSpPr>
              <a:xfrm>
                <a:off x="37632327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003" name="Straight Connector 2002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4" name="Straight Connector 2003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5" name="Straight Connector 2004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6" name="Straight Connector 2005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7" name="Straight Connector 2006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8" name="Straight Connector 2007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9" name="Straight Connector 2008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0" name="Straight Connector 2009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1" name="Straight Connector 2010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2" name="Straight Connector 2011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3" name="Straight Connector 2012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4" name="Straight Connector 2013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5" name="Straight Connector 2014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6" name="Straight Connector 2015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7" name="Straight Connector 2016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8" name="Straight Connector 2017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9" name="Straight Connector 2018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0" name="Straight Connector 2019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1" name="Straight Connector 2020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2" name="Straight Connector 2021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3" name="Straight Connector 2022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4" name="Straight Connector 2023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5" name="Straight Connector 2024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6" name="Straight Connector 2025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7" name="Straight Connector 2026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8" name="Straight Connector 2027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9" name="Straight Connector 2028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0" name="Straight Connector 2029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1" name="Straight Connector 2030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2" name="Straight Connector 2031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3" name="Straight Connector 2032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4" name="Straight Connector 2033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5" name="Straight Connector 2034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6" name="Straight Connector 2035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7" name="Straight Connector 2036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8" name="Straight Connector 2037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9" name="Straight Connector 2038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0" name="Straight Connector 2039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1" name="Straight Connector 2040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2" name="Straight Connector 2041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3" name="Straight Connector 2042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4" name="Straight Connector 2043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5" name="Straight Connector 2044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6" name="Straight Connector 2045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7" name="Straight Connector 2046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8" name="Straight Connector 2047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9" name="Straight Connector 2048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0" name="Straight Connector 2049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1" name="Straight Connector 2050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2" name="Straight Connector 2051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3" name="Straight Connector 2052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4" name="Straight Connector 2053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5" name="Straight Connector 2054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6" name="Straight Connector 2055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7" name="Straight Connector 2056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8" name="Straight Connector 2057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9" name="Straight Connector 2058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0" name="Straight Connector 2059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1" name="Straight Connector 2060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2" name="Straight Connector 2061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3" name="Straight Connector 2062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4" name="Straight Connector 2063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5" name="Straight Connector 2064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6" name="Straight Connector 2065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7" name="Straight Connector 2066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8" name="Straight Connector 2067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9" name="Straight Connector 2068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0" name="Straight Connector 2069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1" name="Straight Connector 2070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2" name="Straight Connector 2071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3" name="Straight Connector 2072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4" name="Straight Connector 2073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5" name="Straight Connector 2074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6" name="Straight Connector 2075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7" name="Straight Connector 2076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8" name="Straight Connector 2077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9" name="Straight Connector 2078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0" name="Straight Connector 2079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1" name="Straight Connector 2080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2" name="Straight Connector 2081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3" name="Straight Connector 2082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4" name="Straight Connector 2083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5" name="Straight Connector 2084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6" name="Straight Connector 2085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7" name="Straight Connector 2086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8" name="Straight Connector 2087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9" name="Straight Connector 2088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0" name="Straight Connector 2089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1" name="Straight Connector 2090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2" name="Straight Connector 2091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3" name="Straight Connector 2092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4" name="Straight Connector 2093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5" name="Straight Connector 2094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6" name="Straight Connector 2095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7" name="Straight Connector 2096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8" name="Straight Connector 2097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9" name="Straight Connector 2098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0" name="Straight Connector 2099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1" name="Straight Connector 2100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2" name="Straight Connector 2101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3" name="Straight Connector 2102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76" name="TextBox 1975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977" name="Left Brace 19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8" name="Left Brace 19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9" name="Left Brace 19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0" name="Left Brace 19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1" name="TextBox 1980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982" name="Left Brace 1981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3" name="Left Brace 1982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4" name="TextBox 1983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985" name="TextBox 1984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986" name="Right Brace 1985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7" name="Right Brace 1986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8" name="Right Brace 1987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9" name="TextBox 1988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990" name="TextBox 1989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991" name="TextBox 1990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992" name="Right Brace 1991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3" name="Right Brace 1992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4" name="TextBox 1993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995" name="TextBox 1994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996" name="Right Brace 1995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7" name="Right Brace 1996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8" name="Right Brace 1997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9" name="Right Brace 1998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0" name="TextBox 1999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2001" name="TextBox 2000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2002" name="TextBox 2001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20" name="Group 524"/>
          <p:cNvGrpSpPr/>
          <p:nvPr/>
        </p:nvGrpSpPr>
        <p:grpSpPr>
          <a:xfrm>
            <a:off x="15704990" y="-24304"/>
            <a:ext cx="1427882" cy="36575999"/>
            <a:chOff x="41551534" y="6079688"/>
            <a:chExt cx="976091" cy="30496311"/>
          </a:xfrm>
        </p:grpSpPr>
        <p:cxnSp>
          <p:nvCxnSpPr>
            <p:cNvPr id="2140" name="Straight Connector 2139"/>
            <p:cNvCxnSpPr/>
            <p:nvPr/>
          </p:nvCxnSpPr>
          <p:spPr>
            <a:xfrm rot="16200000" flipH="1">
              <a:off x="26802697" y="21329433"/>
              <a:ext cx="30490507" cy="2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1" name="Straight Connector 2140"/>
            <p:cNvCxnSpPr/>
            <p:nvPr/>
          </p:nvCxnSpPr>
          <p:spPr>
            <a:xfrm>
              <a:off x="41581140" y="359395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2" name="Straight Connector 2141"/>
            <p:cNvCxnSpPr/>
            <p:nvPr/>
          </p:nvCxnSpPr>
          <p:spPr>
            <a:xfrm>
              <a:off x="41589162" y="350273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3" name="Straight Connector 2142"/>
            <p:cNvCxnSpPr/>
            <p:nvPr/>
          </p:nvCxnSpPr>
          <p:spPr>
            <a:xfrm>
              <a:off x="41557077" y="1736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4" name="Straight Connector 2143"/>
            <p:cNvCxnSpPr/>
            <p:nvPr/>
          </p:nvCxnSpPr>
          <p:spPr>
            <a:xfrm>
              <a:off x="41557630" y="182719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5" name="Straight Connector 2144"/>
            <p:cNvCxnSpPr/>
            <p:nvPr/>
          </p:nvCxnSpPr>
          <p:spPr>
            <a:xfrm>
              <a:off x="41581416" y="237580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6" name="Straight Connector 2145"/>
            <p:cNvCxnSpPr/>
            <p:nvPr/>
          </p:nvCxnSpPr>
          <p:spPr>
            <a:xfrm>
              <a:off x="41557077" y="24680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7" name="Straight Connector 2146"/>
            <p:cNvCxnSpPr/>
            <p:nvPr/>
          </p:nvCxnSpPr>
          <p:spPr>
            <a:xfrm>
              <a:off x="41565098" y="191863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8" name="Straight Connector 2147"/>
            <p:cNvCxnSpPr/>
            <p:nvPr/>
          </p:nvCxnSpPr>
          <p:spPr>
            <a:xfrm>
              <a:off x="41564822" y="2284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9" name="Straight Connector 2148"/>
            <p:cNvCxnSpPr/>
            <p:nvPr/>
          </p:nvCxnSpPr>
          <p:spPr>
            <a:xfrm>
              <a:off x="41557077" y="21937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0" name="Straight Connector 2149"/>
            <p:cNvCxnSpPr/>
            <p:nvPr/>
          </p:nvCxnSpPr>
          <p:spPr>
            <a:xfrm>
              <a:off x="41556801" y="21015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" name="Straight Connector 2150"/>
            <p:cNvCxnSpPr/>
            <p:nvPr/>
          </p:nvCxnSpPr>
          <p:spPr>
            <a:xfrm>
              <a:off x="41564822" y="201004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2" name="Straight Connector 2151"/>
            <p:cNvCxnSpPr/>
            <p:nvPr/>
          </p:nvCxnSpPr>
          <p:spPr>
            <a:xfrm>
              <a:off x="41565374" y="25594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" name="Straight Connector 2152"/>
            <p:cNvCxnSpPr/>
            <p:nvPr/>
          </p:nvCxnSpPr>
          <p:spPr>
            <a:xfrm>
              <a:off x="41573396" y="26501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4" name="Straight Connector 2153"/>
            <p:cNvCxnSpPr/>
            <p:nvPr/>
          </p:nvCxnSpPr>
          <p:spPr>
            <a:xfrm>
              <a:off x="41580588" y="27415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5" name="Straight Connector 2154"/>
            <p:cNvCxnSpPr/>
            <p:nvPr/>
          </p:nvCxnSpPr>
          <p:spPr>
            <a:xfrm>
              <a:off x="41581140" y="28338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6" name="Straight Connector 2155"/>
            <p:cNvCxnSpPr/>
            <p:nvPr/>
          </p:nvCxnSpPr>
          <p:spPr>
            <a:xfrm>
              <a:off x="41573395" y="29244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7" name="Straight Connector 2156"/>
            <p:cNvCxnSpPr/>
            <p:nvPr/>
          </p:nvCxnSpPr>
          <p:spPr>
            <a:xfrm>
              <a:off x="41580588" y="310732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8" name="Straight Connector 2157"/>
            <p:cNvCxnSpPr/>
            <p:nvPr/>
          </p:nvCxnSpPr>
          <p:spPr>
            <a:xfrm>
              <a:off x="41581140" y="30166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9" name="Straight Connector 2158"/>
            <p:cNvCxnSpPr/>
            <p:nvPr/>
          </p:nvCxnSpPr>
          <p:spPr>
            <a:xfrm>
              <a:off x="41564270" y="319879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0" name="Straight Connector 2159"/>
            <p:cNvCxnSpPr/>
            <p:nvPr/>
          </p:nvCxnSpPr>
          <p:spPr>
            <a:xfrm>
              <a:off x="41556525" y="32902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1" name="Straight Connector 2160"/>
            <p:cNvCxnSpPr/>
            <p:nvPr/>
          </p:nvCxnSpPr>
          <p:spPr>
            <a:xfrm>
              <a:off x="41557078" y="33824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2" name="Straight Connector 2161"/>
            <p:cNvCxnSpPr/>
            <p:nvPr/>
          </p:nvCxnSpPr>
          <p:spPr>
            <a:xfrm>
              <a:off x="41579759" y="9127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3" name="Straight Connector 2162"/>
            <p:cNvCxnSpPr/>
            <p:nvPr/>
          </p:nvCxnSpPr>
          <p:spPr>
            <a:xfrm>
              <a:off x="41570357" y="82213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4" name="Straight Connector 2163"/>
            <p:cNvCxnSpPr/>
            <p:nvPr/>
          </p:nvCxnSpPr>
          <p:spPr>
            <a:xfrm>
              <a:off x="41564270" y="730663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5" name="Straight Connector 2164"/>
            <p:cNvCxnSpPr/>
            <p:nvPr/>
          </p:nvCxnSpPr>
          <p:spPr>
            <a:xfrm>
              <a:off x="41563165" y="639195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6" name="Straight Connector 2165"/>
            <p:cNvCxnSpPr/>
            <p:nvPr/>
          </p:nvCxnSpPr>
          <p:spPr>
            <a:xfrm>
              <a:off x="41557906" y="10050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7" name="Straight Connector 2166"/>
            <p:cNvCxnSpPr/>
            <p:nvPr/>
          </p:nvCxnSpPr>
          <p:spPr>
            <a:xfrm>
              <a:off x="41565099" y="10956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8" name="Straight Connector 2167"/>
            <p:cNvCxnSpPr/>
            <p:nvPr/>
          </p:nvCxnSpPr>
          <p:spPr>
            <a:xfrm>
              <a:off x="41557353" y="11870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9" name="Straight Connector 2168"/>
            <p:cNvCxnSpPr/>
            <p:nvPr/>
          </p:nvCxnSpPr>
          <p:spPr>
            <a:xfrm>
              <a:off x="41564546" y="16450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0" name="Straight Connector 2169"/>
            <p:cNvCxnSpPr/>
            <p:nvPr/>
          </p:nvCxnSpPr>
          <p:spPr>
            <a:xfrm>
              <a:off x="41565098" y="15528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1" name="Straight Connector 2170"/>
            <p:cNvCxnSpPr/>
            <p:nvPr/>
          </p:nvCxnSpPr>
          <p:spPr>
            <a:xfrm>
              <a:off x="41572291" y="14614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2" name="Straight Connector 2171"/>
            <p:cNvCxnSpPr/>
            <p:nvPr/>
          </p:nvCxnSpPr>
          <p:spPr>
            <a:xfrm>
              <a:off x="41572843" y="1370024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3" name="Straight Connector 2172"/>
            <p:cNvCxnSpPr/>
            <p:nvPr/>
          </p:nvCxnSpPr>
          <p:spPr>
            <a:xfrm>
              <a:off x="41565926" y="12785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4" name="Straight Connector 2173"/>
            <p:cNvCxnSpPr/>
            <p:nvPr/>
          </p:nvCxnSpPr>
          <p:spPr>
            <a:xfrm>
              <a:off x="41551545" y="14000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5" name="Straight Connector 2174"/>
            <p:cNvCxnSpPr/>
            <p:nvPr/>
          </p:nvCxnSpPr>
          <p:spPr>
            <a:xfrm>
              <a:off x="41562056" y="143109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6" name="Straight Connector 2175"/>
            <p:cNvCxnSpPr/>
            <p:nvPr/>
          </p:nvCxnSpPr>
          <p:spPr>
            <a:xfrm>
              <a:off x="41572566" y="176952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7" name="Straight Connector 2176"/>
            <p:cNvCxnSpPr/>
            <p:nvPr/>
          </p:nvCxnSpPr>
          <p:spPr>
            <a:xfrm>
              <a:off x="41567309" y="18572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8" name="Straight Connector 2177"/>
            <p:cNvCxnSpPr/>
            <p:nvPr/>
          </p:nvCxnSpPr>
          <p:spPr>
            <a:xfrm>
              <a:off x="41577820" y="1886718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9" name="Straight Connector 2178"/>
            <p:cNvCxnSpPr/>
            <p:nvPr/>
          </p:nvCxnSpPr>
          <p:spPr>
            <a:xfrm>
              <a:off x="41572565" y="1492054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0" name="Straight Connector 2179"/>
            <p:cNvCxnSpPr/>
            <p:nvPr/>
          </p:nvCxnSpPr>
          <p:spPr>
            <a:xfrm>
              <a:off x="41567313" y="170751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1" name="Straight Connector 2180"/>
            <p:cNvCxnSpPr/>
            <p:nvPr/>
          </p:nvCxnSpPr>
          <p:spPr>
            <a:xfrm>
              <a:off x="41562056" y="1673883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2" name="Straight Connector 2181"/>
            <p:cNvCxnSpPr/>
            <p:nvPr/>
          </p:nvCxnSpPr>
          <p:spPr>
            <a:xfrm>
              <a:off x="41556802" y="1616602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3" name="Straight Connector 2182"/>
            <p:cNvCxnSpPr/>
            <p:nvPr/>
          </p:nvCxnSpPr>
          <p:spPr>
            <a:xfrm>
              <a:off x="41551548" y="158296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4" name="Straight Connector 2183"/>
            <p:cNvCxnSpPr/>
            <p:nvPr/>
          </p:nvCxnSpPr>
          <p:spPr>
            <a:xfrm>
              <a:off x="41562057" y="152253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5" name="Straight Connector 2184"/>
            <p:cNvCxnSpPr/>
            <p:nvPr/>
          </p:nvCxnSpPr>
          <p:spPr>
            <a:xfrm>
              <a:off x="41556803" y="1797905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6" name="Straight Connector 2185"/>
            <p:cNvCxnSpPr/>
            <p:nvPr/>
          </p:nvCxnSpPr>
          <p:spPr>
            <a:xfrm>
              <a:off x="41563994" y="3228723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7" name="Straight Connector 2186"/>
            <p:cNvCxnSpPr/>
            <p:nvPr/>
          </p:nvCxnSpPr>
          <p:spPr>
            <a:xfrm>
              <a:off x="41558737" y="3259728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8" name="Straight Connector 2187"/>
            <p:cNvCxnSpPr/>
            <p:nvPr/>
          </p:nvCxnSpPr>
          <p:spPr>
            <a:xfrm>
              <a:off x="41553483" y="331911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9" name="Straight Connector 2188"/>
            <p:cNvCxnSpPr/>
            <p:nvPr/>
          </p:nvCxnSpPr>
          <p:spPr>
            <a:xfrm>
              <a:off x="41563993" y="3351694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0" name="Straight Connector 2189"/>
            <p:cNvCxnSpPr/>
            <p:nvPr/>
          </p:nvCxnSpPr>
          <p:spPr>
            <a:xfrm>
              <a:off x="41574502" y="3411077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1" name="Straight Connector 2190"/>
            <p:cNvCxnSpPr/>
            <p:nvPr/>
          </p:nvCxnSpPr>
          <p:spPr>
            <a:xfrm>
              <a:off x="41569248" y="3443659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2" name="Straight Connector 2191"/>
            <p:cNvCxnSpPr/>
            <p:nvPr/>
          </p:nvCxnSpPr>
          <p:spPr>
            <a:xfrm>
              <a:off x="41579758" y="347308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3" name="Straight Connector 2192"/>
            <p:cNvCxnSpPr/>
            <p:nvPr/>
          </p:nvCxnSpPr>
          <p:spPr>
            <a:xfrm>
              <a:off x="41574506" y="353404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4" name="Straight Connector 2193"/>
            <p:cNvCxnSpPr/>
            <p:nvPr/>
          </p:nvCxnSpPr>
          <p:spPr>
            <a:xfrm>
              <a:off x="41589161" y="356414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5" name="Straight Connector 2194"/>
            <p:cNvCxnSpPr/>
            <p:nvPr/>
          </p:nvCxnSpPr>
          <p:spPr>
            <a:xfrm>
              <a:off x="41580588" y="3625350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6" name="Straight Connector 2195"/>
            <p:cNvCxnSpPr/>
            <p:nvPr/>
          </p:nvCxnSpPr>
          <p:spPr>
            <a:xfrm>
              <a:off x="41570079" y="280357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7" name="Straight Connector 2196"/>
            <p:cNvCxnSpPr/>
            <p:nvPr/>
          </p:nvCxnSpPr>
          <p:spPr>
            <a:xfrm>
              <a:off x="41580585" y="277152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8" name="Straight Connector 2197"/>
            <p:cNvCxnSpPr/>
            <p:nvPr/>
          </p:nvCxnSpPr>
          <p:spPr>
            <a:xfrm>
              <a:off x="41575334" y="2862437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9" name="Straight Connector 2198"/>
            <p:cNvCxnSpPr/>
            <p:nvPr/>
          </p:nvCxnSpPr>
          <p:spPr>
            <a:xfrm>
              <a:off x="41570077" y="28950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0" name="Straight Connector 2199"/>
            <p:cNvCxnSpPr/>
            <p:nvPr/>
          </p:nvCxnSpPr>
          <p:spPr>
            <a:xfrm>
              <a:off x="41580588" y="2952826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1" name="Straight Connector 2200"/>
            <p:cNvCxnSpPr/>
            <p:nvPr/>
          </p:nvCxnSpPr>
          <p:spPr>
            <a:xfrm>
              <a:off x="41575336" y="298540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2" name="Straight Connector 2201"/>
            <p:cNvCxnSpPr/>
            <p:nvPr/>
          </p:nvCxnSpPr>
          <p:spPr>
            <a:xfrm>
              <a:off x="41570077" y="3046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3" name="Straight Connector 2202"/>
            <p:cNvCxnSpPr/>
            <p:nvPr/>
          </p:nvCxnSpPr>
          <p:spPr>
            <a:xfrm>
              <a:off x="41580589" y="3077374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4" name="Straight Connector 2203"/>
            <p:cNvCxnSpPr/>
            <p:nvPr/>
          </p:nvCxnSpPr>
          <p:spPr>
            <a:xfrm>
              <a:off x="41559567" y="313675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5" name="Straight Connector 2204"/>
            <p:cNvCxnSpPr/>
            <p:nvPr/>
          </p:nvCxnSpPr>
          <p:spPr>
            <a:xfrm>
              <a:off x="41554311" y="316933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6" name="Straight Connector 2205"/>
            <p:cNvCxnSpPr/>
            <p:nvPr/>
          </p:nvCxnSpPr>
          <p:spPr>
            <a:xfrm>
              <a:off x="41551534" y="213094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7" name="Straight Connector 2206"/>
            <p:cNvCxnSpPr/>
            <p:nvPr/>
          </p:nvCxnSpPr>
          <p:spPr>
            <a:xfrm>
              <a:off x="41562046" y="21635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8" name="Straight Connector 2207"/>
            <p:cNvCxnSpPr/>
            <p:nvPr/>
          </p:nvCxnSpPr>
          <p:spPr>
            <a:xfrm>
              <a:off x="41572558" y="222291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9" name="Straight Connector 2208"/>
            <p:cNvCxnSpPr/>
            <p:nvPr/>
          </p:nvCxnSpPr>
          <p:spPr>
            <a:xfrm>
              <a:off x="41551535" y="23138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0" name="Straight Connector 2209"/>
            <p:cNvCxnSpPr/>
            <p:nvPr/>
          </p:nvCxnSpPr>
          <p:spPr>
            <a:xfrm>
              <a:off x="41562043" y="2073663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1" name="Straight Connector 2210"/>
            <p:cNvCxnSpPr/>
            <p:nvPr/>
          </p:nvCxnSpPr>
          <p:spPr>
            <a:xfrm>
              <a:off x="41556794" y="1981698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2" name="Straight Connector 2211"/>
            <p:cNvCxnSpPr/>
            <p:nvPr/>
          </p:nvCxnSpPr>
          <p:spPr>
            <a:xfrm>
              <a:off x="41551535" y="20395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3" name="Straight Connector 2212"/>
            <p:cNvCxnSpPr/>
            <p:nvPr/>
          </p:nvCxnSpPr>
          <p:spPr>
            <a:xfrm>
              <a:off x="41562046" y="19491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4" name="Straight Connector 2213"/>
            <p:cNvCxnSpPr/>
            <p:nvPr/>
          </p:nvCxnSpPr>
          <p:spPr>
            <a:xfrm>
              <a:off x="41572554" y="27116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5" name="Straight Connector 2214"/>
            <p:cNvCxnSpPr/>
            <p:nvPr/>
          </p:nvCxnSpPr>
          <p:spPr>
            <a:xfrm>
              <a:off x="41551534" y="267958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6" name="Straight Connector 2215"/>
            <p:cNvCxnSpPr/>
            <p:nvPr/>
          </p:nvCxnSpPr>
          <p:spPr>
            <a:xfrm>
              <a:off x="41577812" y="26207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7" name="Straight Connector 2216"/>
            <p:cNvCxnSpPr/>
            <p:nvPr/>
          </p:nvCxnSpPr>
          <p:spPr>
            <a:xfrm>
              <a:off x="41572553" y="22544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8" name="Straight Connector 2217"/>
            <p:cNvCxnSpPr/>
            <p:nvPr/>
          </p:nvCxnSpPr>
          <p:spPr>
            <a:xfrm>
              <a:off x="41567297" y="2589721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9" name="Straight Connector 2218"/>
            <p:cNvCxnSpPr/>
            <p:nvPr/>
          </p:nvCxnSpPr>
          <p:spPr>
            <a:xfrm>
              <a:off x="41562043" y="252928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0" name="Straight Connector 2219"/>
            <p:cNvCxnSpPr/>
            <p:nvPr/>
          </p:nvCxnSpPr>
          <p:spPr>
            <a:xfrm>
              <a:off x="41556792" y="249723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1" name="Straight Connector 2220"/>
            <p:cNvCxnSpPr/>
            <p:nvPr/>
          </p:nvCxnSpPr>
          <p:spPr>
            <a:xfrm>
              <a:off x="41551535" y="24352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2" name="Straight Connector 2221"/>
            <p:cNvCxnSpPr/>
            <p:nvPr/>
          </p:nvCxnSpPr>
          <p:spPr>
            <a:xfrm>
              <a:off x="41562045" y="24063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3" name="Straight Connector 2222"/>
            <p:cNvCxnSpPr/>
            <p:nvPr/>
          </p:nvCxnSpPr>
          <p:spPr>
            <a:xfrm>
              <a:off x="41556790" y="23443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4" name="Straight Connector 2223"/>
            <p:cNvCxnSpPr/>
            <p:nvPr/>
          </p:nvCxnSpPr>
          <p:spPr>
            <a:xfrm>
              <a:off x="41567863" y="121651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5" name="Straight Connector 2224"/>
            <p:cNvCxnSpPr/>
            <p:nvPr/>
          </p:nvCxnSpPr>
          <p:spPr>
            <a:xfrm>
              <a:off x="41562608" y="124909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6" name="Straight Connector 2225"/>
            <p:cNvCxnSpPr/>
            <p:nvPr/>
          </p:nvCxnSpPr>
          <p:spPr>
            <a:xfrm>
              <a:off x="41573118" y="130848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7" name="Straight Connector 2226"/>
            <p:cNvCxnSpPr/>
            <p:nvPr/>
          </p:nvCxnSpPr>
          <p:spPr>
            <a:xfrm>
              <a:off x="41567865" y="133948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8" name="Straight Connector 2227"/>
            <p:cNvCxnSpPr/>
            <p:nvPr/>
          </p:nvCxnSpPr>
          <p:spPr>
            <a:xfrm>
              <a:off x="41559567" y="6079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9" name="Straight Connector 2228"/>
            <p:cNvCxnSpPr/>
            <p:nvPr/>
          </p:nvCxnSpPr>
          <p:spPr>
            <a:xfrm>
              <a:off x="41557907" y="668624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0" name="Straight Connector 2229"/>
            <p:cNvCxnSpPr/>
            <p:nvPr/>
          </p:nvCxnSpPr>
          <p:spPr>
            <a:xfrm>
              <a:off x="41568417" y="70120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1" name="Straight Connector 2230"/>
            <p:cNvCxnSpPr/>
            <p:nvPr/>
          </p:nvCxnSpPr>
          <p:spPr>
            <a:xfrm>
              <a:off x="41578924" y="792121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2" name="Straight Connector 2231"/>
            <p:cNvCxnSpPr/>
            <p:nvPr/>
          </p:nvCxnSpPr>
          <p:spPr>
            <a:xfrm>
              <a:off x="41557907" y="76006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3" name="Straight Connector 2232"/>
            <p:cNvCxnSpPr/>
            <p:nvPr/>
          </p:nvCxnSpPr>
          <p:spPr>
            <a:xfrm>
              <a:off x="41580863" y="85313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4" name="Straight Connector 2233"/>
            <p:cNvCxnSpPr/>
            <p:nvPr/>
          </p:nvCxnSpPr>
          <p:spPr>
            <a:xfrm>
              <a:off x="41575605" y="8809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5" name="Straight Connector 2234"/>
            <p:cNvCxnSpPr/>
            <p:nvPr/>
          </p:nvCxnSpPr>
          <p:spPr>
            <a:xfrm>
              <a:off x="41570348" y="9435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6" name="Straight Connector 2235"/>
            <p:cNvCxnSpPr/>
            <p:nvPr/>
          </p:nvCxnSpPr>
          <p:spPr>
            <a:xfrm>
              <a:off x="41565093" y="974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7" name="Straight Connector 2236"/>
            <p:cNvCxnSpPr/>
            <p:nvPr/>
          </p:nvCxnSpPr>
          <p:spPr>
            <a:xfrm>
              <a:off x="41568415" y="103443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8" name="Straight Connector 2237"/>
            <p:cNvCxnSpPr/>
            <p:nvPr/>
          </p:nvCxnSpPr>
          <p:spPr>
            <a:xfrm>
              <a:off x="41563163" y="1065445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9" name="Straight Connector 2238"/>
            <p:cNvCxnSpPr/>
            <p:nvPr/>
          </p:nvCxnSpPr>
          <p:spPr>
            <a:xfrm>
              <a:off x="41573672" y="1126405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0" name="Straight Connector 2239"/>
            <p:cNvCxnSpPr/>
            <p:nvPr/>
          </p:nvCxnSpPr>
          <p:spPr>
            <a:xfrm>
              <a:off x="41568416" y="115741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7" name="TextBox 2106"/>
          <p:cNvSpPr txBox="1"/>
          <p:nvPr/>
        </p:nvSpPr>
        <p:spPr>
          <a:xfrm rot="16200000">
            <a:off x="17076026" y="35364736"/>
            <a:ext cx="1973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Recorded History</a:t>
            </a:r>
            <a:endParaRPr lang="en-US" sz="2000" dirty="0"/>
          </a:p>
        </p:txBody>
      </p:sp>
      <p:sp>
        <p:nvSpPr>
          <p:cNvPr id="2108" name="Left Brace 2107"/>
          <p:cNvSpPr/>
          <p:nvPr/>
        </p:nvSpPr>
        <p:spPr>
          <a:xfrm>
            <a:off x="15075776" y="12777296"/>
            <a:ext cx="514350" cy="2377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9" name="TextBox 2108"/>
          <p:cNvSpPr txBox="1"/>
          <p:nvPr/>
        </p:nvSpPr>
        <p:spPr>
          <a:xfrm rot="16200000">
            <a:off x="14180426" y="24531146"/>
            <a:ext cx="162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Ancient History</a:t>
            </a:r>
            <a:endParaRPr lang="en-US" sz="1800" dirty="0"/>
          </a:p>
        </p:txBody>
      </p:sp>
      <p:sp>
        <p:nvSpPr>
          <p:cNvPr id="2110" name="Left Brace 2109"/>
          <p:cNvSpPr/>
          <p:nvPr/>
        </p:nvSpPr>
        <p:spPr>
          <a:xfrm>
            <a:off x="15190076" y="3557096"/>
            <a:ext cx="438150" cy="92011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1" name="TextBox 2110"/>
          <p:cNvSpPr txBox="1"/>
          <p:nvPr/>
        </p:nvSpPr>
        <p:spPr>
          <a:xfrm rot="16200000">
            <a:off x="14269764" y="8176393"/>
            <a:ext cx="134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2112" name="Left Brace 2111"/>
          <p:cNvSpPr/>
          <p:nvPr/>
        </p:nvSpPr>
        <p:spPr>
          <a:xfrm>
            <a:off x="15190076" y="1613996"/>
            <a:ext cx="476250" cy="19431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3" name="Left Brace 2112"/>
          <p:cNvSpPr/>
          <p:nvPr/>
        </p:nvSpPr>
        <p:spPr>
          <a:xfrm>
            <a:off x="15171026" y="509096"/>
            <a:ext cx="495300" cy="10858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4" name="Left Brace 2113"/>
          <p:cNvSpPr/>
          <p:nvPr/>
        </p:nvSpPr>
        <p:spPr>
          <a:xfrm>
            <a:off x="15190076" y="-24304"/>
            <a:ext cx="514350" cy="5715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5" name="TextBox 2114"/>
          <p:cNvSpPr txBox="1"/>
          <p:nvPr/>
        </p:nvSpPr>
        <p:spPr>
          <a:xfrm rot="16200000">
            <a:off x="14580477" y="129123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Modern</a:t>
            </a:r>
            <a:endParaRPr lang="en-US" sz="1800" dirty="0"/>
          </a:p>
        </p:txBody>
      </p:sp>
      <p:sp>
        <p:nvSpPr>
          <p:cNvPr id="2116" name="TextBox 2115"/>
          <p:cNvSpPr txBox="1"/>
          <p:nvPr/>
        </p:nvSpPr>
        <p:spPr>
          <a:xfrm rot="16200000">
            <a:off x="14427585" y="827796"/>
            <a:ext cx="995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Early</a:t>
            </a:r>
          </a:p>
          <a:p>
            <a:pPr algn="ctr"/>
            <a:r>
              <a:rPr lang="en-US" sz="1800" dirty="0" smtClean="0"/>
              <a:t> Modern</a:t>
            </a:r>
            <a:endParaRPr lang="en-US" sz="1800" dirty="0"/>
          </a:p>
        </p:txBody>
      </p:sp>
      <p:sp>
        <p:nvSpPr>
          <p:cNvPr id="2117" name="TextBox 2116"/>
          <p:cNvSpPr txBox="1"/>
          <p:nvPr/>
        </p:nvSpPr>
        <p:spPr>
          <a:xfrm rot="16200000">
            <a:off x="14118942" y="2294646"/>
            <a:ext cx="1722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Age of discovery</a:t>
            </a:r>
          </a:p>
          <a:p>
            <a:r>
              <a:rPr lang="en-US" sz="1800" dirty="0" smtClean="0"/>
              <a:t>And exploration</a:t>
            </a:r>
            <a:endParaRPr lang="en-US" sz="1800" dirty="0"/>
          </a:p>
        </p:txBody>
      </p:sp>
      <p:sp>
        <p:nvSpPr>
          <p:cNvPr id="2118" name="Right Brace 2117"/>
          <p:cNvSpPr/>
          <p:nvPr/>
        </p:nvSpPr>
        <p:spPr>
          <a:xfrm>
            <a:off x="17076026" y="27655346"/>
            <a:ext cx="609600" cy="88963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9" name="Right Brace 2118"/>
          <p:cNvSpPr/>
          <p:nvPr/>
        </p:nvSpPr>
        <p:spPr>
          <a:xfrm>
            <a:off x="17133176" y="20740196"/>
            <a:ext cx="590550" cy="69151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0" name="Right Brace 2119"/>
          <p:cNvSpPr/>
          <p:nvPr/>
        </p:nvSpPr>
        <p:spPr>
          <a:xfrm>
            <a:off x="17247476" y="12758246"/>
            <a:ext cx="361950" cy="1752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1" name="Right Brace 2120"/>
          <p:cNvSpPr/>
          <p:nvPr/>
        </p:nvSpPr>
        <p:spPr>
          <a:xfrm>
            <a:off x="17247476" y="14529896"/>
            <a:ext cx="400050" cy="17716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2" name="Right Brace 2121"/>
          <p:cNvSpPr/>
          <p:nvPr/>
        </p:nvSpPr>
        <p:spPr>
          <a:xfrm>
            <a:off x="17247476" y="16301546"/>
            <a:ext cx="400050" cy="26289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3" name="Right Brace 2122"/>
          <p:cNvSpPr/>
          <p:nvPr/>
        </p:nvSpPr>
        <p:spPr>
          <a:xfrm>
            <a:off x="17247476" y="18930446"/>
            <a:ext cx="381000" cy="10287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4" name="Right Brace 2123"/>
          <p:cNvSpPr/>
          <p:nvPr/>
        </p:nvSpPr>
        <p:spPr>
          <a:xfrm>
            <a:off x="17209376" y="19959146"/>
            <a:ext cx="495300" cy="7810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5" name="TextBox 2124"/>
          <p:cNvSpPr txBox="1"/>
          <p:nvPr/>
        </p:nvSpPr>
        <p:spPr>
          <a:xfrm rot="16200000">
            <a:off x="17152227" y="13444048"/>
            <a:ext cx="1340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Fall of Rome</a:t>
            </a:r>
            <a:endParaRPr lang="en-US" sz="1800" dirty="0"/>
          </a:p>
        </p:txBody>
      </p:sp>
      <p:sp>
        <p:nvSpPr>
          <p:cNvPr id="2126" name="TextBox 2125"/>
          <p:cNvSpPr txBox="1"/>
          <p:nvPr/>
        </p:nvSpPr>
        <p:spPr>
          <a:xfrm rot="16200000">
            <a:off x="17076028" y="15329998"/>
            <a:ext cx="1560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Empire</a:t>
            </a:r>
            <a:endParaRPr lang="en-US" sz="1800" dirty="0"/>
          </a:p>
        </p:txBody>
      </p:sp>
      <p:sp>
        <p:nvSpPr>
          <p:cNvPr id="2127" name="TextBox 2126"/>
          <p:cNvSpPr txBox="1"/>
          <p:nvPr/>
        </p:nvSpPr>
        <p:spPr>
          <a:xfrm rot="16200000">
            <a:off x="16999826" y="17520748"/>
            <a:ext cx="1701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Republic</a:t>
            </a:r>
            <a:endParaRPr lang="en-US" sz="1800" dirty="0"/>
          </a:p>
        </p:txBody>
      </p:sp>
      <p:sp>
        <p:nvSpPr>
          <p:cNvPr id="2128" name="TextBox 2127"/>
          <p:cNvSpPr txBox="1"/>
          <p:nvPr/>
        </p:nvSpPr>
        <p:spPr>
          <a:xfrm rot="16200000">
            <a:off x="17285576" y="19101898"/>
            <a:ext cx="991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Etruscan</a:t>
            </a:r>
            <a:endParaRPr lang="en-US" sz="1800" dirty="0"/>
          </a:p>
        </p:txBody>
      </p:sp>
      <p:sp>
        <p:nvSpPr>
          <p:cNvPr id="2129" name="TextBox 2128"/>
          <p:cNvSpPr txBox="1"/>
          <p:nvPr/>
        </p:nvSpPr>
        <p:spPr>
          <a:xfrm rot="16200000">
            <a:off x="17399881" y="20321098"/>
            <a:ext cx="970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Iron Age</a:t>
            </a:r>
            <a:endParaRPr lang="en-US" sz="1800" dirty="0"/>
          </a:p>
        </p:txBody>
      </p:sp>
      <p:sp>
        <p:nvSpPr>
          <p:cNvPr id="2130" name="TextBox 2129"/>
          <p:cNvSpPr txBox="1"/>
          <p:nvPr/>
        </p:nvSpPr>
        <p:spPr>
          <a:xfrm rot="16200000">
            <a:off x="17247484" y="24245398"/>
            <a:ext cx="1239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Bronze Age</a:t>
            </a:r>
            <a:endParaRPr lang="en-US" sz="1800" dirty="0"/>
          </a:p>
        </p:txBody>
      </p:sp>
      <p:sp>
        <p:nvSpPr>
          <p:cNvPr id="2131" name="TextBox 2130"/>
          <p:cNvSpPr txBox="1"/>
          <p:nvPr/>
        </p:nvSpPr>
        <p:spPr>
          <a:xfrm rot="16200000">
            <a:off x="17209377" y="31922548"/>
            <a:ext cx="127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Copper Age</a:t>
            </a:r>
            <a:endParaRPr lang="en-US" sz="1800" dirty="0"/>
          </a:p>
        </p:txBody>
      </p:sp>
      <p:sp>
        <p:nvSpPr>
          <p:cNvPr id="2132" name="Right Brace 2131"/>
          <p:cNvSpPr/>
          <p:nvPr/>
        </p:nvSpPr>
        <p:spPr>
          <a:xfrm>
            <a:off x="17266526" y="3576146"/>
            <a:ext cx="342900" cy="9334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3" name="Right Brace 2132"/>
          <p:cNvSpPr/>
          <p:nvPr/>
        </p:nvSpPr>
        <p:spPr>
          <a:xfrm>
            <a:off x="17228426" y="4509596"/>
            <a:ext cx="361950" cy="1143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4" name="Right Brace 2133"/>
          <p:cNvSpPr/>
          <p:nvPr/>
        </p:nvSpPr>
        <p:spPr>
          <a:xfrm>
            <a:off x="17304626" y="5671646"/>
            <a:ext cx="285750" cy="12573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5" name="Right Brace 2134"/>
          <p:cNvSpPr/>
          <p:nvPr/>
        </p:nvSpPr>
        <p:spPr>
          <a:xfrm>
            <a:off x="17228426" y="6928946"/>
            <a:ext cx="438150" cy="3733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6" name="Right Brace 2135"/>
          <p:cNvSpPr/>
          <p:nvPr/>
        </p:nvSpPr>
        <p:spPr>
          <a:xfrm>
            <a:off x="17209376" y="10700846"/>
            <a:ext cx="419100" cy="2057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7" name="TextBox 2136"/>
          <p:cNvSpPr txBox="1"/>
          <p:nvPr/>
        </p:nvSpPr>
        <p:spPr>
          <a:xfrm rot="16200000">
            <a:off x="17323676" y="11634296"/>
            <a:ext cx="112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Dark Ages</a:t>
            </a:r>
            <a:endParaRPr lang="en-US" sz="1800" dirty="0"/>
          </a:p>
        </p:txBody>
      </p:sp>
      <p:sp>
        <p:nvSpPr>
          <p:cNvPr id="2138" name="TextBox 2137"/>
          <p:cNvSpPr txBox="1"/>
          <p:nvPr/>
        </p:nvSpPr>
        <p:spPr>
          <a:xfrm rot="16200000">
            <a:off x="16980776" y="8700596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Early Middle Ages</a:t>
            </a:r>
            <a:endParaRPr lang="en-US" sz="1800" dirty="0"/>
          </a:p>
        </p:txBody>
      </p:sp>
      <p:sp>
        <p:nvSpPr>
          <p:cNvPr id="2139" name="TextBox 2138"/>
          <p:cNvSpPr txBox="1"/>
          <p:nvPr/>
        </p:nvSpPr>
        <p:spPr>
          <a:xfrm rot="16200000">
            <a:off x="16809328" y="6433645"/>
            <a:ext cx="182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High Middle Ages</a:t>
            </a:r>
            <a:endParaRPr lang="en-US" sz="1800" dirty="0"/>
          </a:p>
        </p:txBody>
      </p:sp>
      <p:grpSp>
        <p:nvGrpSpPr>
          <p:cNvPr id="21" name="Group 2356"/>
          <p:cNvGrpSpPr/>
          <p:nvPr/>
        </p:nvGrpSpPr>
        <p:grpSpPr>
          <a:xfrm>
            <a:off x="11128325" y="-5256"/>
            <a:ext cx="3307582" cy="36581256"/>
            <a:chOff x="11128325" y="-5256"/>
            <a:chExt cx="3307582" cy="36581256"/>
          </a:xfrm>
        </p:grpSpPr>
        <p:grpSp>
          <p:nvGrpSpPr>
            <p:cNvPr id="22" name="Group 2241"/>
            <p:cNvGrpSpPr/>
            <p:nvPr/>
          </p:nvGrpSpPr>
          <p:grpSpPr>
            <a:xfrm>
              <a:off x="11128325" y="-5256"/>
              <a:ext cx="2333218" cy="36576000"/>
              <a:chOff x="29390049" y="0"/>
              <a:chExt cx="2333218" cy="36576000"/>
            </a:xfrm>
          </p:grpSpPr>
          <p:grpSp>
            <p:nvGrpSpPr>
              <p:cNvPr id="23" name="Group 422"/>
              <p:cNvGrpSpPr/>
              <p:nvPr/>
            </p:nvGrpSpPr>
            <p:grpSpPr>
              <a:xfrm>
                <a:off x="30301093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254" name="Straight Connector 225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5" name="Straight Connector 225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6" name="Straight Connector 225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7" name="Straight Connector 225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8" name="Straight Connector 225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9" name="Straight Connector 225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0" name="Straight Connector 225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1" name="Straight Connector 226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2" name="Straight Connector 226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3" name="Straight Connector 226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4" name="Straight Connector 226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5" name="Straight Connector 226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6" name="Straight Connector 226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7" name="Straight Connector 226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8" name="Straight Connector 226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9" name="Straight Connector 226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0" name="Straight Connector 226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1" name="Straight Connector 227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2" name="Straight Connector 227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3" name="Straight Connector 227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4" name="Straight Connector 227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5" name="Straight Connector 227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6" name="Straight Connector 227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7" name="Straight Connector 227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8" name="Straight Connector 227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9" name="Straight Connector 227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0" name="Straight Connector 227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1" name="Straight Connector 228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2" name="Straight Connector 228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3" name="Straight Connector 228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4" name="Straight Connector 228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5" name="Straight Connector 228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6" name="Straight Connector 228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7" name="Straight Connector 228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8" name="Straight Connector 228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9" name="Straight Connector 228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0" name="Straight Connector 228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1" name="Straight Connector 229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2" name="Straight Connector 229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3" name="Straight Connector 229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4" name="Straight Connector 229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5" name="Straight Connector 229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6" name="Straight Connector 229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7" name="Straight Connector 229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8" name="Straight Connector 229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9" name="Straight Connector 229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0" name="Straight Connector 229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1" name="Straight Connector 230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2" name="Straight Connector 230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3" name="Straight Connector 230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4" name="Straight Connector 230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5" name="Straight Connector 230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6" name="Straight Connector 230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7" name="Straight Connector 230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8" name="Straight Connector 230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9" name="Straight Connector 230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0" name="Straight Connector 230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1" name="Straight Connector 231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2" name="Straight Connector 231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3" name="Straight Connector 231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4" name="Straight Connector 231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5" name="Straight Connector 231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6" name="Straight Connector 231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7" name="Straight Connector 231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8" name="Straight Connector 231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9" name="Straight Connector 231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0" name="Straight Connector 231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1" name="Straight Connector 232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2" name="Straight Connector 232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3" name="Straight Connector 232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4" name="Straight Connector 232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5" name="Straight Connector 232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6" name="Straight Connector 232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7" name="Straight Connector 232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8" name="Straight Connector 232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9" name="Straight Connector 232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0" name="Straight Connector 232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1" name="Straight Connector 233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2" name="Straight Connector 233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3" name="Straight Connector 233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4" name="Straight Connector 233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5" name="Straight Connector 233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6" name="Straight Connector 233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7" name="Straight Connector 233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8" name="Straight Connector 233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9" name="Straight Connector 233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0" name="Straight Connector 233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1" name="Straight Connector 234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2" name="Straight Connector 234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3" name="Straight Connector 234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4" name="Straight Connector 234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5" name="Straight Connector 234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6" name="Straight Connector 234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7" name="Straight Connector 234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8" name="Straight Connector 234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9" name="Straight Connector 234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0" name="Straight Connector 234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1" name="Straight Connector 235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2" name="Straight Connector 235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3" name="Straight Connector 235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4" name="Straight Connector 235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44" name="Left Brace 2243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5" name="Left Brace 2244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6" name="Left Brace 2245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7" name="Left Brace 2246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8" name="Left Brace 2247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9" name="TextBox 2248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2250" name="TextBox 2249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2251" name="TextBox 2250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2252" name="TextBox 2251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2253" name="TextBox 2252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  <p:sp>
          <p:nvSpPr>
            <p:cNvPr id="2356" name="TextBox 2355"/>
            <p:cNvSpPr txBox="1"/>
            <p:nvPr/>
          </p:nvSpPr>
          <p:spPr>
            <a:xfrm rot="16200000">
              <a:off x="13247633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</p:grpSp>
      <p:grpSp>
        <p:nvGrpSpPr>
          <p:cNvPr id="24" name="Group 2358"/>
          <p:cNvGrpSpPr/>
          <p:nvPr/>
        </p:nvGrpSpPr>
        <p:grpSpPr>
          <a:xfrm>
            <a:off x="7383718" y="-5257"/>
            <a:ext cx="3511664" cy="36576001"/>
            <a:chOff x="25676973" y="-1"/>
            <a:chExt cx="3511664" cy="36576001"/>
          </a:xfrm>
        </p:grpSpPr>
        <p:grpSp>
          <p:nvGrpSpPr>
            <p:cNvPr id="25" name="Group 320"/>
            <p:cNvGrpSpPr/>
            <p:nvPr/>
          </p:nvGrpSpPr>
          <p:grpSpPr>
            <a:xfrm>
              <a:off x="26683600" y="0"/>
              <a:ext cx="1427882" cy="36575999"/>
              <a:chOff x="41551534" y="6079688"/>
              <a:chExt cx="976091" cy="30496311"/>
            </a:xfrm>
          </p:grpSpPr>
          <p:cxnSp>
            <p:nvCxnSpPr>
              <p:cNvPr id="2383" name="Straight Connector 2382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4" name="Straight Connector 2383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5" name="Straight Connector 2384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6" name="Straight Connector 2385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7" name="Straight Connector 2386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8" name="Straight Connector 2387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9" name="Straight Connector 2388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0" name="Straight Connector 2389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1" name="Straight Connector 2390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2" name="Straight Connector 2391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3" name="Straight Connector 2392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4" name="Straight Connector 2393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5" name="Straight Connector 2394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6" name="Straight Connector 2395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7" name="Straight Connector 2396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8" name="Straight Connector 2397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9" name="Straight Connector 2398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0" name="Straight Connector 2399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1" name="Straight Connector 2400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2" name="Straight Connector 2401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3" name="Straight Connector 2402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4" name="Straight Connector 2403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5" name="Straight Connector 2404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6" name="Straight Connector 2405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7" name="Straight Connector 2406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8" name="Straight Connector 2407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9" name="Straight Connector 2408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0" name="Straight Connector 2409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1" name="Straight Connector 2410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2" name="Straight Connector 2411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3" name="Straight Connector 2412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4" name="Straight Connector 2413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5" name="Straight Connector 2414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6" name="Straight Connector 2415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7" name="Straight Connector 2416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8" name="Straight Connector 2417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9" name="Straight Connector 2418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0" name="Straight Connector 2419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1" name="Straight Connector 2420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2" name="Straight Connector 2421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3" name="Straight Connector 2422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4" name="Straight Connector 2423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5" name="Straight Connector 2424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6" name="Straight Connector 2425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7" name="Straight Connector 2426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8" name="Straight Connector 2427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9" name="Straight Connector 2428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0" name="Straight Connector 2429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1" name="Straight Connector 2430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2" name="Straight Connector 2431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3" name="Straight Connector 2432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4" name="Straight Connector 2433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5" name="Straight Connector 2434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6" name="Straight Connector 2435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7" name="Straight Connector 2436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8" name="Straight Connector 2437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9" name="Straight Connector 2438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0" name="Straight Connector 2439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1" name="Straight Connector 2440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2" name="Straight Connector 2441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3" name="Straight Connector 2442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4" name="Straight Connector 2443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5" name="Straight Connector 2444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6" name="Straight Connector 2445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7" name="Straight Connector 2446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8" name="Straight Connector 2447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9" name="Straight Connector 2448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0" name="Straight Connector 2449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1" name="Straight Connector 2450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2" name="Straight Connector 2451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3" name="Straight Connector 2452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4" name="Straight Connector 2453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5" name="Straight Connector 2454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6" name="Straight Connector 2455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7" name="Straight Connector 2456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8" name="Straight Connector 2457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9" name="Straight Connector 2458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0" name="Straight Connector 2459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1" name="Straight Connector 2460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2" name="Straight Connector 2461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3" name="Straight Connector 2462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4" name="Straight Connector 2463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5" name="Straight Connector 2464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6" name="Straight Connector 2465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7" name="Straight Connector 2466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8" name="Straight Connector 2467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9" name="Straight Connector 2468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0" name="Straight Connector 2469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1" name="Straight Connector 2470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2" name="Straight Connector 2471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3" name="Straight Connector 2472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4" name="Straight Connector 2473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5" name="Straight Connector 2474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6" name="Straight Connector 2475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7" name="Straight Connector 2476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8" name="Straight Connector 2477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9" name="Straight Connector 2478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0" name="Straight Connector 2479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1" name="Straight Connector 2480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2" name="Straight Connector 2481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3" name="Straight Connector 2482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61" name="Straight Connector 236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2" name="TextBox 2361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2363" name="Left Brace 2362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4" name="TextBox 2363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2365" name="Left Brace 2364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6" name="TextBox 2365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2367" name="Right Brace 2366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8" name="Right Brace 2367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9" name="TextBox 2368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2370" name="TextBox 2369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2371" name="Straight Connector 2370"/>
            <p:cNvCxnSpPr>
              <a:stCxn id="2367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2" name="Straight Connector 2371"/>
            <p:cNvCxnSpPr>
              <a:stCxn id="2368" idx="1"/>
              <a:endCxn id="2370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3" name="Right Brace 23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4" name="Right Brace 23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5" name="Right Brace 23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6" name="Right Brace 23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7" name="Right Brace 23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8" name="TextBox 23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2379" name="TextBox 23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2380" name="TextBox 23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2381" name="TextBox 23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2382" name="TextBox 23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26" name="Group 2857"/>
          <p:cNvGrpSpPr/>
          <p:nvPr/>
        </p:nvGrpSpPr>
        <p:grpSpPr>
          <a:xfrm>
            <a:off x="22103685" y="-40110"/>
            <a:ext cx="3507537" cy="36575999"/>
            <a:chOff x="22103685" y="-40110"/>
            <a:chExt cx="3507537" cy="36575999"/>
          </a:xfrm>
        </p:grpSpPr>
        <p:grpSp>
          <p:nvGrpSpPr>
            <p:cNvPr id="27" name="Group 1583"/>
            <p:cNvGrpSpPr/>
            <p:nvPr/>
          </p:nvGrpSpPr>
          <p:grpSpPr>
            <a:xfrm>
              <a:off x="22149714" y="-40110"/>
              <a:ext cx="3461508" cy="36575999"/>
              <a:chOff x="40429693" y="0"/>
              <a:chExt cx="3461508" cy="36575999"/>
            </a:xfrm>
          </p:grpSpPr>
          <p:sp>
            <p:nvSpPr>
              <p:cNvPr id="1585" name="TextBox 158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28" name="Group 217"/>
              <p:cNvGrpSpPr/>
              <p:nvPr/>
            </p:nvGrpSpPr>
            <p:grpSpPr>
              <a:xfrm>
                <a:off x="41252127" y="0"/>
                <a:ext cx="1524189" cy="36575999"/>
                <a:chOff x="41551534" y="6079688"/>
                <a:chExt cx="976091" cy="30496311"/>
              </a:xfrm>
            </p:grpSpPr>
            <p:cxnSp>
              <p:nvCxnSpPr>
                <p:cNvPr id="1606" name="Straight Connector 1605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7" name="Straight Connector 1606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8" name="Straight Connector 160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9" name="Straight Connector 1608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0" name="Straight Connector 1609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1" name="Straight Connector 1610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2" name="Straight Connector 1611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3" name="Straight Connector 1612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4" name="Straight Connector 1613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5" name="Straight Connector 1614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6" name="Straight Connector 1615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7" name="Straight Connector 1616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8" name="Straight Connector 1617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9" name="Straight Connector 1618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0" name="Straight Connector 1619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1" name="Straight Connector 1620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2" name="Straight Connector 1621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3" name="Straight Connector 1622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4" name="Straight Connector 1623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5" name="Straight Connector 1624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6" name="Straight Connector 1625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7" name="Straight Connector 1626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8" name="Straight Connector 1627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9" name="Straight Connector 1628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0" name="Straight Connector 1629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1" name="Straight Connector 1630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2" name="Straight Connector 1631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3" name="Straight Connector 1632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4" name="Straight Connector 1633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5" name="Straight Connector 1634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6" name="Straight Connector 1635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7" name="Straight Connector 1636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8" name="Straight Connector 1637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9" name="Straight Connector 1638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0" name="Straight Connector 163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1" name="Straight Connector 164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2" name="Straight Connector 164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3" name="Straight Connector 164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4" name="Straight Connector 164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5" name="Straight Connector 164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6" name="Straight Connector 164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7" name="Straight Connector 164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8" name="Straight Connector 164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9" name="Straight Connector 164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0" name="Straight Connector 164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1" name="Straight Connector 165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2" name="Straight Connector 165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3" name="Straight Connector 165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4" name="Straight Connector 165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5" name="Straight Connector 165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6" name="Straight Connector 165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7" name="Straight Connector 165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8" name="Straight Connector 165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9" name="Straight Connector 165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0" name="Straight Connector 165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1" name="Straight Connector 166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2" name="Straight Connector 1661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3" name="Straight Connector 1662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4" name="Straight Connector 1663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5" name="Straight Connector 1664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6" name="Straight Connector 1665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7" name="Straight Connector 1666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8" name="Straight Connector 1667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9" name="Straight Connector 1668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0" name="Straight Connector 1669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1" name="Straight Connector 1670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2" name="Straight Connector 1671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3" name="Straight Connector 1672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4" name="Straight Connector 1673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5" name="Straight Connector 1674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6" name="Straight Connector 1675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7" name="Straight Connector 1676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8" name="Straight Connector 1677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9" name="Straight Connector 1678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0" name="Straight Connector 1679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1" name="Straight Connector 1680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2" name="Straight Connector 1681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3" name="Straight Connector 1682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4" name="Straight Connector 1683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5" name="Straight Connector 1684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6" name="Straight Connector 1685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7" name="Straight Connector 1686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8" name="Straight Connector 1687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9" name="Straight Connector 1688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0" name="Straight Connector 1689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1" name="Straight Connector 1690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2" name="Straight Connector 1691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3" name="Straight Connector 1692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4" name="Straight Connector 1693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5" name="Straight Connector 1694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6" name="Straight Connector 1695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7" name="Straight Connector 1696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8" name="Straight Connector 1697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9" name="Straight Connector 1698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0" name="Straight Connector 1699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1" name="Straight Connector 1700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2" name="Straight Connector 1701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3" name="Straight Connector 1702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4" name="Straight Connector 1703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5" name="Straight Connector 1704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6" name="Straight Connector 1705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87" name="Left Brace 1586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8" name="Left Brace 1587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9" name="TextBox 1588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590" name="TextBox 1589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591" name="TextBox 1590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592" name="Left Brace 1591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3" name="Left Brace 1592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4" name="Right Brace 1593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5" name="Right Brace 1594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6" name="Right Brace 1595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7" name="TextBox 1596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598" name="TextBox 1597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599" name="TextBox 1598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600" name="Right Brace 1599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1" name="Right Brace 1600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2" name="Right Brace 1601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3" name="TextBox 1602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604" name="TextBox 1603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605" name="TextBox 1604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  <p:sp>
          <p:nvSpPr>
            <p:cNvPr id="2857" name="TextBox 2856"/>
            <p:cNvSpPr txBox="1"/>
            <p:nvPr/>
          </p:nvSpPr>
          <p:spPr>
            <a:xfrm rot="16200000">
              <a:off x="21856694" y="1142062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</p:grpSp>
      <p:grpSp>
        <p:nvGrpSpPr>
          <p:cNvPr id="29" name="Group 3237"/>
          <p:cNvGrpSpPr/>
          <p:nvPr/>
        </p:nvGrpSpPr>
        <p:grpSpPr>
          <a:xfrm>
            <a:off x="-31531" y="-1"/>
            <a:ext cx="3511664" cy="36576001"/>
            <a:chOff x="25676973" y="-1"/>
            <a:chExt cx="3511664" cy="36576001"/>
          </a:xfrm>
        </p:grpSpPr>
        <p:grpSp>
          <p:nvGrpSpPr>
            <p:cNvPr id="30" name="Group 320"/>
            <p:cNvGrpSpPr/>
            <p:nvPr/>
          </p:nvGrpSpPr>
          <p:grpSpPr>
            <a:xfrm>
              <a:off x="26683600" y="0"/>
              <a:ext cx="1427882" cy="36575999"/>
              <a:chOff x="41551534" y="6079688"/>
              <a:chExt cx="976091" cy="30496311"/>
            </a:xfrm>
          </p:grpSpPr>
          <p:cxnSp>
            <p:nvCxnSpPr>
              <p:cNvPr id="3262" name="Straight Connector 3261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3" name="Straight Connector 3262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4" name="Straight Connector 3263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5" name="Straight Connector 3264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6" name="Straight Connector 3265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7" name="Straight Connector 3266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8" name="Straight Connector 3267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9" name="Straight Connector 3268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0" name="Straight Connector 3269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1" name="Straight Connector 3270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2" name="Straight Connector 3271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3" name="Straight Connector 3272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4" name="Straight Connector 3273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5" name="Straight Connector 3274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6" name="Straight Connector 3275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7" name="Straight Connector 3276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8" name="Straight Connector 3277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9" name="Straight Connector 3278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0" name="Straight Connector 3279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1" name="Straight Connector 3280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2" name="Straight Connector 3281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3" name="Straight Connector 3282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4" name="Straight Connector 328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5" name="Straight Connector 328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6" name="Straight Connector 328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7" name="Straight Connector 328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8" name="Straight Connector 3287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9" name="Straight Connector 3288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0" name="Straight Connector 3289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1" name="Straight Connector 3290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2" name="Straight Connector 3291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3" name="Straight Connector 3292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4" name="Straight Connector 3293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5" name="Straight Connector 3294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6" name="Straight Connector 3295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7" name="Straight Connector 3296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8" name="Straight Connector 3297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9" name="Straight Connector 3298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0" name="Straight Connector 3299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1" name="Straight Connector 3300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2" name="Straight Connector 3301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3" name="Straight Connector 3302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4" name="Straight Connector 3303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5" name="Straight Connector 3304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6" name="Straight Connector 3305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7" name="Straight Connector 3306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8" name="Straight Connector 3307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9" name="Straight Connector 3308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0" name="Straight Connector 3309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1" name="Straight Connector 3310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2" name="Straight Connector 3311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3" name="Straight Connector 3312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4" name="Straight Connector 3313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5" name="Straight Connector 3314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6" name="Straight Connector 3315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7" name="Straight Connector 3316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8" name="Straight Connector 3317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9" name="Straight Connector 3318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0" name="Straight Connector 3319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1" name="Straight Connector 3320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2" name="Straight Connector 3321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3" name="Straight Connector 3322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4" name="Straight Connector 3323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5" name="Straight Connector 3324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6" name="Straight Connector 3325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7" name="Straight Connector 3326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8" name="Straight Connector 3327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9" name="Straight Connector 3328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0" name="Straight Connector 3329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1" name="Straight Connector 3330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2" name="Straight Connector 3331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3" name="Straight Connector 3332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4" name="Straight Connector 3333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5" name="Straight Connector 3334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6" name="Straight Connector 3335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7" name="Straight Connector 3336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8" name="Straight Connector 3337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9" name="Straight Connector 3338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0" name="Straight Connector 3339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1" name="Straight Connector 3340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2" name="Straight Connector 3341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3" name="Straight Connector 3342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4" name="Straight Connector 3343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5" name="Straight Connector 3344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6" name="Straight Connector 3345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7" name="Straight Connector 3346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8" name="Straight Connector 3347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9" name="Straight Connector 3348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0" name="Straight Connector 334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1" name="Straight Connector 335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2" name="Straight Connector 335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3" name="Straight Connector 335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4" name="Straight Connector 335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5" name="Straight Connector 335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6" name="Straight Connector 335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7" name="Straight Connector 335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8" name="Straight Connector 335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9" name="Straight Connector 3358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0" name="Straight Connector 3359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1" name="Straight Connector 3360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2" name="Straight Connector 3361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40" name="Straight Connector 3239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41" name="TextBox 3240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3242" name="Left Brace 3241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3" name="TextBox 3242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3244" name="Left Brace 3243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5" name="TextBox 3244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3246" name="Right Brace 3245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7" name="Right Brace 3246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8" name="TextBox 3247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3249" name="TextBox 3248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3250" name="Straight Connector 3249"/>
            <p:cNvCxnSpPr>
              <a:stCxn id="3246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1" name="Straight Connector 3250"/>
            <p:cNvCxnSpPr>
              <a:stCxn id="3247" idx="1"/>
              <a:endCxn id="3249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52" name="Right Brace 3251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3" name="Right Brace 3252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4" name="Right Brace 3253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5" name="Right Brace 3254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6" name="Right Brace 3255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7" name="TextBox 3256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3258" name="TextBox 3257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3259" name="TextBox 3258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3260" name="TextBox 3259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3261" name="TextBox 3260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31" name="Group 3362"/>
          <p:cNvGrpSpPr/>
          <p:nvPr/>
        </p:nvGrpSpPr>
        <p:grpSpPr>
          <a:xfrm>
            <a:off x="3689331" y="0"/>
            <a:ext cx="3511664" cy="36576001"/>
            <a:chOff x="25676973" y="-1"/>
            <a:chExt cx="3511664" cy="36576001"/>
          </a:xfrm>
        </p:grpSpPr>
        <p:grpSp>
          <p:nvGrpSpPr>
            <p:cNvPr id="64" name="Group 320"/>
            <p:cNvGrpSpPr/>
            <p:nvPr/>
          </p:nvGrpSpPr>
          <p:grpSpPr>
            <a:xfrm>
              <a:off x="26683600" y="0"/>
              <a:ext cx="1427882" cy="36575999"/>
              <a:chOff x="41551534" y="6079688"/>
              <a:chExt cx="976091" cy="30496311"/>
            </a:xfrm>
          </p:grpSpPr>
          <p:cxnSp>
            <p:nvCxnSpPr>
              <p:cNvPr id="3387" name="Straight Connector 3386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8" name="Straight Connector 3387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9" name="Straight Connector 3388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0" name="Straight Connector 3389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1" name="Straight Connector 3390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2" name="Straight Connector 3391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3" name="Straight Connector 3392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4" name="Straight Connector 3393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5" name="Straight Connector 3394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6" name="Straight Connector 3395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7" name="Straight Connector 3396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8" name="Straight Connector 3397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9" name="Straight Connector 3398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0" name="Straight Connector 3399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1" name="Straight Connector 3400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2" name="Straight Connector 3401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3" name="Straight Connector 3402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4" name="Straight Connector 3403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5" name="Straight Connector 3404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6" name="Straight Connector 3405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7" name="Straight Connector 3406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8" name="Straight Connector 3407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9" name="Straight Connector 3408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0" name="Straight Connector 3409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1" name="Straight Connector 3410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2" name="Straight Connector 3411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3" name="Straight Connector 3412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4" name="Straight Connector 3413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5" name="Straight Connector 3414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6" name="Straight Connector 3415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7" name="Straight Connector 3416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8" name="Straight Connector 3417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9" name="Straight Connector 3418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0" name="Straight Connector 3419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1" name="Straight Connector 3420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2" name="Straight Connector 3421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3" name="Straight Connector 3422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4" name="Straight Connector 3423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5" name="Straight Connector 3424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6" name="Straight Connector 3425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7" name="Straight Connector 3426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8" name="Straight Connector 3427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9" name="Straight Connector 3428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0" name="Straight Connector 3429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1" name="Straight Connector 3430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2" name="Straight Connector 3431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3" name="Straight Connector 3432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4" name="Straight Connector 3433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5" name="Straight Connector 3434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6" name="Straight Connector 3435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7" name="Straight Connector 3436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8" name="Straight Connector 3437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9" name="Straight Connector 3438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0" name="Straight Connector 3439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1" name="Straight Connector 3440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2" name="Straight Connector 3441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3" name="Straight Connector 3442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4" name="Straight Connector 3443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5" name="Straight Connector 3444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6" name="Straight Connector 3445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7" name="Straight Connector 3446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8" name="Straight Connector 3447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9" name="Straight Connector 3448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0" name="Straight Connector 3449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1" name="Straight Connector 3450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2" name="Straight Connector 3451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3" name="Straight Connector 3452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4" name="Straight Connector 3453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5" name="Straight Connector 3454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6" name="Straight Connector 3455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7" name="Straight Connector 3456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8" name="Straight Connector 3457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9" name="Straight Connector 3458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0" name="Straight Connector 3459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1" name="Straight Connector 3460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2" name="Straight Connector 3461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3" name="Straight Connector 3462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4" name="Straight Connector 3463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5" name="Straight Connector 3464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6" name="Straight Connector 3465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7" name="Straight Connector 3466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8" name="Straight Connector 3467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9" name="Straight Connector 3468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0" name="Straight Connector 3469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1" name="Straight Connector 3470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2" name="Straight Connector 3471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3" name="Straight Connector 3472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4" name="Straight Connector 3473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5" name="Straight Connector 3474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6" name="Straight Connector 3475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7" name="Straight Connector 3476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8" name="Straight Connector 3477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9" name="Straight Connector 3478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0" name="Straight Connector 3479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1" name="Straight Connector 3480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2" name="Straight Connector 3481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3" name="Straight Connector 3482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4" name="Straight Connector 3483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5" name="Straight Connector 3484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6" name="Straight Connector 3485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7" name="Straight Connector 3486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65" name="Straight Connector 3364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66" name="TextBox 3365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3367" name="Left Brace 3366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8" name="TextBox 3367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3369" name="Left Brace 3368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0" name="TextBox 3369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3371" name="Right Brace 3370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2" name="Right Brace 3371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3" name="TextBox 3372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3374" name="TextBox 3373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3375" name="Straight Connector 3374"/>
            <p:cNvCxnSpPr>
              <a:stCxn id="3371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6" name="Straight Connector 3375"/>
            <p:cNvCxnSpPr>
              <a:stCxn id="3372" idx="1"/>
              <a:endCxn id="3374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77" name="Right Brace 3376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8" name="Right Brace 3377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9" name="Right Brace 3378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0" name="Right Brace 3379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1" name="Right Brace 3380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2" name="TextBox 3381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3383" name="TextBox 3382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3384" name="TextBox 3383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3385" name="TextBox 3384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3386" name="TextBox 3385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8" name="Straight Connector 1137"/>
          <p:cNvCxnSpPr/>
          <p:nvPr/>
        </p:nvCxnSpPr>
        <p:spPr>
          <a:xfrm rot="5400000">
            <a:off x="31113664" y="13499431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9" name="Straight Connector 1138"/>
          <p:cNvCxnSpPr/>
          <p:nvPr/>
        </p:nvCxnSpPr>
        <p:spPr>
          <a:xfrm rot="5400000">
            <a:off x="27464085" y="1355558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Straight Connector 1139"/>
          <p:cNvCxnSpPr/>
          <p:nvPr/>
        </p:nvCxnSpPr>
        <p:spPr>
          <a:xfrm rot="5400000">
            <a:off x="23718279" y="1361172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2" name="Straight Connector 1141"/>
          <p:cNvCxnSpPr/>
          <p:nvPr/>
        </p:nvCxnSpPr>
        <p:spPr>
          <a:xfrm rot="5400000">
            <a:off x="1788723" y="13531520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3" name="Straight Connector 1142"/>
          <p:cNvCxnSpPr/>
          <p:nvPr/>
        </p:nvCxnSpPr>
        <p:spPr>
          <a:xfrm rot="5400000">
            <a:off x="5454342" y="13587668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4" name="Straight Connector 1143"/>
          <p:cNvCxnSpPr/>
          <p:nvPr/>
        </p:nvCxnSpPr>
        <p:spPr>
          <a:xfrm rot="5400000">
            <a:off x="9119964" y="1349943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5" name="Straight Connector 1144"/>
          <p:cNvCxnSpPr/>
          <p:nvPr/>
        </p:nvCxnSpPr>
        <p:spPr>
          <a:xfrm rot="5400000">
            <a:off x="12785586" y="13603709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6" name="Straight Connector 1145"/>
          <p:cNvCxnSpPr/>
          <p:nvPr/>
        </p:nvCxnSpPr>
        <p:spPr>
          <a:xfrm rot="5400000">
            <a:off x="16451208" y="13659856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3" name="Straight Connector 1452"/>
          <p:cNvCxnSpPr/>
          <p:nvPr/>
        </p:nvCxnSpPr>
        <p:spPr>
          <a:xfrm rot="5400000">
            <a:off x="-1860856" y="13587667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4" name="Straight Connector 1453"/>
          <p:cNvCxnSpPr/>
          <p:nvPr/>
        </p:nvCxnSpPr>
        <p:spPr>
          <a:xfrm rot="5400000">
            <a:off x="-5510436" y="13643814"/>
            <a:ext cx="18191747" cy="4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858"/>
          <p:cNvGrpSpPr/>
          <p:nvPr/>
        </p:nvGrpSpPr>
        <p:grpSpPr>
          <a:xfrm>
            <a:off x="40365410" y="0"/>
            <a:ext cx="3525791" cy="36575999"/>
            <a:chOff x="40365410" y="0"/>
            <a:chExt cx="3525791" cy="36575999"/>
          </a:xfrm>
        </p:grpSpPr>
        <p:sp>
          <p:nvSpPr>
            <p:cNvPr id="1457" name="TextBox 1456"/>
            <p:cNvSpPr txBox="1"/>
            <p:nvPr/>
          </p:nvSpPr>
          <p:spPr>
            <a:xfrm rot="16200000">
              <a:off x="40118419" y="1241910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  <p:grpSp>
          <p:nvGrpSpPr>
            <p:cNvPr id="3" name="Group 1582"/>
            <p:cNvGrpSpPr/>
            <p:nvPr/>
          </p:nvGrpSpPr>
          <p:grpSpPr>
            <a:xfrm>
              <a:off x="40429693" y="0"/>
              <a:ext cx="3461508" cy="36575999"/>
              <a:chOff x="40429693" y="0"/>
              <a:chExt cx="3461508" cy="36575999"/>
            </a:xfrm>
          </p:grpSpPr>
          <p:sp>
            <p:nvSpPr>
              <p:cNvPr id="15" name="TextBox 1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4" name="Group 217"/>
              <p:cNvGrpSpPr/>
              <p:nvPr/>
            </p:nvGrpSpPr>
            <p:grpSpPr>
              <a:xfrm>
                <a:off x="41244252" y="0"/>
                <a:ext cx="1524004" cy="36575999"/>
                <a:chOff x="41551534" y="6079688"/>
                <a:chExt cx="976091" cy="30496311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55" name="Left Brace 1454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6" name="Left Brace 1455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8" name="TextBox 1457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459" name="TextBox 1458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460" name="TextBox 1459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461" name="Left Brace 1460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2" name="Left Brace 1461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3" name="Right Brace 1462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4" name="Right Brace 1463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5" name="Right Brace 1464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6" name="TextBox 1465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467" name="TextBox 1466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468" name="TextBox 1467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469" name="Right Brace 1468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0" name="Right Brace 1469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1" name="Right Brace 1470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2" name="TextBox 1471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473" name="TextBox 1472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474" name="TextBox 1473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</p:grpSp>
      <p:sp>
        <p:nvSpPr>
          <p:cNvPr id="1504" name="TextBox 1503"/>
          <p:cNvSpPr txBox="1"/>
          <p:nvPr/>
        </p:nvSpPr>
        <p:spPr>
          <a:xfrm rot="16200000">
            <a:off x="39267959" y="5069253"/>
            <a:ext cx="1286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The Great</a:t>
            </a:r>
          </a:p>
          <a:p>
            <a:r>
              <a:rPr lang="en-US" sz="1800" dirty="0" smtClean="0"/>
              <a:t> Depression</a:t>
            </a:r>
            <a:endParaRPr lang="en-US" sz="1800" dirty="0"/>
          </a:p>
        </p:txBody>
      </p:sp>
      <p:grpSp>
        <p:nvGrpSpPr>
          <p:cNvPr id="6" name="Group 1968"/>
          <p:cNvGrpSpPr/>
          <p:nvPr/>
        </p:nvGrpSpPr>
        <p:grpSpPr>
          <a:xfrm>
            <a:off x="36712461" y="0"/>
            <a:ext cx="3416708" cy="36576000"/>
            <a:chOff x="36712461" y="0"/>
            <a:chExt cx="3416708" cy="36576000"/>
          </a:xfrm>
        </p:grpSpPr>
        <p:sp>
          <p:nvSpPr>
            <p:cNvPr id="1481" name="TextBox 148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482" name="TextBox 148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483" name="TextBox 148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7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8" name="Group 626"/>
              <p:cNvGrpSpPr/>
              <p:nvPr/>
            </p:nvGrpSpPr>
            <p:grpSpPr>
              <a:xfrm>
                <a:off x="37626750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628" name="Straight Connector 627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9" name="Straight Connector 628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Connector 629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Connector 630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3" name="Straight Connector 632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4" name="Straight Connector 633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" name="Straight Connector 634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" name="Straight Connector 635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Connector 636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" name="Straight Connector 637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9" name="Straight Connector 638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" name="Straight Connector 639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" name="Straight Connector 640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" name="Straight Connector 641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3" name="Straight Connector 642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" name="Straight Connector 643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" name="Straight Connector 644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" name="Straight Connector 645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" name="Straight Connector 646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8" name="Straight Connector 647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9" name="Straight Connector 648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0" name="Straight Connector 649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Straight Connector 650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Straight Connector 651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3" name="Straight Connector 652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4" name="Straight Connector 653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5" name="Straight Connector 654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6" name="Straight Connector 655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7" name="Straight Connector 656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8" name="Straight Connector 657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9" name="Straight Connector 658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0" name="Straight Connector 659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1" name="Straight Connector 660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2" name="Straight Connector 661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3" name="Straight Connector 662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4" name="Straight Connector 663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5" name="Straight Connector 664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6" name="Straight Connector 665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7" name="Straight Connector 666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8" name="Straight Connector 667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9" name="Straight Connector 668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0" name="Straight Connector 669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1" name="Straight Connector 670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2" name="Straight Connector 671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3" name="Straight Connector 672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4" name="Straight Connector 673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5" name="Straight Connector 674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6" name="Straight Connector 675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7" name="Straight Connector 676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8" name="Straight Connector 677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9" name="Straight Connector 678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0" name="Straight Connector 679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1" name="Straight Connector 680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2" name="Straight Connector 681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3" name="Straight Connector 682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4" name="Straight Connector 683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5" name="Straight Connector 684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6" name="Straight Connector 685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7" name="Straight Connector 686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8" name="Straight Connector 687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9" name="Straight Connector 688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0" name="Straight Connector 689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1" name="Straight Connector 690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2" name="Straight Connector 691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3" name="Straight Connector 692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4" name="Straight Connector 693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5" name="Straight Connector 694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6" name="Straight Connector 695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7" name="Straight Connector 696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8" name="Straight Connector 697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9" name="Straight Connector 698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0" name="Straight Connector 699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1" name="Straight Connector 700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2" name="Straight Connector 701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3" name="Straight Connector 702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4" name="Straight Connector 703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5" name="Straight Connector 704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6" name="Straight Connector 705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7" name="Straight Connector 706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Straight Connector 707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9" name="Straight Connector 708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0" name="Straight Connector 709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1" name="Straight Connector 710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2" name="Straight Connector 711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3" name="Straight Connector 712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4" name="Straight Connector 713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5" name="Straight Connector 714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6" name="Straight Connector 715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7" name="Straight Connector 716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8" name="Straight Connector 717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9" name="Straight Connector 718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0" name="Straight Connector 719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1" name="Straight Connector 720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2" name="Straight Connector 721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3" name="Straight Connector 722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4" name="Straight Connector 723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5" name="Straight Connector 724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6" name="Straight Connector 725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7" name="Straight Connector 726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8" name="Straight Connector 727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5" name="TextBox 1474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477" name="Left Brace 14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8" name="Left Brace 14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9" name="Left Brace 14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0" name="Left Brace 14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4" name="TextBox 1483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485" name="Left Brace 1484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7" name="Left Brace 1486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8" name="TextBox 1487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489" name="TextBox 1488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490" name="Right Brace 1489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1" name="Right Brace 1490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Right Brace 1491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TextBox 1492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494" name="TextBox 1493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495" name="TextBox 1494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496" name="Right Brace 1495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Right Brace 1496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8" name="TextBox 1497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499" name="TextBox 1498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500" name="Right Brace 1499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1" name="Right Brace 1500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2" name="Right Brace 1501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3" name="Right Brace 1502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5" name="TextBox 1504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1506" name="TextBox 1505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1507" name="TextBox 1506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9" name="Group 2103"/>
          <p:cNvGrpSpPr/>
          <p:nvPr/>
        </p:nvGrpSpPr>
        <p:grpSpPr>
          <a:xfrm>
            <a:off x="32864036" y="-133351"/>
            <a:ext cx="3660674" cy="36709351"/>
            <a:chOff x="32864036" y="-133351"/>
            <a:chExt cx="3660674" cy="36709351"/>
          </a:xfrm>
        </p:grpSpPr>
        <p:grpSp>
          <p:nvGrpSpPr>
            <p:cNvPr id="10" name="Group 524"/>
            <p:cNvGrpSpPr/>
            <p:nvPr/>
          </p:nvGrpSpPr>
          <p:grpSpPr>
            <a:xfrm>
              <a:off x="33961137" y="0"/>
              <a:ext cx="1427751" cy="36575999"/>
              <a:chOff x="41551534" y="6079688"/>
              <a:chExt cx="976091" cy="30496311"/>
            </a:xfrm>
          </p:grpSpPr>
          <p:cxnSp>
            <p:nvCxnSpPr>
              <p:cNvPr id="526" name="Straight Connector 525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Straight Connector 526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Straight Connector 527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Straight Connector 528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Straight Connector 529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Straight Connector 530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Straight Connector 531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Straight Connector 532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Straight Connector 533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Straight Connector 534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Straight Connector 535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7" name="Straight Connector 536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8" name="Straight Connector 537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9" name="Straight Connector 538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0" name="Straight Connector 539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1" name="Straight Connector 540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Straight Connector 541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Straight Connector 546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Straight Connector 548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Straight Connector 549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1" name="Straight Connector 550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Straight Connector 551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Straight Connector 552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Straight Connector 553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5" name="Straight Connector 554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Straight Connector 555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Straight Connector 556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Straight Connector 561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Straight Connector 562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Straight Connector 563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Straight Connector 564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Straight Connector 565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Straight Connector 572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Straight Connector 574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Straight Connector 575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Straight Connector 576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Straight Connector 580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Straight Connector 588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Straight Connector 590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3" name="Straight Connector 592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Straight Connector 593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Straight Connector 594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Straight Connector 596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Straight Connector 597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9" name="Straight Connector 598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Straight Connector 599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Straight Connector 600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Straight Connector 601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3" name="Straight Connector 602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4" name="Straight Connector 603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5" name="Straight Connector 604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6" name="Straight Connector 605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7" name="Straight Connector 606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8" name="Straight Connector 607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9" name="Straight Connector 608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0" name="Straight Connector 609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1" name="Straight Connector 610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2" name="Straight Connector 611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3" name="Straight Connector 612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4" name="Straight Connector 613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5" name="Straight Connector 614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6" name="Straight Connector 615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7" name="Straight Connector 616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8" name="Straight Connector 617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Straight Connector 618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Straight Connector 619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1" name="Straight Connector 620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Straight Connector 621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Straight Connector 622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4" name="Straight Connector 623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5" name="Straight Connector 624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6" name="Straight Connector 625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8" name="TextBox 1507"/>
            <p:cNvSpPr txBox="1"/>
            <p:nvPr/>
          </p:nvSpPr>
          <p:spPr>
            <a:xfrm rot="16200000">
              <a:off x="35337750" y="35389040"/>
              <a:ext cx="19738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Recorded History</a:t>
              </a:r>
              <a:endParaRPr lang="en-US" sz="2000" dirty="0"/>
            </a:p>
          </p:txBody>
        </p:sp>
        <p:sp>
          <p:nvSpPr>
            <p:cNvPr id="1509" name="Left Brace 1508"/>
            <p:cNvSpPr/>
            <p:nvPr/>
          </p:nvSpPr>
          <p:spPr>
            <a:xfrm>
              <a:off x="33337500" y="12801600"/>
              <a:ext cx="514350" cy="23774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0" name="TextBox 1509"/>
            <p:cNvSpPr txBox="1"/>
            <p:nvPr/>
          </p:nvSpPr>
          <p:spPr>
            <a:xfrm rot="16200000">
              <a:off x="32442150" y="24555450"/>
              <a:ext cx="1621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Ancient History</a:t>
              </a:r>
              <a:endParaRPr lang="en-US" sz="1800" dirty="0"/>
            </a:p>
          </p:txBody>
        </p:sp>
        <p:sp>
          <p:nvSpPr>
            <p:cNvPr id="1511" name="Left Brace 1510"/>
            <p:cNvSpPr/>
            <p:nvPr/>
          </p:nvSpPr>
          <p:spPr>
            <a:xfrm>
              <a:off x="33451800" y="3581400"/>
              <a:ext cx="438150" cy="92011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3" name="TextBox 1512"/>
            <p:cNvSpPr txBox="1"/>
            <p:nvPr/>
          </p:nvSpPr>
          <p:spPr>
            <a:xfrm rot="16200000">
              <a:off x="32499957" y="7979980"/>
              <a:ext cx="1344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Ages</a:t>
              </a:r>
              <a:endParaRPr lang="en-US" sz="1800" dirty="0"/>
            </a:p>
          </p:txBody>
        </p:sp>
        <p:sp>
          <p:nvSpPr>
            <p:cNvPr id="1514" name="Left Brace 1513"/>
            <p:cNvSpPr/>
            <p:nvPr/>
          </p:nvSpPr>
          <p:spPr>
            <a:xfrm>
              <a:off x="33451800" y="1638300"/>
              <a:ext cx="476250" cy="19431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5" name="Left Brace 1514"/>
            <p:cNvSpPr/>
            <p:nvPr/>
          </p:nvSpPr>
          <p:spPr>
            <a:xfrm>
              <a:off x="33432750" y="533400"/>
              <a:ext cx="495300" cy="108585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6" name="Left Brace 1515"/>
            <p:cNvSpPr/>
            <p:nvPr/>
          </p:nvSpPr>
          <p:spPr>
            <a:xfrm>
              <a:off x="33451800" y="0"/>
              <a:ext cx="514350" cy="5715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7" name="TextBox 1516"/>
            <p:cNvSpPr txBox="1"/>
            <p:nvPr/>
          </p:nvSpPr>
          <p:spPr>
            <a:xfrm rot="16200000">
              <a:off x="32842201" y="153427"/>
              <a:ext cx="942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Modern</a:t>
              </a:r>
              <a:endParaRPr lang="en-US" sz="1800" dirty="0"/>
            </a:p>
          </p:txBody>
        </p:sp>
        <p:sp>
          <p:nvSpPr>
            <p:cNvPr id="1518" name="TextBox 1517"/>
            <p:cNvSpPr txBox="1"/>
            <p:nvPr/>
          </p:nvSpPr>
          <p:spPr>
            <a:xfrm rot="16200000">
              <a:off x="32689309" y="852100"/>
              <a:ext cx="9957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Early</a:t>
              </a:r>
            </a:p>
            <a:p>
              <a:pPr algn="ctr"/>
              <a:r>
                <a:rPr lang="en-US" sz="1800" dirty="0" smtClean="0"/>
                <a:t> Modern</a:t>
              </a:r>
              <a:endParaRPr lang="en-US" sz="1800" dirty="0"/>
            </a:p>
          </p:txBody>
        </p:sp>
        <p:sp>
          <p:nvSpPr>
            <p:cNvPr id="1519" name="TextBox 1518"/>
            <p:cNvSpPr txBox="1"/>
            <p:nvPr/>
          </p:nvSpPr>
          <p:spPr>
            <a:xfrm rot="16200000">
              <a:off x="32380666" y="2318950"/>
              <a:ext cx="17223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Age of discovery</a:t>
              </a:r>
            </a:p>
            <a:p>
              <a:r>
                <a:rPr lang="en-US" sz="1800" dirty="0" smtClean="0"/>
                <a:t>And exploration</a:t>
              </a:r>
              <a:endParaRPr lang="en-US" sz="1800" dirty="0"/>
            </a:p>
          </p:txBody>
        </p:sp>
        <p:sp>
          <p:nvSpPr>
            <p:cNvPr id="1520" name="Right Brace 1519"/>
            <p:cNvSpPr/>
            <p:nvPr/>
          </p:nvSpPr>
          <p:spPr>
            <a:xfrm>
              <a:off x="35337750" y="27679650"/>
              <a:ext cx="609600" cy="8896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1" name="Right Brace 1520"/>
            <p:cNvSpPr/>
            <p:nvPr/>
          </p:nvSpPr>
          <p:spPr>
            <a:xfrm>
              <a:off x="35394900" y="20764500"/>
              <a:ext cx="590550" cy="69151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2" name="Right Brace 1521"/>
            <p:cNvSpPr/>
            <p:nvPr/>
          </p:nvSpPr>
          <p:spPr>
            <a:xfrm>
              <a:off x="35509200" y="12782550"/>
              <a:ext cx="361950" cy="1752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3" name="Right Brace 1522"/>
            <p:cNvSpPr/>
            <p:nvPr/>
          </p:nvSpPr>
          <p:spPr>
            <a:xfrm>
              <a:off x="35509200" y="14554200"/>
              <a:ext cx="400050" cy="1771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4" name="Right Brace 1523"/>
            <p:cNvSpPr/>
            <p:nvPr/>
          </p:nvSpPr>
          <p:spPr>
            <a:xfrm>
              <a:off x="35509200" y="16325850"/>
              <a:ext cx="400050" cy="2628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5" name="Right Brace 1524"/>
            <p:cNvSpPr/>
            <p:nvPr/>
          </p:nvSpPr>
          <p:spPr>
            <a:xfrm>
              <a:off x="35509200" y="18954750"/>
              <a:ext cx="381000" cy="10287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6" name="Right Brace 1525"/>
            <p:cNvSpPr/>
            <p:nvPr/>
          </p:nvSpPr>
          <p:spPr>
            <a:xfrm>
              <a:off x="35471100" y="19983450"/>
              <a:ext cx="495300" cy="7810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7" name="TextBox 1526"/>
            <p:cNvSpPr txBox="1"/>
            <p:nvPr/>
          </p:nvSpPr>
          <p:spPr>
            <a:xfrm rot="16200000">
              <a:off x="35413951" y="13468352"/>
              <a:ext cx="1340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Fall of Rome</a:t>
              </a:r>
              <a:endParaRPr lang="en-US" sz="1800" dirty="0"/>
            </a:p>
          </p:txBody>
        </p:sp>
        <p:sp>
          <p:nvSpPr>
            <p:cNvPr id="1528" name="TextBox 1527"/>
            <p:cNvSpPr txBox="1"/>
            <p:nvPr/>
          </p:nvSpPr>
          <p:spPr>
            <a:xfrm rot="16200000">
              <a:off x="35337752" y="15354302"/>
              <a:ext cx="1560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Empire</a:t>
              </a:r>
              <a:endParaRPr lang="en-US" sz="1800" dirty="0"/>
            </a:p>
          </p:txBody>
        </p:sp>
        <p:sp>
          <p:nvSpPr>
            <p:cNvPr id="1529" name="TextBox 1528"/>
            <p:cNvSpPr txBox="1"/>
            <p:nvPr/>
          </p:nvSpPr>
          <p:spPr>
            <a:xfrm rot="16200000">
              <a:off x="35261550" y="17545052"/>
              <a:ext cx="1701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Roman Republic</a:t>
              </a:r>
              <a:endParaRPr lang="en-US" sz="1800" dirty="0"/>
            </a:p>
          </p:txBody>
        </p:sp>
        <p:sp>
          <p:nvSpPr>
            <p:cNvPr id="1530" name="TextBox 1529"/>
            <p:cNvSpPr txBox="1"/>
            <p:nvPr/>
          </p:nvSpPr>
          <p:spPr>
            <a:xfrm rot="16200000">
              <a:off x="35547300" y="19126202"/>
              <a:ext cx="991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Etruscan</a:t>
              </a:r>
              <a:endParaRPr lang="en-US" sz="1800" dirty="0"/>
            </a:p>
          </p:txBody>
        </p:sp>
        <p:sp>
          <p:nvSpPr>
            <p:cNvPr id="1531" name="TextBox 1530"/>
            <p:cNvSpPr txBox="1"/>
            <p:nvPr/>
          </p:nvSpPr>
          <p:spPr>
            <a:xfrm rot="16200000">
              <a:off x="35661605" y="20345402"/>
              <a:ext cx="970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Iron Age</a:t>
              </a:r>
              <a:endParaRPr lang="en-US" sz="1800" dirty="0"/>
            </a:p>
          </p:txBody>
        </p:sp>
        <p:sp>
          <p:nvSpPr>
            <p:cNvPr id="1532" name="TextBox 1531"/>
            <p:cNvSpPr txBox="1"/>
            <p:nvPr/>
          </p:nvSpPr>
          <p:spPr>
            <a:xfrm rot="16200000">
              <a:off x="35509208" y="24269702"/>
              <a:ext cx="12398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Bronze Age</a:t>
              </a:r>
              <a:endParaRPr lang="en-US" sz="1800" dirty="0"/>
            </a:p>
          </p:txBody>
        </p:sp>
        <p:sp>
          <p:nvSpPr>
            <p:cNvPr id="1533" name="TextBox 1532"/>
            <p:cNvSpPr txBox="1"/>
            <p:nvPr/>
          </p:nvSpPr>
          <p:spPr>
            <a:xfrm rot="16200000">
              <a:off x="35471101" y="31946852"/>
              <a:ext cx="12775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Copper Age</a:t>
              </a:r>
              <a:endParaRPr lang="en-US" sz="1800" dirty="0"/>
            </a:p>
          </p:txBody>
        </p:sp>
        <p:sp>
          <p:nvSpPr>
            <p:cNvPr id="1534" name="Right Brace 1533"/>
            <p:cNvSpPr/>
            <p:nvPr/>
          </p:nvSpPr>
          <p:spPr>
            <a:xfrm>
              <a:off x="35528250" y="3600450"/>
              <a:ext cx="342900" cy="9334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5" name="Right Brace 1534"/>
            <p:cNvSpPr/>
            <p:nvPr/>
          </p:nvSpPr>
          <p:spPr>
            <a:xfrm>
              <a:off x="35490150" y="4533900"/>
              <a:ext cx="361950" cy="1143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6" name="Right Brace 1535"/>
            <p:cNvSpPr/>
            <p:nvPr/>
          </p:nvSpPr>
          <p:spPr>
            <a:xfrm>
              <a:off x="35566350" y="5695950"/>
              <a:ext cx="28575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7" name="Right Brace 1536"/>
            <p:cNvSpPr/>
            <p:nvPr/>
          </p:nvSpPr>
          <p:spPr>
            <a:xfrm>
              <a:off x="35490150" y="6953250"/>
              <a:ext cx="438150" cy="37338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8" name="Right Brace 1537"/>
            <p:cNvSpPr/>
            <p:nvPr/>
          </p:nvSpPr>
          <p:spPr>
            <a:xfrm>
              <a:off x="35471100" y="10725150"/>
              <a:ext cx="419100" cy="20574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9" name="TextBox 1538"/>
            <p:cNvSpPr txBox="1"/>
            <p:nvPr/>
          </p:nvSpPr>
          <p:spPr>
            <a:xfrm rot="16200000">
              <a:off x="35585400" y="11658600"/>
              <a:ext cx="1120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Dark Ages</a:t>
              </a:r>
              <a:endParaRPr lang="en-US" sz="1800" dirty="0"/>
            </a:p>
          </p:txBody>
        </p:sp>
        <p:sp>
          <p:nvSpPr>
            <p:cNvPr id="1540" name="TextBox 1539"/>
            <p:cNvSpPr txBox="1"/>
            <p:nvPr/>
          </p:nvSpPr>
          <p:spPr>
            <a:xfrm rot="16200000">
              <a:off x="35242500" y="8724900"/>
              <a:ext cx="1854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Middle Ages</a:t>
              </a:r>
              <a:endParaRPr lang="en-US" sz="1800" dirty="0"/>
            </a:p>
          </p:txBody>
        </p:sp>
        <p:sp>
          <p:nvSpPr>
            <p:cNvPr id="1541" name="TextBox 1540"/>
            <p:cNvSpPr txBox="1"/>
            <p:nvPr/>
          </p:nvSpPr>
          <p:spPr>
            <a:xfrm rot="16200000">
              <a:off x="35071052" y="6457949"/>
              <a:ext cx="18258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/>
                <a:t>High Middle Ages</a:t>
              </a:r>
              <a:endParaRPr lang="en-US" sz="1800" dirty="0"/>
            </a:p>
          </p:txBody>
        </p:sp>
      </p:grpSp>
      <p:sp>
        <p:nvSpPr>
          <p:cNvPr id="1542" name="TextBox 1541"/>
          <p:cNvSpPr txBox="1"/>
          <p:nvPr/>
        </p:nvSpPr>
        <p:spPr>
          <a:xfrm rot="16200000">
            <a:off x="35467018" y="4833550"/>
            <a:ext cx="1344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Late </a:t>
            </a:r>
          </a:p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1543" name="TextBox 1542"/>
          <p:cNvSpPr txBox="1"/>
          <p:nvPr/>
        </p:nvSpPr>
        <p:spPr>
          <a:xfrm rot="16200000">
            <a:off x="35528617" y="3633401"/>
            <a:ext cx="1113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Hundred </a:t>
            </a:r>
          </a:p>
          <a:p>
            <a:r>
              <a:rPr lang="en-US" sz="1800" dirty="0" smtClean="0"/>
              <a:t>Years War</a:t>
            </a:r>
            <a:endParaRPr lang="en-US" sz="1800" dirty="0"/>
          </a:p>
        </p:txBody>
      </p:sp>
      <p:grpSp>
        <p:nvGrpSpPr>
          <p:cNvPr id="11" name="Group 2354"/>
          <p:cNvGrpSpPr/>
          <p:nvPr/>
        </p:nvGrpSpPr>
        <p:grpSpPr>
          <a:xfrm>
            <a:off x="29390049" y="0"/>
            <a:ext cx="3402175" cy="36576000"/>
            <a:chOff x="29390049" y="0"/>
            <a:chExt cx="3402175" cy="36576000"/>
          </a:xfrm>
        </p:grpSpPr>
        <p:sp>
          <p:nvSpPr>
            <p:cNvPr id="1548" name="TextBox 1547"/>
            <p:cNvSpPr txBox="1"/>
            <p:nvPr/>
          </p:nvSpPr>
          <p:spPr>
            <a:xfrm rot="16200000">
              <a:off x="31603950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  <p:grpSp>
          <p:nvGrpSpPr>
            <p:cNvPr id="12" name="Group 2240"/>
            <p:cNvGrpSpPr/>
            <p:nvPr/>
          </p:nvGrpSpPr>
          <p:grpSpPr>
            <a:xfrm>
              <a:off x="29390049" y="0"/>
              <a:ext cx="2333218" cy="36576000"/>
              <a:chOff x="29390049" y="0"/>
              <a:chExt cx="2333218" cy="36576000"/>
            </a:xfrm>
          </p:grpSpPr>
          <p:grpSp>
            <p:nvGrpSpPr>
              <p:cNvPr id="13" name="Group 422"/>
              <p:cNvGrpSpPr/>
              <p:nvPr/>
            </p:nvGrpSpPr>
            <p:grpSpPr>
              <a:xfrm>
                <a:off x="30295516" y="1"/>
                <a:ext cx="1427751" cy="36575999"/>
                <a:chOff x="41551534" y="6079688"/>
                <a:chExt cx="976091" cy="30496311"/>
              </a:xfrm>
            </p:grpSpPr>
            <p:cxnSp>
              <p:nvCxnSpPr>
                <p:cNvPr id="424" name="Straight Connector 42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5" name="Straight Connector 42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6" name="Straight Connector 42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7" name="Straight Connector 42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8" name="Straight Connector 42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9" name="Straight Connector 42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0" name="Straight Connector 42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1" name="Straight Connector 43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2" name="Straight Connector 43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3" name="Straight Connector 43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4" name="Straight Connector 43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5" name="Straight Connector 43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6" name="Straight Connector 43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7" name="Straight Connector 43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8" name="Straight Connector 43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9" name="Straight Connector 43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0" name="Straight Connector 43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1" name="Straight Connector 44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2" name="Straight Connector 44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3" name="Straight Connector 44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4" name="Straight Connector 44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5" name="Straight Connector 44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6" name="Straight Connector 44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7" name="Straight Connector 44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8" name="Straight Connector 44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9" name="Straight Connector 44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2" name="Straight Connector 45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3" name="Straight Connector 45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4" name="Straight Connector 45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6" name="Straight Connector 45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7" name="Straight Connector 45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8" name="Straight Connector 45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9" name="Straight Connector 45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0" name="Straight Connector 45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1" name="Straight Connector 46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2" name="Straight Connector 46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3" name="Straight Connector 46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4" name="Straight Connector 46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5" name="Straight Connector 46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7" name="Straight Connector 46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8" name="Straight Connector 46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Straight Connector 46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0" name="Straight Connector 46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1" name="Straight Connector 47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2" name="Straight Connector 47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3" name="Straight Connector 47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4" name="Straight Connector 47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5" name="Straight Connector 47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6" name="Straight Connector 47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7" name="Straight Connector 47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8" name="Straight Connector 47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Straight Connector 48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Straight Connector 48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3" name="Straight Connector 48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6" name="Straight Connector 48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7" name="Straight Connector 48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8" name="Straight Connector 48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9" name="Straight Connector 48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0" name="Straight Connector 48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1" name="Straight Connector 49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2" name="Straight Connector 49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3" name="Straight Connector 49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4" name="Straight Connector 49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6" name="Straight Connector 49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7" name="Straight Connector 49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8" name="Straight Connector 49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9" name="Straight Connector 49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0" name="Straight Connector 49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1" name="Straight Connector 50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2" name="Straight Connector 50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4" name="Straight Connector 50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5" name="Straight Connector 50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6" name="Straight Connector 50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7" name="Straight Connector 50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0" name="Straight Connector 50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1" name="Straight Connector 51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2" name="Straight Connector 51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5" name="Straight Connector 51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6" name="Straight Connector 51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7" name="Straight Connector 51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8" name="Straight Connector 51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0" name="Straight Connector 51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Straight Connector 52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2" name="Straight Connector 52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3" name="Straight Connector 52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9" name="Left Brace 1548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0" name="Left Brace 1549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1" name="Left Brace 1550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2" name="Left Brace 1551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3" name="Left Brace 1552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4" name="TextBox 1553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1555" name="TextBox 1554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1556" name="TextBox 1555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1557" name="TextBox 1556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1558" name="TextBox 1557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</p:grpSp>
      <p:grpSp>
        <p:nvGrpSpPr>
          <p:cNvPr id="14" name="Group 2357"/>
          <p:cNvGrpSpPr/>
          <p:nvPr/>
        </p:nvGrpSpPr>
        <p:grpSpPr>
          <a:xfrm>
            <a:off x="25676973" y="-1"/>
            <a:ext cx="3511664" cy="36576001"/>
            <a:chOff x="25676973" y="-1"/>
            <a:chExt cx="3511664" cy="36576001"/>
          </a:xfrm>
        </p:grpSpPr>
        <p:grpSp>
          <p:nvGrpSpPr>
            <p:cNvPr id="16" name="Group 320"/>
            <p:cNvGrpSpPr/>
            <p:nvPr/>
          </p:nvGrpSpPr>
          <p:grpSpPr>
            <a:xfrm>
              <a:off x="26678023" y="0"/>
              <a:ext cx="1427751" cy="36575999"/>
              <a:chOff x="41551534" y="6079688"/>
              <a:chExt cx="976091" cy="30496311"/>
            </a:xfrm>
          </p:grpSpPr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Straight Connector 335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Connector 336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Connector 366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Connector 409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Straight Connector 416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Straight Connector 418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41" name="Straight Connector 114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0" name="TextBox 1559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1561" name="Left Brace 1560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2" name="TextBox 1561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1563" name="Left Brace 1562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4" name="TextBox 1563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1565" name="Right Brace 1564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6" name="Right Brace 1565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7" name="TextBox 1566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1568" name="TextBox 1567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1570" name="Straight Connector 1569"/>
            <p:cNvCxnSpPr>
              <a:stCxn id="1565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2" name="Straight Connector 1571"/>
            <p:cNvCxnSpPr>
              <a:stCxn id="1566" idx="1"/>
              <a:endCxn id="1568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3" name="Right Brace 15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4" name="Right Brace 15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5" name="Right Brace 15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6" name="Right Brace 15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7" name="Right Brace 15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8" name="TextBox 15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1579" name="TextBox 15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1580" name="TextBox 15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1581" name="TextBox 15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1582" name="TextBox 15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17" name="Group 1969"/>
          <p:cNvGrpSpPr/>
          <p:nvPr/>
        </p:nvGrpSpPr>
        <p:grpSpPr>
          <a:xfrm>
            <a:off x="18450737" y="-5255"/>
            <a:ext cx="3416708" cy="36576000"/>
            <a:chOff x="36712461" y="0"/>
            <a:chExt cx="3416708" cy="36576000"/>
          </a:xfrm>
        </p:grpSpPr>
        <p:sp>
          <p:nvSpPr>
            <p:cNvPr id="1971" name="TextBox 1970"/>
            <p:cNvSpPr txBox="1"/>
            <p:nvPr/>
          </p:nvSpPr>
          <p:spPr>
            <a:xfrm rot="16200000">
              <a:off x="35533995" y="26403300"/>
              <a:ext cx="2874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Exploration and Colonization</a:t>
              </a:r>
            </a:p>
          </p:txBody>
        </p:sp>
        <p:sp>
          <p:nvSpPr>
            <p:cNvPr id="1972" name="TextBox 1971"/>
            <p:cNvSpPr txBox="1"/>
            <p:nvPr/>
          </p:nvSpPr>
          <p:spPr>
            <a:xfrm rot="16200000">
              <a:off x="36423600" y="13239750"/>
              <a:ext cx="947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Early US</a:t>
              </a:r>
              <a:endParaRPr lang="en-US" sz="1800" dirty="0"/>
            </a:p>
          </p:txBody>
        </p:sp>
        <p:sp>
          <p:nvSpPr>
            <p:cNvPr id="1973" name="TextBox 1972"/>
            <p:cNvSpPr txBox="1"/>
            <p:nvPr/>
          </p:nvSpPr>
          <p:spPr>
            <a:xfrm rot="16200000">
              <a:off x="36404550" y="7848600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Middle US</a:t>
              </a:r>
              <a:endParaRPr lang="en-US" sz="1800" dirty="0"/>
            </a:p>
          </p:txBody>
        </p:sp>
        <p:grpSp>
          <p:nvGrpSpPr>
            <p:cNvPr id="18" name="Group 1706"/>
            <p:cNvGrpSpPr/>
            <p:nvPr/>
          </p:nvGrpSpPr>
          <p:grpSpPr>
            <a:xfrm>
              <a:off x="36863464" y="0"/>
              <a:ext cx="3265705" cy="36576000"/>
              <a:chOff x="36863464" y="0"/>
              <a:chExt cx="3265705" cy="36576000"/>
            </a:xfrm>
          </p:grpSpPr>
          <p:grpSp>
            <p:nvGrpSpPr>
              <p:cNvPr id="19" name="Group 626"/>
              <p:cNvGrpSpPr/>
              <p:nvPr/>
            </p:nvGrpSpPr>
            <p:grpSpPr>
              <a:xfrm>
                <a:off x="37632327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003" name="Straight Connector 2002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4" name="Straight Connector 2003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5" name="Straight Connector 2004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6" name="Straight Connector 2005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7" name="Straight Connector 2006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8" name="Straight Connector 2007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9" name="Straight Connector 2008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0" name="Straight Connector 2009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1" name="Straight Connector 2010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2" name="Straight Connector 2011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3" name="Straight Connector 2012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4" name="Straight Connector 2013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5" name="Straight Connector 2014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6" name="Straight Connector 2015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7" name="Straight Connector 2016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8" name="Straight Connector 2017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9" name="Straight Connector 2018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0" name="Straight Connector 2019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1" name="Straight Connector 2020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2" name="Straight Connector 2021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3" name="Straight Connector 2022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4" name="Straight Connector 2023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5" name="Straight Connector 2024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6" name="Straight Connector 2025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7" name="Straight Connector 2026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8" name="Straight Connector 2027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9" name="Straight Connector 2028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0" name="Straight Connector 2029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1" name="Straight Connector 2030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2" name="Straight Connector 2031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3" name="Straight Connector 2032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4" name="Straight Connector 2033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5" name="Straight Connector 2034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6" name="Straight Connector 2035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7" name="Straight Connector 2036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8" name="Straight Connector 2037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9" name="Straight Connector 2038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0" name="Straight Connector 2039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1" name="Straight Connector 2040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2" name="Straight Connector 2041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3" name="Straight Connector 2042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4" name="Straight Connector 2043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5" name="Straight Connector 2044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6" name="Straight Connector 2045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7" name="Straight Connector 2046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8" name="Straight Connector 2047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9" name="Straight Connector 2048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0" name="Straight Connector 2049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1" name="Straight Connector 2050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2" name="Straight Connector 2051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3" name="Straight Connector 2052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4" name="Straight Connector 2053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5" name="Straight Connector 2054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6" name="Straight Connector 2055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7" name="Straight Connector 2056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8" name="Straight Connector 2057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9" name="Straight Connector 2058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0" name="Straight Connector 2059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1" name="Straight Connector 2060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2" name="Straight Connector 2061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3" name="Straight Connector 2062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4" name="Straight Connector 2063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5" name="Straight Connector 2064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6" name="Straight Connector 2065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7" name="Straight Connector 2066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8" name="Straight Connector 2067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9" name="Straight Connector 2068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0" name="Straight Connector 2069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1" name="Straight Connector 2070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2" name="Straight Connector 2071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3" name="Straight Connector 2072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4" name="Straight Connector 2073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5" name="Straight Connector 2074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6" name="Straight Connector 2075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7" name="Straight Connector 2076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8" name="Straight Connector 2077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9" name="Straight Connector 2078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0" name="Straight Connector 2079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1" name="Straight Connector 2080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2" name="Straight Connector 2081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3" name="Straight Connector 2082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4" name="Straight Connector 2083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5" name="Straight Connector 2084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6" name="Straight Connector 2085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7" name="Straight Connector 2086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8" name="Straight Connector 2087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9" name="Straight Connector 2088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0" name="Straight Connector 2089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1" name="Straight Connector 2090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2" name="Straight Connector 2091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3" name="Straight Connector 2092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4" name="Straight Connector 2093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5" name="Straight Connector 2094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6" name="Straight Connector 2095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7" name="Straight Connector 2096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8" name="Straight Connector 2097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9" name="Straight Connector 2098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0" name="Straight Connector 2099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1" name="Straight Connector 2100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2" name="Straight Connector 2101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3" name="Straight Connector 2102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76" name="TextBox 1975"/>
              <p:cNvSpPr txBox="1"/>
              <p:nvPr/>
            </p:nvSpPr>
            <p:spPr>
              <a:xfrm rot="16200000">
                <a:off x="38938201" y="35385032"/>
                <a:ext cx="19818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American History</a:t>
                </a:r>
                <a:endParaRPr lang="en-US" sz="2000" dirty="0"/>
              </a:p>
            </p:txBody>
          </p:sp>
          <p:sp>
            <p:nvSpPr>
              <p:cNvPr id="1977" name="Left Brace 1976"/>
              <p:cNvSpPr/>
              <p:nvPr/>
            </p:nvSpPr>
            <p:spPr>
              <a:xfrm>
                <a:off x="37185600" y="0"/>
                <a:ext cx="419100" cy="5695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8" name="Left Brace 1977"/>
              <p:cNvSpPr/>
              <p:nvPr/>
            </p:nvSpPr>
            <p:spPr>
              <a:xfrm>
                <a:off x="37109400" y="5715000"/>
                <a:ext cx="514350" cy="4514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9" name="Left Brace 1978"/>
              <p:cNvSpPr/>
              <p:nvPr/>
            </p:nvSpPr>
            <p:spPr>
              <a:xfrm>
                <a:off x="37090350" y="10229850"/>
                <a:ext cx="533400" cy="6419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0" name="Left Brace 1979"/>
              <p:cNvSpPr/>
              <p:nvPr/>
            </p:nvSpPr>
            <p:spPr>
              <a:xfrm flipH="1">
                <a:off x="38957250" y="16668750"/>
                <a:ext cx="552450" cy="122682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1" name="TextBox 1980"/>
              <p:cNvSpPr txBox="1"/>
              <p:nvPr/>
            </p:nvSpPr>
            <p:spPr>
              <a:xfrm rot="16200000">
                <a:off x="36423600" y="2781300"/>
                <a:ext cx="1249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Modern US</a:t>
                </a:r>
                <a:endParaRPr lang="en-US" sz="1800" dirty="0"/>
              </a:p>
            </p:txBody>
          </p:sp>
          <p:sp>
            <p:nvSpPr>
              <p:cNvPr id="1982" name="Left Brace 1981"/>
              <p:cNvSpPr/>
              <p:nvPr/>
            </p:nvSpPr>
            <p:spPr>
              <a:xfrm flipH="1">
                <a:off x="39014400" y="28936950"/>
                <a:ext cx="438150" cy="76390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3" name="Left Brace 1982"/>
              <p:cNvSpPr/>
              <p:nvPr/>
            </p:nvSpPr>
            <p:spPr>
              <a:xfrm>
                <a:off x="37204650" y="16668750"/>
                <a:ext cx="361950" cy="199072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4" name="TextBox 1983"/>
              <p:cNvSpPr txBox="1"/>
              <p:nvPr/>
            </p:nvSpPr>
            <p:spPr>
              <a:xfrm rot="16200000">
                <a:off x="38747701" y="22726650"/>
                <a:ext cx="19737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British colonization</a:t>
                </a:r>
                <a:endParaRPr lang="en-US" sz="1800" dirty="0"/>
              </a:p>
            </p:txBody>
          </p:sp>
          <p:sp>
            <p:nvSpPr>
              <p:cNvPr id="1985" name="TextBox 1984"/>
              <p:cNvSpPr txBox="1"/>
              <p:nvPr/>
            </p:nvSpPr>
            <p:spPr>
              <a:xfrm rot="16200000">
                <a:off x="37814250" y="32346900"/>
                <a:ext cx="35180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Spanish, Dutch, French colonization</a:t>
                </a:r>
                <a:endParaRPr lang="en-US" sz="1800" dirty="0"/>
              </a:p>
            </p:txBody>
          </p:sp>
          <p:sp>
            <p:nvSpPr>
              <p:cNvPr id="1986" name="Right Brace 1985"/>
              <p:cNvSpPr/>
              <p:nvPr/>
            </p:nvSpPr>
            <p:spPr>
              <a:xfrm>
                <a:off x="38976300" y="14897100"/>
                <a:ext cx="609600" cy="17716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7" name="Right Brace 1986"/>
              <p:cNvSpPr/>
              <p:nvPr/>
            </p:nvSpPr>
            <p:spPr>
              <a:xfrm>
                <a:off x="38976300" y="10972800"/>
                <a:ext cx="647700" cy="3905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8" name="Right Brace 1987"/>
              <p:cNvSpPr/>
              <p:nvPr/>
            </p:nvSpPr>
            <p:spPr>
              <a:xfrm>
                <a:off x="38957250" y="10229850"/>
                <a:ext cx="666750" cy="7239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9" name="TextBox 1988"/>
              <p:cNvSpPr txBox="1"/>
              <p:nvPr/>
            </p:nvSpPr>
            <p:spPr>
              <a:xfrm rot="16200000">
                <a:off x="38766751" y="15640050"/>
                <a:ext cx="20286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Revolutionary Years</a:t>
                </a:r>
                <a:endParaRPr lang="en-US" sz="1800" dirty="0"/>
              </a:p>
            </p:txBody>
          </p:sp>
          <p:sp>
            <p:nvSpPr>
              <p:cNvPr id="1990" name="TextBox 1989"/>
              <p:cNvSpPr txBox="1"/>
              <p:nvPr/>
            </p:nvSpPr>
            <p:spPr>
              <a:xfrm rot="16200000">
                <a:off x="38862000" y="12877800"/>
                <a:ext cx="19196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The Growing Years</a:t>
                </a:r>
                <a:endParaRPr lang="en-US" sz="1800" dirty="0"/>
              </a:p>
            </p:txBody>
          </p:sp>
          <p:sp>
            <p:nvSpPr>
              <p:cNvPr id="1991" name="TextBox 1990"/>
              <p:cNvSpPr txBox="1"/>
              <p:nvPr/>
            </p:nvSpPr>
            <p:spPr>
              <a:xfrm rot="16200000">
                <a:off x="39281101" y="10401300"/>
                <a:ext cx="10118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Civil War</a:t>
                </a:r>
                <a:endParaRPr lang="en-US" sz="1800" dirty="0"/>
              </a:p>
            </p:txBody>
          </p:sp>
          <p:sp>
            <p:nvSpPr>
              <p:cNvPr id="1992" name="Right Brace 1991"/>
              <p:cNvSpPr/>
              <p:nvPr/>
            </p:nvSpPr>
            <p:spPr>
              <a:xfrm>
                <a:off x="39033450" y="7829550"/>
                <a:ext cx="666750" cy="2400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3" name="Right Brace 1992"/>
              <p:cNvSpPr/>
              <p:nvPr/>
            </p:nvSpPr>
            <p:spPr>
              <a:xfrm>
                <a:off x="38976300" y="5734050"/>
                <a:ext cx="742950" cy="2114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4" name="TextBox 1993"/>
              <p:cNvSpPr txBox="1"/>
              <p:nvPr/>
            </p:nvSpPr>
            <p:spPr>
              <a:xfrm rot="16200000">
                <a:off x="39281100" y="6686550"/>
                <a:ext cx="12038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Gilded Age</a:t>
                </a:r>
                <a:endParaRPr lang="en-US" sz="1800" dirty="0"/>
              </a:p>
            </p:txBody>
          </p:sp>
          <p:sp>
            <p:nvSpPr>
              <p:cNvPr id="1995" name="TextBox 1994"/>
              <p:cNvSpPr txBox="1"/>
              <p:nvPr/>
            </p:nvSpPr>
            <p:spPr>
              <a:xfrm rot="16200000">
                <a:off x="39071550" y="8743950"/>
                <a:ext cx="1594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Pre-depression</a:t>
                </a:r>
                <a:endParaRPr lang="en-US" sz="1800" dirty="0"/>
              </a:p>
            </p:txBody>
          </p:sp>
          <p:sp>
            <p:nvSpPr>
              <p:cNvPr id="1996" name="Right Brace 1995"/>
              <p:cNvSpPr/>
              <p:nvPr/>
            </p:nvSpPr>
            <p:spPr>
              <a:xfrm>
                <a:off x="39014400" y="4876800"/>
                <a:ext cx="647700" cy="8763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7" name="Right Brace 1996"/>
              <p:cNvSpPr/>
              <p:nvPr/>
            </p:nvSpPr>
            <p:spPr>
              <a:xfrm>
                <a:off x="38995350" y="4400550"/>
                <a:ext cx="666750" cy="4762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8" name="Right Brace 1997"/>
              <p:cNvSpPr/>
              <p:nvPr/>
            </p:nvSpPr>
            <p:spPr>
              <a:xfrm>
                <a:off x="39090600" y="1314450"/>
                <a:ext cx="628650" cy="308610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9" name="Right Brace 1998"/>
              <p:cNvSpPr/>
              <p:nvPr/>
            </p:nvSpPr>
            <p:spPr>
              <a:xfrm>
                <a:off x="39052500" y="0"/>
                <a:ext cx="666750" cy="13144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0" name="TextBox 1999"/>
              <p:cNvSpPr txBox="1"/>
              <p:nvPr/>
            </p:nvSpPr>
            <p:spPr>
              <a:xfrm rot="16200000">
                <a:off x="39433501" y="4312402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WWII</a:t>
                </a:r>
                <a:endParaRPr lang="en-US" sz="1800" dirty="0"/>
              </a:p>
            </p:txBody>
          </p:sp>
          <p:sp>
            <p:nvSpPr>
              <p:cNvPr id="2001" name="TextBox 2000"/>
              <p:cNvSpPr txBox="1"/>
              <p:nvPr/>
            </p:nvSpPr>
            <p:spPr>
              <a:xfrm rot="16200000">
                <a:off x="39338251" y="2712202"/>
                <a:ext cx="10454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Cold War</a:t>
                </a:r>
                <a:endParaRPr lang="en-US" sz="1800" dirty="0"/>
              </a:p>
            </p:txBody>
          </p:sp>
          <p:sp>
            <p:nvSpPr>
              <p:cNvPr id="2002" name="TextBox 2001"/>
              <p:cNvSpPr txBox="1"/>
              <p:nvPr/>
            </p:nvSpPr>
            <p:spPr>
              <a:xfrm rot="16200000">
                <a:off x="38976492" y="668163"/>
                <a:ext cx="17052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Information Age</a:t>
                </a:r>
                <a:endParaRPr lang="en-US" sz="1800" dirty="0"/>
              </a:p>
            </p:txBody>
          </p:sp>
        </p:grpSp>
      </p:grpSp>
      <p:grpSp>
        <p:nvGrpSpPr>
          <p:cNvPr id="20" name="Group 524"/>
          <p:cNvGrpSpPr/>
          <p:nvPr/>
        </p:nvGrpSpPr>
        <p:grpSpPr>
          <a:xfrm>
            <a:off x="15704990" y="-24304"/>
            <a:ext cx="1427882" cy="36575999"/>
            <a:chOff x="41551534" y="6079688"/>
            <a:chExt cx="976091" cy="30496311"/>
          </a:xfrm>
        </p:grpSpPr>
        <p:cxnSp>
          <p:nvCxnSpPr>
            <p:cNvPr id="2140" name="Straight Connector 2139"/>
            <p:cNvCxnSpPr/>
            <p:nvPr/>
          </p:nvCxnSpPr>
          <p:spPr>
            <a:xfrm rot="16200000" flipH="1">
              <a:off x="26802697" y="21329433"/>
              <a:ext cx="30490507" cy="2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1" name="Straight Connector 2140"/>
            <p:cNvCxnSpPr/>
            <p:nvPr/>
          </p:nvCxnSpPr>
          <p:spPr>
            <a:xfrm>
              <a:off x="41581140" y="359395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2" name="Straight Connector 2141"/>
            <p:cNvCxnSpPr/>
            <p:nvPr/>
          </p:nvCxnSpPr>
          <p:spPr>
            <a:xfrm>
              <a:off x="41589162" y="350273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3" name="Straight Connector 2142"/>
            <p:cNvCxnSpPr/>
            <p:nvPr/>
          </p:nvCxnSpPr>
          <p:spPr>
            <a:xfrm>
              <a:off x="41557077" y="1736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4" name="Straight Connector 2143"/>
            <p:cNvCxnSpPr/>
            <p:nvPr/>
          </p:nvCxnSpPr>
          <p:spPr>
            <a:xfrm>
              <a:off x="41557630" y="182719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5" name="Straight Connector 2144"/>
            <p:cNvCxnSpPr/>
            <p:nvPr/>
          </p:nvCxnSpPr>
          <p:spPr>
            <a:xfrm>
              <a:off x="41581416" y="237580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6" name="Straight Connector 2145"/>
            <p:cNvCxnSpPr/>
            <p:nvPr/>
          </p:nvCxnSpPr>
          <p:spPr>
            <a:xfrm>
              <a:off x="41557077" y="24680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7" name="Straight Connector 2146"/>
            <p:cNvCxnSpPr/>
            <p:nvPr/>
          </p:nvCxnSpPr>
          <p:spPr>
            <a:xfrm>
              <a:off x="41565098" y="191863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8" name="Straight Connector 2147"/>
            <p:cNvCxnSpPr/>
            <p:nvPr/>
          </p:nvCxnSpPr>
          <p:spPr>
            <a:xfrm>
              <a:off x="41564822" y="2284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9" name="Straight Connector 2148"/>
            <p:cNvCxnSpPr/>
            <p:nvPr/>
          </p:nvCxnSpPr>
          <p:spPr>
            <a:xfrm>
              <a:off x="41557077" y="21937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0" name="Straight Connector 2149"/>
            <p:cNvCxnSpPr/>
            <p:nvPr/>
          </p:nvCxnSpPr>
          <p:spPr>
            <a:xfrm>
              <a:off x="41556801" y="21015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" name="Straight Connector 2150"/>
            <p:cNvCxnSpPr/>
            <p:nvPr/>
          </p:nvCxnSpPr>
          <p:spPr>
            <a:xfrm>
              <a:off x="41564822" y="201004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2" name="Straight Connector 2151"/>
            <p:cNvCxnSpPr/>
            <p:nvPr/>
          </p:nvCxnSpPr>
          <p:spPr>
            <a:xfrm>
              <a:off x="41565374" y="25594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" name="Straight Connector 2152"/>
            <p:cNvCxnSpPr/>
            <p:nvPr/>
          </p:nvCxnSpPr>
          <p:spPr>
            <a:xfrm>
              <a:off x="41573396" y="26501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4" name="Straight Connector 2153"/>
            <p:cNvCxnSpPr/>
            <p:nvPr/>
          </p:nvCxnSpPr>
          <p:spPr>
            <a:xfrm>
              <a:off x="41580588" y="27415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5" name="Straight Connector 2154"/>
            <p:cNvCxnSpPr/>
            <p:nvPr/>
          </p:nvCxnSpPr>
          <p:spPr>
            <a:xfrm>
              <a:off x="41581140" y="28338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6" name="Straight Connector 2155"/>
            <p:cNvCxnSpPr/>
            <p:nvPr/>
          </p:nvCxnSpPr>
          <p:spPr>
            <a:xfrm>
              <a:off x="41573395" y="29244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7" name="Straight Connector 2156"/>
            <p:cNvCxnSpPr/>
            <p:nvPr/>
          </p:nvCxnSpPr>
          <p:spPr>
            <a:xfrm>
              <a:off x="41580588" y="310732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8" name="Straight Connector 2157"/>
            <p:cNvCxnSpPr/>
            <p:nvPr/>
          </p:nvCxnSpPr>
          <p:spPr>
            <a:xfrm>
              <a:off x="41581140" y="30166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9" name="Straight Connector 2158"/>
            <p:cNvCxnSpPr/>
            <p:nvPr/>
          </p:nvCxnSpPr>
          <p:spPr>
            <a:xfrm>
              <a:off x="41564270" y="319879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0" name="Straight Connector 2159"/>
            <p:cNvCxnSpPr/>
            <p:nvPr/>
          </p:nvCxnSpPr>
          <p:spPr>
            <a:xfrm>
              <a:off x="41556525" y="32902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1" name="Straight Connector 2160"/>
            <p:cNvCxnSpPr/>
            <p:nvPr/>
          </p:nvCxnSpPr>
          <p:spPr>
            <a:xfrm>
              <a:off x="41557078" y="338245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2" name="Straight Connector 2161"/>
            <p:cNvCxnSpPr/>
            <p:nvPr/>
          </p:nvCxnSpPr>
          <p:spPr>
            <a:xfrm>
              <a:off x="41579759" y="91276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3" name="Straight Connector 2162"/>
            <p:cNvCxnSpPr/>
            <p:nvPr/>
          </p:nvCxnSpPr>
          <p:spPr>
            <a:xfrm>
              <a:off x="41570357" y="82213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4" name="Straight Connector 2163"/>
            <p:cNvCxnSpPr/>
            <p:nvPr/>
          </p:nvCxnSpPr>
          <p:spPr>
            <a:xfrm>
              <a:off x="41564270" y="730663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5" name="Straight Connector 2164"/>
            <p:cNvCxnSpPr/>
            <p:nvPr/>
          </p:nvCxnSpPr>
          <p:spPr>
            <a:xfrm>
              <a:off x="41563165" y="639195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6" name="Straight Connector 2165"/>
            <p:cNvCxnSpPr/>
            <p:nvPr/>
          </p:nvCxnSpPr>
          <p:spPr>
            <a:xfrm>
              <a:off x="41557906" y="100501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7" name="Straight Connector 2166"/>
            <p:cNvCxnSpPr/>
            <p:nvPr/>
          </p:nvCxnSpPr>
          <p:spPr>
            <a:xfrm>
              <a:off x="41565099" y="10956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8" name="Straight Connector 2167"/>
            <p:cNvCxnSpPr/>
            <p:nvPr/>
          </p:nvCxnSpPr>
          <p:spPr>
            <a:xfrm>
              <a:off x="41557353" y="11870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9" name="Straight Connector 2168"/>
            <p:cNvCxnSpPr/>
            <p:nvPr/>
          </p:nvCxnSpPr>
          <p:spPr>
            <a:xfrm>
              <a:off x="41564546" y="1645091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0" name="Straight Connector 2169"/>
            <p:cNvCxnSpPr/>
            <p:nvPr/>
          </p:nvCxnSpPr>
          <p:spPr>
            <a:xfrm>
              <a:off x="41565098" y="155287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1" name="Straight Connector 2170"/>
            <p:cNvCxnSpPr/>
            <p:nvPr/>
          </p:nvCxnSpPr>
          <p:spPr>
            <a:xfrm>
              <a:off x="41572291" y="146140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2" name="Straight Connector 2171"/>
            <p:cNvCxnSpPr/>
            <p:nvPr/>
          </p:nvCxnSpPr>
          <p:spPr>
            <a:xfrm>
              <a:off x="41572843" y="1370024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3" name="Straight Connector 2172"/>
            <p:cNvCxnSpPr/>
            <p:nvPr/>
          </p:nvCxnSpPr>
          <p:spPr>
            <a:xfrm>
              <a:off x="41565926" y="127855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4" name="Straight Connector 2173"/>
            <p:cNvCxnSpPr/>
            <p:nvPr/>
          </p:nvCxnSpPr>
          <p:spPr>
            <a:xfrm>
              <a:off x="41551545" y="14000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5" name="Straight Connector 2174"/>
            <p:cNvCxnSpPr/>
            <p:nvPr/>
          </p:nvCxnSpPr>
          <p:spPr>
            <a:xfrm>
              <a:off x="41562056" y="143109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6" name="Straight Connector 2175"/>
            <p:cNvCxnSpPr/>
            <p:nvPr/>
          </p:nvCxnSpPr>
          <p:spPr>
            <a:xfrm>
              <a:off x="41572566" y="176952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7" name="Straight Connector 2176"/>
            <p:cNvCxnSpPr/>
            <p:nvPr/>
          </p:nvCxnSpPr>
          <p:spPr>
            <a:xfrm>
              <a:off x="41567309" y="185728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8" name="Straight Connector 2177"/>
            <p:cNvCxnSpPr/>
            <p:nvPr/>
          </p:nvCxnSpPr>
          <p:spPr>
            <a:xfrm>
              <a:off x="41577820" y="1886718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9" name="Straight Connector 2178"/>
            <p:cNvCxnSpPr/>
            <p:nvPr/>
          </p:nvCxnSpPr>
          <p:spPr>
            <a:xfrm>
              <a:off x="41572565" y="1492054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0" name="Straight Connector 2179"/>
            <p:cNvCxnSpPr/>
            <p:nvPr/>
          </p:nvCxnSpPr>
          <p:spPr>
            <a:xfrm>
              <a:off x="41567313" y="170751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1" name="Straight Connector 2180"/>
            <p:cNvCxnSpPr/>
            <p:nvPr/>
          </p:nvCxnSpPr>
          <p:spPr>
            <a:xfrm>
              <a:off x="41562056" y="1673883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2" name="Straight Connector 2181"/>
            <p:cNvCxnSpPr/>
            <p:nvPr/>
          </p:nvCxnSpPr>
          <p:spPr>
            <a:xfrm>
              <a:off x="41556802" y="1616602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3" name="Straight Connector 2182"/>
            <p:cNvCxnSpPr/>
            <p:nvPr/>
          </p:nvCxnSpPr>
          <p:spPr>
            <a:xfrm>
              <a:off x="41551548" y="1582969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4" name="Straight Connector 2183"/>
            <p:cNvCxnSpPr/>
            <p:nvPr/>
          </p:nvCxnSpPr>
          <p:spPr>
            <a:xfrm>
              <a:off x="41562057" y="152253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5" name="Straight Connector 2184"/>
            <p:cNvCxnSpPr/>
            <p:nvPr/>
          </p:nvCxnSpPr>
          <p:spPr>
            <a:xfrm>
              <a:off x="41556803" y="1797905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6" name="Straight Connector 2185"/>
            <p:cNvCxnSpPr/>
            <p:nvPr/>
          </p:nvCxnSpPr>
          <p:spPr>
            <a:xfrm>
              <a:off x="41563994" y="3228723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7" name="Straight Connector 2186"/>
            <p:cNvCxnSpPr/>
            <p:nvPr/>
          </p:nvCxnSpPr>
          <p:spPr>
            <a:xfrm>
              <a:off x="41558737" y="3259728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8" name="Straight Connector 2187"/>
            <p:cNvCxnSpPr/>
            <p:nvPr/>
          </p:nvCxnSpPr>
          <p:spPr>
            <a:xfrm>
              <a:off x="41553483" y="331911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9" name="Straight Connector 2188"/>
            <p:cNvCxnSpPr/>
            <p:nvPr/>
          </p:nvCxnSpPr>
          <p:spPr>
            <a:xfrm>
              <a:off x="41563993" y="3351694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0" name="Straight Connector 2189"/>
            <p:cNvCxnSpPr/>
            <p:nvPr/>
          </p:nvCxnSpPr>
          <p:spPr>
            <a:xfrm>
              <a:off x="41574502" y="3411077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1" name="Straight Connector 2190"/>
            <p:cNvCxnSpPr/>
            <p:nvPr/>
          </p:nvCxnSpPr>
          <p:spPr>
            <a:xfrm>
              <a:off x="41569248" y="3443659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2" name="Straight Connector 2191"/>
            <p:cNvCxnSpPr/>
            <p:nvPr/>
          </p:nvCxnSpPr>
          <p:spPr>
            <a:xfrm>
              <a:off x="41579758" y="347308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3" name="Straight Connector 2192"/>
            <p:cNvCxnSpPr/>
            <p:nvPr/>
          </p:nvCxnSpPr>
          <p:spPr>
            <a:xfrm>
              <a:off x="41574506" y="3534048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4" name="Straight Connector 2193"/>
            <p:cNvCxnSpPr/>
            <p:nvPr/>
          </p:nvCxnSpPr>
          <p:spPr>
            <a:xfrm>
              <a:off x="41589161" y="35641421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5" name="Straight Connector 2194"/>
            <p:cNvCxnSpPr/>
            <p:nvPr/>
          </p:nvCxnSpPr>
          <p:spPr>
            <a:xfrm>
              <a:off x="41580588" y="3625350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6" name="Straight Connector 2195"/>
            <p:cNvCxnSpPr/>
            <p:nvPr/>
          </p:nvCxnSpPr>
          <p:spPr>
            <a:xfrm>
              <a:off x="41570079" y="280357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7" name="Straight Connector 2196"/>
            <p:cNvCxnSpPr/>
            <p:nvPr/>
          </p:nvCxnSpPr>
          <p:spPr>
            <a:xfrm>
              <a:off x="41580585" y="277152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8" name="Straight Connector 2197"/>
            <p:cNvCxnSpPr/>
            <p:nvPr/>
          </p:nvCxnSpPr>
          <p:spPr>
            <a:xfrm>
              <a:off x="41575334" y="2862437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9" name="Straight Connector 2198"/>
            <p:cNvCxnSpPr/>
            <p:nvPr/>
          </p:nvCxnSpPr>
          <p:spPr>
            <a:xfrm>
              <a:off x="41570077" y="28950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0" name="Straight Connector 2199"/>
            <p:cNvCxnSpPr/>
            <p:nvPr/>
          </p:nvCxnSpPr>
          <p:spPr>
            <a:xfrm>
              <a:off x="41580588" y="2952826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1" name="Straight Connector 2200"/>
            <p:cNvCxnSpPr/>
            <p:nvPr/>
          </p:nvCxnSpPr>
          <p:spPr>
            <a:xfrm>
              <a:off x="41575336" y="29854090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2" name="Straight Connector 2201"/>
            <p:cNvCxnSpPr/>
            <p:nvPr/>
          </p:nvCxnSpPr>
          <p:spPr>
            <a:xfrm>
              <a:off x="41570077" y="30463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3" name="Straight Connector 2202"/>
            <p:cNvCxnSpPr/>
            <p:nvPr/>
          </p:nvCxnSpPr>
          <p:spPr>
            <a:xfrm>
              <a:off x="41580589" y="3077374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4" name="Straight Connector 2203"/>
            <p:cNvCxnSpPr/>
            <p:nvPr/>
          </p:nvCxnSpPr>
          <p:spPr>
            <a:xfrm>
              <a:off x="41559567" y="313675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5" name="Straight Connector 2204"/>
            <p:cNvCxnSpPr/>
            <p:nvPr/>
          </p:nvCxnSpPr>
          <p:spPr>
            <a:xfrm>
              <a:off x="41554311" y="316933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6" name="Straight Connector 2205"/>
            <p:cNvCxnSpPr/>
            <p:nvPr/>
          </p:nvCxnSpPr>
          <p:spPr>
            <a:xfrm>
              <a:off x="41551534" y="213094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7" name="Straight Connector 2206"/>
            <p:cNvCxnSpPr/>
            <p:nvPr/>
          </p:nvCxnSpPr>
          <p:spPr>
            <a:xfrm>
              <a:off x="41562046" y="21635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8" name="Straight Connector 2207"/>
            <p:cNvCxnSpPr/>
            <p:nvPr/>
          </p:nvCxnSpPr>
          <p:spPr>
            <a:xfrm>
              <a:off x="41572558" y="222291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9" name="Straight Connector 2208"/>
            <p:cNvCxnSpPr/>
            <p:nvPr/>
          </p:nvCxnSpPr>
          <p:spPr>
            <a:xfrm>
              <a:off x="41551535" y="23138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0" name="Straight Connector 2209"/>
            <p:cNvCxnSpPr/>
            <p:nvPr/>
          </p:nvCxnSpPr>
          <p:spPr>
            <a:xfrm>
              <a:off x="41562043" y="2073663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1" name="Straight Connector 2210"/>
            <p:cNvCxnSpPr/>
            <p:nvPr/>
          </p:nvCxnSpPr>
          <p:spPr>
            <a:xfrm>
              <a:off x="41556794" y="1981698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2" name="Straight Connector 2211"/>
            <p:cNvCxnSpPr/>
            <p:nvPr/>
          </p:nvCxnSpPr>
          <p:spPr>
            <a:xfrm>
              <a:off x="41551535" y="20395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3" name="Straight Connector 2212"/>
            <p:cNvCxnSpPr/>
            <p:nvPr/>
          </p:nvCxnSpPr>
          <p:spPr>
            <a:xfrm>
              <a:off x="41562046" y="19491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4" name="Straight Connector 2213"/>
            <p:cNvCxnSpPr/>
            <p:nvPr/>
          </p:nvCxnSpPr>
          <p:spPr>
            <a:xfrm>
              <a:off x="41572554" y="27116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5" name="Straight Connector 2214"/>
            <p:cNvCxnSpPr/>
            <p:nvPr/>
          </p:nvCxnSpPr>
          <p:spPr>
            <a:xfrm>
              <a:off x="41551534" y="267958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6" name="Straight Connector 2215"/>
            <p:cNvCxnSpPr/>
            <p:nvPr/>
          </p:nvCxnSpPr>
          <p:spPr>
            <a:xfrm>
              <a:off x="41577812" y="262072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7" name="Straight Connector 2216"/>
            <p:cNvCxnSpPr/>
            <p:nvPr/>
          </p:nvCxnSpPr>
          <p:spPr>
            <a:xfrm>
              <a:off x="41572553" y="2254441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8" name="Straight Connector 2217"/>
            <p:cNvCxnSpPr/>
            <p:nvPr/>
          </p:nvCxnSpPr>
          <p:spPr>
            <a:xfrm>
              <a:off x="41567297" y="2589721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9" name="Straight Connector 2218"/>
            <p:cNvCxnSpPr/>
            <p:nvPr/>
          </p:nvCxnSpPr>
          <p:spPr>
            <a:xfrm>
              <a:off x="41562043" y="2529287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0" name="Straight Connector 2219"/>
            <p:cNvCxnSpPr/>
            <p:nvPr/>
          </p:nvCxnSpPr>
          <p:spPr>
            <a:xfrm>
              <a:off x="41556792" y="2497230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1" name="Straight Connector 2220"/>
            <p:cNvCxnSpPr/>
            <p:nvPr/>
          </p:nvCxnSpPr>
          <p:spPr>
            <a:xfrm>
              <a:off x="41551535" y="243521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2" name="Straight Connector 2221"/>
            <p:cNvCxnSpPr/>
            <p:nvPr/>
          </p:nvCxnSpPr>
          <p:spPr>
            <a:xfrm>
              <a:off x="41562045" y="2406316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3" name="Straight Connector 2222"/>
            <p:cNvCxnSpPr/>
            <p:nvPr/>
          </p:nvCxnSpPr>
          <p:spPr>
            <a:xfrm>
              <a:off x="41556790" y="234430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4" name="Straight Connector 2223"/>
            <p:cNvCxnSpPr/>
            <p:nvPr/>
          </p:nvCxnSpPr>
          <p:spPr>
            <a:xfrm>
              <a:off x="41567863" y="1216517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5" name="Straight Connector 2224"/>
            <p:cNvCxnSpPr/>
            <p:nvPr/>
          </p:nvCxnSpPr>
          <p:spPr>
            <a:xfrm>
              <a:off x="41562608" y="1249099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6" name="Straight Connector 2225"/>
            <p:cNvCxnSpPr/>
            <p:nvPr/>
          </p:nvCxnSpPr>
          <p:spPr>
            <a:xfrm>
              <a:off x="41573118" y="1308483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7" name="Straight Connector 2226"/>
            <p:cNvCxnSpPr/>
            <p:nvPr/>
          </p:nvCxnSpPr>
          <p:spPr>
            <a:xfrm>
              <a:off x="41567865" y="133948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8" name="Straight Connector 2227"/>
            <p:cNvCxnSpPr/>
            <p:nvPr/>
          </p:nvCxnSpPr>
          <p:spPr>
            <a:xfrm>
              <a:off x="41559567" y="607968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9" name="Straight Connector 2228"/>
            <p:cNvCxnSpPr/>
            <p:nvPr/>
          </p:nvCxnSpPr>
          <p:spPr>
            <a:xfrm>
              <a:off x="41557907" y="668624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0" name="Straight Connector 2229"/>
            <p:cNvCxnSpPr/>
            <p:nvPr/>
          </p:nvCxnSpPr>
          <p:spPr>
            <a:xfrm>
              <a:off x="41568417" y="7012067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1" name="Straight Connector 2230"/>
            <p:cNvCxnSpPr/>
            <p:nvPr/>
          </p:nvCxnSpPr>
          <p:spPr>
            <a:xfrm>
              <a:off x="41578924" y="7921212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2" name="Straight Connector 2231"/>
            <p:cNvCxnSpPr/>
            <p:nvPr/>
          </p:nvCxnSpPr>
          <p:spPr>
            <a:xfrm>
              <a:off x="41557907" y="7600646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3" name="Straight Connector 2232"/>
            <p:cNvCxnSpPr/>
            <p:nvPr/>
          </p:nvCxnSpPr>
          <p:spPr>
            <a:xfrm>
              <a:off x="41580863" y="853136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4" name="Straight Connector 2233"/>
            <p:cNvCxnSpPr/>
            <p:nvPr/>
          </p:nvCxnSpPr>
          <p:spPr>
            <a:xfrm>
              <a:off x="41575605" y="880988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5" name="Straight Connector 2234"/>
            <p:cNvCxnSpPr/>
            <p:nvPr/>
          </p:nvCxnSpPr>
          <p:spPr>
            <a:xfrm>
              <a:off x="41570348" y="9435253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6" name="Straight Connector 2235"/>
            <p:cNvCxnSpPr/>
            <p:nvPr/>
          </p:nvCxnSpPr>
          <p:spPr>
            <a:xfrm>
              <a:off x="41565093" y="97453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7" name="Straight Connector 2236"/>
            <p:cNvCxnSpPr/>
            <p:nvPr/>
          </p:nvCxnSpPr>
          <p:spPr>
            <a:xfrm>
              <a:off x="41568415" y="10344398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8" name="Straight Connector 2237"/>
            <p:cNvCxnSpPr/>
            <p:nvPr/>
          </p:nvCxnSpPr>
          <p:spPr>
            <a:xfrm>
              <a:off x="41563163" y="10654455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9" name="Straight Connector 2238"/>
            <p:cNvCxnSpPr/>
            <p:nvPr/>
          </p:nvCxnSpPr>
          <p:spPr>
            <a:xfrm>
              <a:off x="41573672" y="11264054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0" name="Straight Connector 2239"/>
            <p:cNvCxnSpPr/>
            <p:nvPr/>
          </p:nvCxnSpPr>
          <p:spPr>
            <a:xfrm>
              <a:off x="41568416" y="11574109"/>
              <a:ext cx="9384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7" name="TextBox 2106"/>
          <p:cNvSpPr txBox="1"/>
          <p:nvPr/>
        </p:nvSpPr>
        <p:spPr>
          <a:xfrm rot="16200000">
            <a:off x="17076026" y="35364736"/>
            <a:ext cx="1973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Recorded History</a:t>
            </a:r>
            <a:endParaRPr lang="en-US" sz="2000" dirty="0"/>
          </a:p>
        </p:txBody>
      </p:sp>
      <p:sp>
        <p:nvSpPr>
          <p:cNvPr id="2108" name="Left Brace 2107"/>
          <p:cNvSpPr/>
          <p:nvPr/>
        </p:nvSpPr>
        <p:spPr>
          <a:xfrm>
            <a:off x="15075776" y="12777296"/>
            <a:ext cx="514350" cy="2377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9" name="TextBox 2108"/>
          <p:cNvSpPr txBox="1"/>
          <p:nvPr/>
        </p:nvSpPr>
        <p:spPr>
          <a:xfrm rot="16200000">
            <a:off x="14180426" y="24531146"/>
            <a:ext cx="162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Ancient History</a:t>
            </a:r>
            <a:endParaRPr lang="en-US" sz="1800" dirty="0"/>
          </a:p>
        </p:txBody>
      </p:sp>
      <p:sp>
        <p:nvSpPr>
          <p:cNvPr id="2110" name="Left Brace 2109"/>
          <p:cNvSpPr/>
          <p:nvPr/>
        </p:nvSpPr>
        <p:spPr>
          <a:xfrm>
            <a:off x="15190076" y="3557096"/>
            <a:ext cx="438150" cy="92011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1" name="TextBox 2110"/>
          <p:cNvSpPr txBox="1"/>
          <p:nvPr/>
        </p:nvSpPr>
        <p:spPr>
          <a:xfrm rot="16200000">
            <a:off x="14269764" y="8176393"/>
            <a:ext cx="134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Middle Ages</a:t>
            </a:r>
            <a:endParaRPr lang="en-US" sz="1800" dirty="0"/>
          </a:p>
        </p:txBody>
      </p:sp>
      <p:sp>
        <p:nvSpPr>
          <p:cNvPr id="2112" name="Left Brace 2111"/>
          <p:cNvSpPr/>
          <p:nvPr/>
        </p:nvSpPr>
        <p:spPr>
          <a:xfrm>
            <a:off x="15190076" y="1613996"/>
            <a:ext cx="476250" cy="19431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3" name="Left Brace 2112"/>
          <p:cNvSpPr/>
          <p:nvPr/>
        </p:nvSpPr>
        <p:spPr>
          <a:xfrm>
            <a:off x="15171026" y="509096"/>
            <a:ext cx="495300" cy="10858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4" name="Left Brace 2113"/>
          <p:cNvSpPr/>
          <p:nvPr/>
        </p:nvSpPr>
        <p:spPr>
          <a:xfrm>
            <a:off x="15190076" y="-24304"/>
            <a:ext cx="514350" cy="5715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5" name="TextBox 2114"/>
          <p:cNvSpPr txBox="1"/>
          <p:nvPr/>
        </p:nvSpPr>
        <p:spPr>
          <a:xfrm rot="16200000">
            <a:off x="14580477" y="129123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Modern</a:t>
            </a:r>
            <a:endParaRPr lang="en-US" sz="1800" dirty="0"/>
          </a:p>
        </p:txBody>
      </p:sp>
      <p:sp>
        <p:nvSpPr>
          <p:cNvPr id="2116" name="TextBox 2115"/>
          <p:cNvSpPr txBox="1"/>
          <p:nvPr/>
        </p:nvSpPr>
        <p:spPr>
          <a:xfrm rot="16200000">
            <a:off x="14427585" y="827796"/>
            <a:ext cx="995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Early</a:t>
            </a:r>
          </a:p>
          <a:p>
            <a:pPr algn="ctr"/>
            <a:r>
              <a:rPr lang="en-US" sz="1800" dirty="0" smtClean="0"/>
              <a:t> Modern</a:t>
            </a:r>
            <a:endParaRPr lang="en-US" sz="1800" dirty="0"/>
          </a:p>
        </p:txBody>
      </p:sp>
      <p:sp>
        <p:nvSpPr>
          <p:cNvPr id="2117" name="TextBox 2116"/>
          <p:cNvSpPr txBox="1"/>
          <p:nvPr/>
        </p:nvSpPr>
        <p:spPr>
          <a:xfrm rot="16200000">
            <a:off x="14118942" y="2294646"/>
            <a:ext cx="1722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Age of discovery</a:t>
            </a:r>
          </a:p>
          <a:p>
            <a:r>
              <a:rPr lang="en-US" sz="1800" dirty="0" smtClean="0"/>
              <a:t>And exploration</a:t>
            </a:r>
            <a:endParaRPr lang="en-US" sz="1800" dirty="0"/>
          </a:p>
        </p:txBody>
      </p:sp>
      <p:sp>
        <p:nvSpPr>
          <p:cNvPr id="2118" name="Right Brace 2117"/>
          <p:cNvSpPr/>
          <p:nvPr/>
        </p:nvSpPr>
        <p:spPr>
          <a:xfrm>
            <a:off x="17076026" y="27655346"/>
            <a:ext cx="609600" cy="88963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9" name="Right Brace 2118"/>
          <p:cNvSpPr/>
          <p:nvPr/>
        </p:nvSpPr>
        <p:spPr>
          <a:xfrm>
            <a:off x="17133176" y="20740196"/>
            <a:ext cx="590550" cy="69151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0" name="Right Brace 2119"/>
          <p:cNvSpPr/>
          <p:nvPr/>
        </p:nvSpPr>
        <p:spPr>
          <a:xfrm>
            <a:off x="17247476" y="12758246"/>
            <a:ext cx="361950" cy="1752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1" name="Right Brace 2120"/>
          <p:cNvSpPr/>
          <p:nvPr/>
        </p:nvSpPr>
        <p:spPr>
          <a:xfrm>
            <a:off x="17247476" y="14529896"/>
            <a:ext cx="400050" cy="17716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2" name="Right Brace 2121"/>
          <p:cNvSpPr/>
          <p:nvPr/>
        </p:nvSpPr>
        <p:spPr>
          <a:xfrm>
            <a:off x="17247476" y="16301546"/>
            <a:ext cx="400050" cy="26289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3" name="Right Brace 2122"/>
          <p:cNvSpPr/>
          <p:nvPr/>
        </p:nvSpPr>
        <p:spPr>
          <a:xfrm>
            <a:off x="17247476" y="18930446"/>
            <a:ext cx="381000" cy="10287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4" name="Right Brace 2123"/>
          <p:cNvSpPr/>
          <p:nvPr/>
        </p:nvSpPr>
        <p:spPr>
          <a:xfrm>
            <a:off x="17209376" y="19959146"/>
            <a:ext cx="495300" cy="7810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5" name="TextBox 2124"/>
          <p:cNvSpPr txBox="1"/>
          <p:nvPr/>
        </p:nvSpPr>
        <p:spPr>
          <a:xfrm rot="16200000">
            <a:off x="17152227" y="13444048"/>
            <a:ext cx="1340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Fall of Rome</a:t>
            </a:r>
            <a:endParaRPr lang="en-US" sz="1800" dirty="0"/>
          </a:p>
        </p:txBody>
      </p:sp>
      <p:sp>
        <p:nvSpPr>
          <p:cNvPr id="2126" name="TextBox 2125"/>
          <p:cNvSpPr txBox="1"/>
          <p:nvPr/>
        </p:nvSpPr>
        <p:spPr>
          <a:xfrm rot="16200000">
            <a:off x="17076028" y="15329998"/>
            <a:ext cx="1560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Empire</a:t>
            </a:r>
            <a:endParaRPr lang="en-US" sz="1800" dirty="0"/>
          </a:p>
        </p:txBody>
      </p:sp>
      <p:sp>
        <p:nvSpPr>
          <p:cNvPr id="2127" name="TextBox 2126"/>
          <p:cNvSpPr txBox="1"/>
          <p:nvPr/>
        </p:nvSpPr>
        <p:spPr>
          <a:xfrm rot="16200000">
            <a:off x="16999826" y="17520748"/>
            <a:ext cx="1701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Roman Republic</a:t>
            </a:r>
            <a:endParaRPr lang="en-US" sz="1800" dirty="0"/>
          </a:p>
        </p:txBody>
      </p:sp>
      <p:sp>
        <p:nvSpPr>
          <p:cNvPr id="2128" name="TextBox 2127"/>
          <p:cNvSpPr txBox="1"/>
          <p:nvPr/>
        </p:nvSpPr>
        <p:spPr>
          <a:xfrm rot="16200000">
            <a:off x="17285576" y="19101898"/>
            <a:ext cx="991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Etruscan</a:t>
            </a:r>
            <a:endParaRPr lang="en-US" sz="1800" dirty="0"/>
          </a:p>
        </p:txBody>
      </p:sp>
      <p:sp>
        <p:nvSpPr>
          <p:cNvPr id="2129" name="TextBox 2128"/>
          <p:cNvSpPr txBox="1"/>
          <p:nvPr/>
        </p:nvSpPr>
        <p:spPr>
          <a:xfrm rot="16200000">
            <a:off x="17399881" y="20321098"/>
            <a:ext cx="970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Iron Age</a:t>
            </a:r>
            <a:endParaRPr lang="en-US" sz="1800" dirty="0"/>
          </a:p>
        </p:txBody>
      </p:sp>
      <p:sp>
        <p:nvSpPr>
          <p:cNvPr id="2130" name="TextBox 2129"/>
          <p:cNvSpPr txBox="1"/>
          <p:nvPr/>
        </p:nvSpPr>
        <p:spPr>
          <a:xfrm rot="16200000">
            <a:off x="17247484" y="24245398"/>
            <a:ext cx="1239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Bronze Age</a:t>
            </a:r>
            <a:endParaRPr lang="en-US" sz="1800" dirty="0"/>
          </a:p>
        </p:txBody>
      </p:sp>
      <p:sp>
        <p:nvSpPr>
          <p:cNvPr id="2131" name="TextBox 2130"/>
          <p:cNvSpPr txBox="1"/>
          <p:nvPr/>
        </p:nvSpPr>
        <p:spPr>
          <a:xfrm rot="16200000">
            <a:off x="17209377" y="31922548"/>
            <a:ext cx="127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Copper Age</a:t>
            </a:r>
            <a:endParaRPr lang="en-US" sz="1800" dirty="0"/>
          </a:p>
        </p:txBody>
      </p:sp>
      <p:sp>
        <p:nvSpPr>
          <p:cNvPr id="2132" name="Right Brace 2131"/>
          <p:cNvSpPr/>
          <p:nvPr/>
        </p:nvSpPr>
        <p:spPr>
          <a:xfrm>
            <a:off x="17266526" y="3576146"/>
            <a:ext cx="342900" cy="9334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3" name="Right Brace 2132"/>
          <p:cNvSpPr/>
          <p:nvPr/>
        </p:nvSpPr>
        <p:spPr>
          <a:xfrm>
            <a:off x="17228426" y="4509596"/>
            <a:ext cx="361950" cy="1143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4" name="Right Brace 2133"/>
          <p:cNvSpPr/>
          <p:nvPr/>
        </p:nvSpPr>
        <p:spPr>
          <a:xfrm>
            <a:off x="17304626" y="5671646"/>
            <a:ext cx="285750" cy="12573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5" name="Right Brace 2134"/>
          <p:cNvSpPr/>
          <p:nvPr/>
        </p:nvSpPr>
        <p:spPr>
          <a:xfrm>
            <a:off x="17228426" y="6928946"/>
            <a:ext cx="438150" cy="3733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6" name="Right Brace 2135"/>
          <p:cNvSpPr/>
          <p:nvPr/>
        </p:nvSpPr>
        <p:spPr>
          <a:xfrm>
            <a:off x="17209376" y="10700846"/>
            <a:ext cx="419100" cy="2057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7" name="TextBox 2136"/>
          <p:cNvSpPr txBox="1"/>
          <p:nvPr/>
        </p:nvSpPr>
        <p:spPr>
          <a:xfrm rot="16200000">
            <a:off x="17323676" y="11634296"/>
            <a:ext cx="112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Dark Ages</a:t>
            </a:r>
            <a:endParaRPr lang="en-US" sz="1800" dirty="0"/>
          </a:p>
        </p:txBody>
      </p:sp>
      <p:sp>
        <p:nvSpPr>
          <p:cNvPr id="2138" name="TextBox 2137"/>
          <p:cNvSpPr txBox="1"/>
          <p:nvPr/>
        </p:nvSpPr>
        <p:spPr>
          <a:xfrm rot="16200000">
            <a:off x="16980776" y="8700596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Early Middle Ages</a:t>
            </a:r>
            <a:endParaRPr lang="en-US" sz="1800" dirty="0"/>
          </a:p>
        </p:txBody>
      </p:sp>
      <p:sp>
        <p:nvSpPr>
          <p:cNvPr id="2139" name="TextBox 2138"/>
          <p:cNvSpPr txBox="1"/>
          <p:nvPr/>
        </p:nvSpPr>
        <p:spPr>
          <a:xfrm rot="16200000">
            <a:off x="16809328" y="6433645"/>
            <a:ext cx="182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/>
              <a:t>High Middle Ages</a:t>
            </a:r>
            <a:endParaRPr lang="en-US" sz="1800" dirty="0"/>
          </a:p>
        </p:txBody>
      </p:sp>
      <p:grpSp>
        <p:nvGrpSpPr>
          <p:cNvPr id="21" name="Group 2356"/>
          <p:cNvGrpSpPr/>
          <p:nvPr/>
        </p:nvGrpSpPr>
        <p:grpSpPr>
          <a:xfrm>
            <a:off x="11128325" y="-5256"/>
            <a:ext cx="3307582" cy="36581256"/>
            <a:chOff x="11128325" y="-5256"/>
            <a:chExt cx="3307582" cy="36581256"/>
          </a:xfrm>
        </p:grpSpPr>
        <p:grpSp>
          <p:nvGrpSpPr>
            <p:cNvPr id="22" name="Group 2241"/>
            <p:cNvGrpSpPr/>
            <p:nvPr/>
          </p:nvGrpSpPr>
          <p:grpSpPr>
            <a:xfrm>
              <a:off x="11128325" y="-5256"/>
              <a:ext cx="2333218" cy="36576000"/>
              <a:chOff x="29390049" y="0"/>
              <a:chExt cx="2333218" cy="36576000"/>
            </a:xfrm>
          </p:grpSpPr>
          <p:grpSp>
            <p:nvGrpSpPr>
              <p:cNvPr id="23" name="Group 422"/>
              <p:cNvGrpSpPr/>
              <p:nvPr/>
            </p:nvGrpSpPr>
            <p:grpSpPr>
              <a:xfrm>
                <a:off x="30301093" y="1"/>
                <a:ext cx="1427882" cy="36575999"/>
                <a:chOff x="41551534" y="6079688"/>
                <a:chExt cx="976091" cy="30496311"/>
              </a:xfrm>
            </p:grpSpPr>
            <p:cxnSp>
              <p:nvCxnSpPr>
                <p:cNvPr id="2254" name="Straight Connector 2253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5" name="Straight Connector 2254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6" name="Straight Connector 2255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7" name="Straight Connector 2256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8" name="Straight Connector 2257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9" name="Straight Connector 2258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0" name="Straight Connector 2259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1" name="Straight Connector 2260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2" name="Straight Connector 2261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3" name="Straight Connector 2262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4" name="Straight Connector 2263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5" name="Straight Connector 2264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6" name="Straight Connector 2265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7" name="Straight Connector 2266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8" name="Straight Connector 2267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9" name="Straight Connector 2268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0" name="Straight Connector 2269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1" name="Straight Connector 2270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2" name="Straight Connector 2271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3" name="Straight Connector 2272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4" name="Straight Connector 2273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5" name="Straight Connector 2274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6" name="Straight Connector 2275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7" name="Straight Connector 2276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8" name="Straight Connector 2277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9" name="Straight Connector 2278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0" name="Straight Connector 2279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1" name="Straight Connector 2280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2" name="Straight Connector 2281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3" name="Straight Connector 2282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4" name="Straight Connector 2283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5" name="Straight Connector 2284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6" name="Straight Connector 2285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7" name="Straight Connector 2286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8" name="Straight Connector 2287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9" name="Straight Connector 2288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0" name="Straight Connector 2289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1" name="Straight Connector 2290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2" name="Straight Connector 2291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3" name="Straight Connector 2292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4" name="Straight Connector 2293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5" name="Straight Connector 2294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6" name="Straight Connector 2295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7" name="Straight Connector 2296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8" name="Straight Connector 2297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9" name="Straight Connector 2298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0" name="Straight Connector 2299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1" name="Straight Connector 2300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2" name="Straight Connector 2301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3" name="Straight Connector 2302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4" name="Straight Connector 2303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5" name="Straight Connector 2304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6" name="Straight Connector 2305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7" name="Straight Connector 2306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8" name="Straight Connector 2307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9" name="Straight Connector 2308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0" name="Straight Connector 2309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1" name="Straight Connector 2310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2" name="Straight Connector 2311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3" name="Straight Connector 2312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4" name="Straight Connector 2313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5" name="Straight Connector 2314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6" name="Straight Connector 2315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7" name="Straight Connector 2316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8" name="Straight Connector 2317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9" name="Straight Connector 2318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0" name="Straight Connector 2319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1" name="Straight Connector 2320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2" name="Straight Connector 2321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3" name="Straight Connector 2322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4" name="Straight Connector 2323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5" name="Straight Connector 2324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6" name="Straight Connector 2325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7" name="Straight Connector 2326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8" name="Straight Connector 2327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9" name="Straight Connector 2328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0" name="Straight Connector 2329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1" name="Straight Connector 2330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2" name="Straight Connector 2331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3" name="Straight Connector 2332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4" name="Straight Connector 2333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5" name="Straight Connector 2334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6" name="Straight Connector 2335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7" name="Straight Connector 2336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8" name="Straight Connector 2337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9" name="Straight Connector 2338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0" name="Straight Connector 2339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1" name="Straight Connector 2340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2" name="Straight Connector 2341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3" name="Straight Connector 2342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4" name="Straight Connector 2343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5" name="Straight Connector 2344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6" name="Straight Connector 2345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7" name="Straight Connector 2346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8" name="Straight Connector 2347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9" name="Straight Connector 2348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0" name="Straight Connector 2349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1" name="Straight Connector 2350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2" name="Straight Connector 2351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3" name="Straight Connector 2352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4" name="Straight Connector 2353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44" name="Left Brace 2243"/>
              <p:cNvSpPr/>
              <p:nvPr/>
            </p:nvSpPr>
            <p:spPr>
              <a:xfrm>
                <a:off x="29756100" y="21393150"/>
                <a:ext cx="514350" cy="151828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5" name="Left Brace 2244"/>
              <p:cNvSpPr/>
              <p:nvPr/>
            </p:nvSpPr>
            <p:spPr>
              <a:xfrm>
                <a:off x="29813250" y="15220950"/>
                <a:ext cx="438150" cy="6153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6" name="Left Brace 2245"/>
              <p:cNvSpPr/>
              <p:nvPr/>
            </p:nvSpPr>
            <p:spPr>
              <a:xfrm>
                <a:off x="29851350" y="12096750"/>
                <a:ext cx="419100" cy="31051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7" name="Left Brace 2246"/>
              <p:cNvSpPr/>
              <p:nvPr/>
            </p:nvSpPr>
            <p:spPr>
              <a:xfrm>
                <a:off x="29851350" y="1828800"/>
                <a:ext cx="457200" cy="1026795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8" name="Left Brace 2247"/>
              <p:cNvSpPr/>
              <p:nvPr/>
            </p:nvSpPr>
            <p:spPr>
              <a:xfrm>
                <a:off x="29870400" y="0"/>
                <a:ext cx="438150" cy="18288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9" name="TextBox 2248"/>
              <p:cNvSpPr txBox="1"/>
              <p:nvPr/>
            </p:nvSpPr>
            <p:spPr>
              <a:xfrm rot="16200000">
                <a:off x="28879800" y="819150"/>
                <a:ext cx="15119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sapiens</a:t>
                </a:r>
                <a:endParaRPr lang="en-US" sz="1800" dirty="0"/>
              </a:p>
            </p:txBody>
          </p:sp>
          <p:sp>
            <p:nvSpPr>
              <p:cNvPr id="2250" name="TextBox 2249"/>
              <p:cNvSpPr txBox="1"/>
              <p:nvPr/>
            </p:nvSpPr>
            <p:spPr>
              <a:xfrm rot="16200000">
                <a:off x="28822650" y="6743700"/>
                <a:ext cx="15041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erectus</a:t>
                </a:r>
                <a:endParaRPr lang="en-US" sz="1800" dirty="0"/>
              </a:p>
            </p:txBody>
          </p:sp>
          <p:sp>
            <p:nvSpPr>
              <p:cNvPr id="2251" name="TextBox 2250"/>
              <p:cNvSpPr txBox="1"/>
              <p:nvPr/>
            </p:nvSpPr>
            <p:spPr>
              <a:xfrm rot="16200000">
                <a:off x="28936950" y="13544550"/>
                <a:ext cx="14125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Homo </a:t>
                </a:r>
                <a:r>
                  <a:rPr lang="en-US" sz="1800" dirty="0" err="1" smtClean="0"/>
                  <a:t>habilis</a:t>
                </a:r>
                <a:endParaRPr lang="en-US" sz="1800" dirty="0"/>
              </a:p>
            </p:txBody>
          </p:sp>
          <p:sp>
            <p:nvSpPr>
              <p:cNvPr id="2252" name="TextBox 2251"/>
              <p:cNvSpPr txBox="1"/>
              <p:nvPr/>
            </p:nvSpPr>
            <p:spPr>
              <a:xfrm rot="16200000">
                <a:off x="28613101" y="18211800"/>
                <a:ext cx="1931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/>
                  <a:t>A</a:t>
                </a:r>
                <a:r>
                  <a:rPr lang="en-US" sz="1800" dirty="0" smtClean="0"/>
                  <a:t>ustralopithecines</a:t>
                </a:r>
                <a:endParaRPr lang="en-US" sz="1800" dirty="0"/>
              </a:p>
            </p:txBody>
          </p:sp>
          <p:sp>
            <p:nvSpPr>
              <p:cNvPr id="2253" name="TextBox 2252"/>
              <p:cNvSpPr txBox="1"/>
              <p:nvPr/>
            </p:nvSpPr>
            <p:spPr>
              <a:xfrm rot="16200000">
                <a:off x="28689300" y="28708350"/>
                <a:ext cx="18212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Split from chimps</a:t>
                </a:r>
                <a:endParaRPr lang="en-US" sz="1800" dirty="0"/>
              </a:p>
            </p:txBody>
          </p:sp>
        </p:grpSp>
        <p:sp>
          <p:nvSpPr>
            <p:cNvPr id="2356" name="TextBox 2355"/>
            <p:cNvSpPr txBox="1"/>
            <p:nvPr/>
          </p:nvSpPr>
          <p:spPr>
            <a:xfrm rot="16200000">
              <a:off x="13247633" y="35387726"/>
              <a:ext cx="1976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Human Evolution</a:t>
              </a:r>
              <a:endParaRPr lang="en-US" sz="2000" dirty="0"/>
            </a:p>
          </p:txBody>
        </p:sp>
      </p:grpSp>
      <p:grpSp>
        <p:nvGrpSpPr>
          <p:cNvPr id="24" name="Group 2358"/>
          <p:cNvGrpSpPr/>
          <p:nvPr/>
        </p:nvGrpSpPr>
        <p:grpSpPr>
          <a:xfrm>
            <a:off x="7383718" y="-5257"/>
            <a:ext cx="3511664" cy="36576001"/>
            <a:chOff x="25676973" y="-1"/>
            <a:chExt cx="3511664" cy="36576001"/>
          </a:xfrm>
        </p:grpSpPr>
        <p:grpSp>
          <p:nvGrpSpPr>
            <p:cNvPr id="25" name="Group 320"/>
            <p:cNvGrpSpPr/>
            <p:nvPr/>
          </p:nvGrpSpPr>
          <p:grpSpPr>
            <a:xfrm>
              <a:off x="26683600" y="0"/>
              <a:ext cx="1427882" cy="36575999"/>
              <a:chOff x="41551534" y="6079688"/>
              <a:chExt cx="976091" cy="30496311"/>
            </a:xfrm>
          </p:grpSpPr>
          <p:cxnSp>
            <p:nvCxnSpPr>
              <p:cNvPr id="2383" name="Straight Connector 2382"/>
              <p:cNvCxnSpPr/>
              <p:nvPr/>
            </p:nvCxnSpPr>
            <p:spPr>
              <a:xfrm rot="16200000" flipH="1">
                <a:off x="26802697" y="21329433"/>
                <a:ext cx="30490507" cy="26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4" name="Straight Connector 2383"/>
              <p:cNvCxnSpPr/>
              <p:nvPr/>
            </p:nvCxnSpPr>
            <p:spPr>
              <a:xfrm>
                <a:off x="41581140" y="359395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5" name="Straight Connector 2384"/>
              <p:cNvCxnSpPr/>
              <p:nvPr/>
            </p:nvCxnSpPr>
            <p:spPr>
              <a:xfrm>
                <a:off x="41589162" y="350273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6" name="Straight Connector 2385"/>
              <p:cNvCxnSpPr/>
              <p:nvPr/>
            </p:nvCxnSpPr>
            <p:spPr>
              <a:xfrm>
                <a:off x="41557077" y="1736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7" name="Straight Connector 2386"/>
              <p:cNvCxnSpPr/>
              <p:nvPr/>
            </p:nvCxnSpPr>
            <p:spPr>
              <a:xfrm>
                <a:off x="41557630" y="182719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8" name="Straight Connector 2387"/>
              <p:cNvCxnSpPr/>
              <p:nvPr/>
            </p:nvCxnSpPr>
            <p:spPr>
              <a:xfrm>
                <a:off x="41581416" y="237580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9" name="Straight Connector 2388"/>
              <p:cNvCxnSpPr/>
              <p:nvPr/>
            </p:nvCxnSpPr>
            <p:spPr>
              <a:xfrm>
                <a:off x="41557077" y="24680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0" name="Straight Connector 2389"/>
              <p:cNvCxnSpPr/>
              <p:nvPr/>
            </p:nvCxnSpPr>
            <p:spPr>
              <a:xfrm>
                <a:off x="41565098" y="191863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1" name="Straight Connector 2390"/>
              <p:cNvCxnSpPr/>
              <p:nvPr/>
            </p:nvCxnSpPr>
            <p:spPr>
              <a:xfrm>
                <a:off x="41564822" y="2284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2" name="Straight Connector 2391"/>
              <p:cNvCxnSpPr/>
              <p:nvPr/>
            </p:nvCxnSpPr>
            <p:spPr>
              <a:xfrm>
                <a:off x="41557077" y="21937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3" name="Straight Connector 2392"/>
              <p:cNvCxnSpPr/>
              <p:nvPr/>
            </p:nvCxnSpPr>
            <p:spPr>
              <a:xfrm>
                <a:off x="41556801" y="21015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4" name="Straight Connector 2393"/>
              <p:cNvCxnSpPr/>
              <p:nvPr/>
            </p:nvCxnSpPr>
            <p:spPr>
              <a:xfrm>
                <a:off x="41564822" y="201004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5" name="Straight Connector 2394"/>
              <p:cNvCxnSpPr/>
              <p:nvPr/>
            </p:nvCxnSpPr>
            <p:spPr>
              <a:xfrm>
                <a:off x="41565374" y="25594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6" name="Straight Connector 2395"/>
              <p:cNvCxnSpPr/>
              <p:nvPr/>
            </p:nvCxnSpPr>
            <p:spPr>
              <a:xfrm>
                <a:off x="41573396" y="26501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7" name="Straight Connector 2396"/>
              <p:cNvCxnSpPr/>
              <p:nvPr/>
            </p:nvCxnSpPr>
            <p:spPr>
              <a:xfrm>
                <a:off x="41580588" y="27415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8" name="Straight Connector 2397"/>
              <p:cNvCxnSpPr/>
              <p:nvPr/>
            </p:nvCxnSpPr>
            <p:spPr>
              <a:xfrm>
                <a:off x="41581140" y="28338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9" name="Straight Connector 2398"/>
              <p:cNvCxnSpPr/>
              <p:nvPr/>
            </p:nvCxnSpPr>
            <p:spPr>
              <a:xfrm>
                <a:off x="41573395" y="29244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0" name="Straight Connector 2399"/>
              <p:cNvCxnSpPr/>
              <p:nvPr/>
            </p:nvCxnSpPr>
            <p:spPr>
              <a:xfrm>
                <a:off x="41580588" y="310732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1" name="Straight Connector 2400"/>
              <p:cNvCxnSpPr/>
              <p:nvPr/>
            </p:nvCxnSpPr>
            <p:spPr>
              <a:xfrm>
                <a:off x="41581140" y="30166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2" name="Straight Connector 2401"/>
              <p:cNvCxnSpPr/>
              <p:nvPr/>
            </p:nvCxnSpPr>
            <p:spPr>
              <a:xfrm>
                <a:off x="41564270" y="319879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3" name="Straight Connector 2402"/>
              <p:cNvCxnSpPr/>
              <p:nvPr/>
            </p:nvCxnSpPr>
            <p:spPr>
              <a:xfrm>
                <a:off x="41556525" y="32902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4" name="Straight Connector 2403"/>
              <p:cNvCxnSpPr/>
              <p:nvPr/>
            </p:nvCxnSpPr>
            <p:spPr>
              <a:xfrm>
                <a:off x="41557078" y="338245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5" name="Straight Connector 2404"/>
              <p:cNvCxnSpPr/>
              <p:nvPr/>
            </p:nvCxnSpPr>
            <p:spPr>
              <a:xfrm>
                <a:off x="41579759" y="91276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6" name="Straight Connector 2405"/>
              <p:cNvCxnSpPr/>
              <p:nvPr/>
            </p:nvCxnSpPr>
            <p:spPr>
              <a:xfrm>
                <a:off x="41570357" y="82213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7" name="Straight Connector 2406"/>
              <p:cNvCxnSpPr/>
              <p:nvPr/>
            </p:nvCxnSpPr>
            <p:spPr>
              <a:xfrm>
                <a:off x="41564270" y="730663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8" name="Straight Connector 2407"/>
              <p:cNvCxnSpPr/>
              <p:nvPr/>
            </p:nvCxnSpPr>
            <p:spPr>
              <a:xfrm>
                <a:off x="41563165" y="639195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9" name="Straight Connector 2408"/>
              <p:cNvCxnSpPr/>
              <p:nvPr/>
            </p:nvCxnSpPr>
            <p:spPr>
              <a:xfrm>
                <a:off x="41557906" y="100501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0" name="Straight Connector 2409"/>
              <p:cNvCxnSpPr/>
              <p:nvPr/>
            </p:nvCxnSpPr>
            <p:spPr>
              <a:xfrm>
                <a:off x="41565099" y="10956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1" name="Straight Connector 2410"/>
              <p:cNvCxnSpPr/>
              <p:nvPr/>
            </p:nvCxnSpPr>
            <p:spPr>
              <a:xfrm>
                <a:off x="41557353" y="11870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2" name="Straight Connector 2411"/>
              <p:cNvCxnSpPr/>
              <p:nvPr/>
            </p:nvCxnSpPr>
            <p:spPr>
              <a:xfrm>
                <a:off x="41564546" y="1645091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3" name="Straight Connector 2412"/>
              <p:cNvCxnSpPr/>
              <p:nvPr/>
            </p:nvCxnSpPr>
            <p:spPr>
              <a:xfrm>
                <a:off x="41565098" y="155287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4" name="Straight Connector 2413"/>
              <p:cNvCxnSpPr/>
              <p:nvPr/>
            </p:nvCxnSpPr>
            <p:spPr>
              <a:xfrm>
                <a:off x="41572291" y="146140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5" name="Straight Connector 2414"/>
              <p:cNvCxnSpPr/>
              <p:nvPr/>
            </p:nvCxnSpPr>
            <p:spPr>
              <a:xfrm>
                <a:off x="41572843" y="1370024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6" name="Straight Connector 2415"/>
              <p:cNvCxnSpPr/>
              <p:nvPr/>
            </p:nvCxnSpPr>
            <p:spPr>
              <a:xfrm>
                <a:off x="41565926" y="127855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7" name="Straight Connector 2416"/>
              <p:cNvCxnSpPr/>
              <p:nvPr/>
            </p:nvCxnSpPr>
            <p:spPr>
              <a:xfrm>
                <a:off x="41551545" y="14000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8" name="Straight Connector 2417"/>
              <p:cNvCxnSpPr/>
              <p:nvPr/>
            </p:nvCxnSpPr>
            <p:spPr>
              <a:xfrm>
                <a:off x="41562056" y="143109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9" name="Straight Connector 2418"/>
              <p:cNvCxnSpPr/>
              <p:nvPr/>
            </p:nvCxnSpPr>
            <p:spPr>
              <a:xfrm>
                <a:off x="41572566" y="176952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0" name="Straight Connector 2419"/>
              <p:cNvCxnSpPr/>
              <p:nvPr/>
            </p:nvCxnSpPr>
            <p:spPr>
              <a:xfrm>
                <a:off x="41567309" y="185728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1" name="Straight Connector 2420"/>
              <p:cNvCxnSpPr/>
              <p:nvPr/>
            </p:nvCxnSpPr>
            <p:spPr>
              <a:xfrm>
                <a:off x="41577820" y="1886718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2" name="Straight Connector 2421"/>
              <p:cNvCxnSpPr/>
              <p:nvPr/>
            </p:nvCxnSpPr>
            <p:spPr>
              <a:xfrm>
                <a:off x="41572565" y="1492054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3" name="Straight Connector 2422"/>
              <p:cNvCxnSpPr/>
              <p:nvPr/>
            </p:nvCxnSpPr>
            <p:spPr>
              <a:xfrm>
                <a:off x="41567313" y="170751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4" name="Straight Connector 2423"/>
              <p:cNvCxnSpPr/>
              <p:nvPr/>
            </p:nvCxnSpPr>
            <p:spPr>
              <a:xfrm>
                <a:off x="41562056" y="1673883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5" name="Straight Connector 2424"/>
              <p:cNvCxnSpPr/>
              <p:nvPr/>
            </p:nvCxnSpPr>
            <p:spPr>
              <a:xfrm>
                <a:off x="41556802" y="1616602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6" name="Straight Connector 2425"/>
              <p:cNvCxnSpPr/>
              <p:nvPr/>
            </p:nvCxnSpPr>
            <p:spPr>
              <a:xfrm>
                <a:off x="41551548" y="1582969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7" name="Straight Connector 2426"/>
              <p:cNvCxnSpPr/>
              <p:nvPr/>
            </p:nvCxnSpPr>
            <p:spPr>
              <a:xfrm>
                <a:off x="41562057" y="152253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8" name="Straight Connector 2427"/>
              <p:cNvCxnSpPr/>
              <p:nvPr/>
            </p:nvCxnSpPr>
            <p:spPr>
              <a:xfrm>
                <a:off x="41556803" y="1797905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9" name="Straight Connector 2428"/>
              <p:cNvCxnSpPr/>
              <p:nvPr/>
            </p:nvCxnSpPr>
            <p:spPr>
              <a:xfrm>
                <a:off x="41563994" y="3228723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0" name="Straight Connector 2429"/>
              <p:cNvCxnSpPr/>
              <p:nvPr/>
            </p:nvCxnSpPr>
            <p:spPr>
              <a:xfrm>
                <a:off x="41558737" y="3259728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1" name="Straight Connector 2430"/>
              <p:cNvCxnSpPr/>
              <p:nvPr/>
            </p:nvCxnSpPr>
            <p:spPr>
              <a:xfrm>
                <a:off x="41553483" y="331911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2" name="Straight Connector 2431"/>
              <p:cNvCxnSpPr/>
              <p:nvPr/>
            </p:nvCxnSpPr>
            <p:spPr>
              <a:xfrm>
                <a:off x="41563993" y="3351694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3" name="Straight Connector 2432"/>
              <p:cNvCxnSpPr/>
              <p:nvPr/>
            </p:nvCxnSpPr>
            <p:spPr>
              <a:xfrm>
                <a:off x="41574502" y="3411077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4" name="Straight Connector 2433"/>
              <p:cNvCxnSpPr/>
              <p:nvPr/>
            </p:nvCxnSpPr>
            <p:spPr>
              <a:xfrm>
                <a:off x="41569248" y="3443659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5" name="Straight Connector 2434"/>
              <p:cNvCxnSpPr/>
              <p:nvPr/>
            </p:nvCxnSpPr>
            <p:spPr>
              <a:xfrm>
                <a:off x="41579758" y="347308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6" name="Straight Connector 2435"/>
              <p:cNvCxnSpPr/>
              <p:nvPr/>
            </p:nvCxnSpPr>
            <p:spPr>
              <a:xfrm>
                <a:off x="41574506" y="3534048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7" name="Straight Connector 2436"/>
              <p:cNvCxnSpPr/>
              <p:nvPr/>
            </p:nvCxnSpPr>
            <p:spPr>
              <a:xfrm>
                <a:off x="41589161" y="35641421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8" name="Straight Connector 2437"/>
              <p:cNvCxnSpPr/>
              <p:nvPr/>
            </p:nvCxnSpPr>
            <p:spPr>
              <a:xfrm>
                <a:off x="41580588" y="3625350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9" name="Straight Connector 2438"/>
              <p:cNvCxnSpPr/>
              <p:nvPr/>
            </p:nvCxnSpPr>
            <p:spPr>
              <a:xfrm>
                <a:off x="41570079" y="280357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0" name="Straight Connector 2439"/>
              <p:cNvCxnSpPr/>
              <p:nvPr/>
            </p:nvCxnSpPr>
            <p:spPr>
              <a:xfrm>
                <a:off x="41580585" y="277152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1" name="Straight Connector 2440"/>
              <p:cNvCxnSpPr/>
              <p:nvPr/>
            </p:nvCxnSpPr>
            <p:spPr>
              <a:xfrm>
                <a:off x="41575334" y="2862437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2" name="Straight Connector 2441"/>
              <p:cNvCxnSpPr/>
              <p:nvPr/>
            </p:nvCxnSpPr>
            <p:spPr>
              <a:xfrm>
                <a:off x="41570077" y="28950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3" name="Straight Connector 2442"/>
              <p:cNvCxnSpPr/>
              <p:nvPr/>
            </p:nvCxnSpPr>
            <p:spPr>
              <a:xfrm>
                <a:off x="41580588" y="2952826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4" name="Straight Connector 2443"/>
              <p:cNvCxnSpPr/>
              <p:nvPr/>
            </p:nvCxnSpPr>
            <p:spPr>
              <a:xfrm>
                <a:off x="41575336" y="29854090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5" name="Straight Connector 2444"/>
              <p:cNvCxnSpPr/>
              <p:nvPr/>
            </p:nvCxnSpPr>
            <p:spPr>
              <a:xfrm>
                <a:off x="41570077" y="30463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6" name="Straight Connector 2445"/>
              <p:cNvCxnSpPr/>
              <p:nvPr/>
            </p:nvCxnSpPr>
            <p:spPr>
              <a:xfrm>
                <a:off x="41580589" y="3077374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7" name="Straight Connector 2446"/>
              <p:cNvCxnSpPr/>
              <p:nvPr/>
            </p:nvCxnSpPr>
            <p:spPr>
              <a:xfrm>
                <a:off x="41559567" y="313675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8" name="Straight Connector 2447"/>
              <p:cNvCxnSpPr/>
              <p:nvPr/>
            </p:nvCxnSpPr>
            <p:spPr>
              <a:xfrm>
                <a:off x="41554311" y="316933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9" name="Straight Connector 2448"/>
              <p:cNvCxnSpPr/>
              <p:nvPr/>
            </p:nvCxnSpPr>
            <p:spPr>
              <a:xfrm>
                <a:off x="41551534" y="213094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0" name="Straight Connector 2449"/>
              <p:cNvCxnSpPr/>
              <p:nvPr/>
            </p:nvCxnSpPr>
            <p:spPr>
              <a:xfrm>
                <a:off x="41562046" y="21635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1" name="Straight Connector 2450"/>
              <p:cNvCxnSpPr/>
              <p:nvPr/>
            </p:nvCxnSpPr>
            <p:spPr>
              <a:xfrm>
                <a:off x="41572558" y="222291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2" name="Straight Connector 2451"/>
              <p:cNvCxnSpPr/>
              <p:nvPr/>
            </p:nvCxnSpPr>
            <p:spPr>
              <a:xfrm>
                <a:off x="41551535" y="23138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3" name="Straight Connector 2452"/>
              <p:cNvCxnSpPr/>
              <p:nvPr/>
            </p:nvCxnSpPr>
            <p:spPr>
              <a:xfrm>
                <a:off x="41562043" y="2073663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4" name="Straight Connector 2453"/>
              <p:cNvCxnSpPr/>
              <p:nvPr/>
            </p:nvCxnSpPr>
            <p:spPr>
              <a:xfrm>
                <a:off x="41556794" y="1981698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5" name="Straight Connector 2454"/>
              <p:cNvCxnSpPr/>
              <p:nvPr/>
            </p:nvCxnSpPr>
            <p:spPr>
              <a:xfrm>
                <a:off x="41551535" y="20395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6" name="Straight Connector 2455"/>
              <p:cNvCxnSpPr/>
              <p:nvPr/>
            </p:nvCxnSpPr>
            <p:spPr>
              <a:xfrm>
                <a:off x="41562046" y="19491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7" name="Straight Connector 2456"/>
              <p:cNvCxnSpPr/>
              <p:nvPr/>
            </p:nvCxnSpPr>
            <p:spPr>
              <a:xfrm>
                <a:off x="41572554" y="27116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8" name="Straight Connector 2457"/>
              <p:cNvCxnSpPr/>
              <p:nvPr/>
            </p:nvCxnSpPr>
            <p:spPr>
              <a:xfrm>
                <a:off x="41551534" y="267958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9" name="Straight Connector 2458"/>
              <p:cNvCxnSpPr/>
              <p:nvPr/>
            </p:nvCxnSpPr>
            <p:spPr>
              <a:xfrm>
                <a:off x="41577812" y="262072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0" name="Straight Connector 2459"/>
              <p:cNvCxnSpPr/>
              <p:nvPr/>
            </p:nvCxnSpPr>
            <p:spPr>
              <a:xfrm>
                <a:off x="41572553" y="2254441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1" name="Straight Connector 2460"/>
              <p:cNvCxnSpPr/>
              <p:nvPr/>
            </p:nvCxnSpPr>
            <p:spPr>
              <a:xfrm>
                <a:off x="41567297" y="2589721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2" name="Straight Connector 2461"/>
              <p:cNvCxnSpPr/>
              <p:nvPr/>
            </p:nvCxnSpPr>
            <p:spPr>
              <a:xfrm>
                <a:off x="41562043" y="2529287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3" name="Straight Connector 2462"/>
              <p:cNvCxnSpPr/>
              <p:nvPr/>
            </p:nvCxnSpPr>
            <p:spPr>
              <a:xfrm>
                <a:off x="41556792" y="2497230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4" name="Straight Connector 2463"/>
              <p:cNvCxnSpPr/>
              <p:nvPr/>
            </p:nvCxnSpPr>
            <p:spPr>
              <a:xfrm>
                <a:off x="41551535" y="243521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5" name="Straight Connector 2464"/>
              <p:cNvCxnSpPr/>
              <p:nvPr/>
            </p:nvCxnSpPr>
            <p:spPr>
              <a:xfrm>
                <a:off x="41562045" y="2406316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6" name="Straight Connector 2465"/>
              <p:cNvCxnSpPr/>
              <p:nvPr/>
            </p:nvCxnSpPr>
            <p:spPr>
              <a:xfrm>
                <a:off x="41556790" y="234430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7" name="Straight Connector 2466"/>
              <p:cNvCxnSpPr/>
              <p:nvPr/>
            </p:nvCxnSpPr>
            <p:spPr>
              <a:xfrm>
                <a:off x="41567863" y="1216517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8" name="Straight Connector 2467"/>
              <p:cNvCxnSpPr/>
              <p:nvPr/>
            </p:nvCxnSpPr>
            <p:spPr>
              <a:xfrm>
                <a:off x="41562608" y="1249099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9" name="Straight Connector 2468"/>
              <p:cNvCxnSpPr/>
              <p:nvPr/>
            </p:nvCxnSpPr>
            <p:spPr>
              <a:xfrm>
                <a:off x="41573118" y="1308483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0" name="Straight Connector 2469"/>
              <p:cNvCxnSpPr/>
              <p:nvPr/>
            </p:nvCxnSpPr>
            <p:spPr>
              <a:xfrm>
                <a:off x="41567865" y="133948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1" name="Straight Connector 2470"/>
              <p:cNvCxnSpPr/>
              <p:nvPr/>
            </p:nvCxnSpPr>
            <p:spPr>
              <a:xfrm>
                <a:off x="41559567" y="607968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2" name="Straight Connector 2471"/>
              <p:cNvCxnSpPr/>
              <p:nvPr/>
            </p:nvCxnSpPr>
            <p:spPr>
              <a:xfrm>
                <a:off x="41557907" y="668624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3" name="Straight Connector 2472"/>
              <p:cNvCxnSpPr/>
              <p:nvPr/>
            </p:nvCxnSpPr>
            <p:spPr>
              <a:xfrm>
                <a:off x="41568417" y="7012067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4" name="Straight Connector 2473"/>
              <p:cNvCxnSpPr/>
              <p:nvPr/>
            </p:nvCxnSpPr>
            <p:spPr>
              <a:xfrm>
                <a:off x="41578924" y="7921212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5" name="Straight Connector 2474"/>
              <p:cNvCxnSpPr/>
              <p:nvPr/>
            </p:nvCxnSpPr>
            <p:spPr>
              <a:xfrm>
                <a:off x="41557907" y="7600646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6" name="Straight Connector 2475"/>
              <p:cNvCxnSpPr/>
              <p:nvPr/>
            </p:nvCxnSpPr>
            <p:spPr>
              <a:xfrm>
                <a:off x="41580863" y="853136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7" name="Straight Connector 2476"/>
              <p:cNvCxnSpPr/>
              <p:nvPr/>
            </p:nvCxnSpPr>
            <p:spPr>
              <a:xfrm>
                <a:off x="41575605" y="880988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8" name="Straight Connector 2477"/>
              <p:cNvCxnSpPr/>
              <p:nvPr/>
            </p:nvCxnSpPr>
            <p:spPr>
              <a:xfrm>
                <a:off x="41570348" y="9435253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9" name="Straight Connector 2478"/>
              <p:cNvCxnSpPr/>
              <p:nvPr/>
            </p:nvCxnSpPr>
            <p:spPr>
              <a:xfrm>
                <a:off x="41565093" y="97453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0" name="Straight Connector 2479"/>
              <p:cNvCxnSpPr/>
              <p:nvPr/>
            </p:nvCxnSpPr>
            <p:spPr>
              <a:xfrm>
                <a:off x="41568415" y="10344398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1" name="Straight Connector 2480"/>
              <p:cNvCxnSpPr/>
              <p:nvPr/>
            </p:nvCxnSpPr>
            <p:spPr>
              <a:xfrm>
                <a:off x="41563163" y="10654455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2" name="Straight Connector 2481"/>
              <p:cNvCxnSpPr/>
              <p:nvPr/>
            </p:nvCxnSpPr>
            <p:spPr>
              <a:xfrm>
                <a:off x="41573672" y="11264054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3" name="Straight Connector 2482"/>
              <p:cNvCxnSpPr/>
              <p:nvPr/>
            </p:nvCxnSpPr>
            <p:spPr>
              <a:xfrm>
                <a:off x="41568416" y="11574109"/>
                <a:ext cx="9384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61" name="Straight Connector 2360"/>
            <p:cNvCxnSpPr/>
            <p:nvPr/>
          </p:nvCxnSpPr>
          <p:spPr>
            <a:xfrm rot="5400000">
              <a:off x="20068700" y="13619750"/>
              <a:ext cx="18191747" cy="48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2" name="TextBox 2361"/>
            <p:cNvSpPr txBox="1"/>
            <p:nvPr/>
          </p:nvSpPr>
          <p:spPr>
            <a:xfrm rot="16200000">
              <a:off x="28327350" y="35666854"/>
              <a:ext cx="1113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Cenozoic</a:t>
              </a:r>
              <a:endParaRPr lang="en-US" sz="2000" dirty="0"/>
            </a:p>
          </p:txBody>
        </p:sp>
        <p:sp>
          <p:nvSpPr>
            <p:cNvPr id="2363" name="Left Brace 2362"/>
            <p:cNvSpPr/>
            <p:nvPr/>
          </p:nvSpPr>
          <p:spPr>
            <a:xfrm>
              <a:off x="26079450" y="1257300"/>
              <a:ext cx="590550" cy="353187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4" name="TextBox 2363"/>
            <p:cNvSpPr txBox="1"/>
            <p:nvPr/>
          </p:nvSpPr>
          <p:spPr>
            <a:xfrm rot="16200000">
              <a:off x="25412701" y="18726150"/>
              <a:ext cx="8978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Tertiary</a:t>
              </a:r>
              <a:endParaRPr lang="en-US" sz="1800" dirty="0"/>
            </a:p>
          </p:txBody>
        </p:sp>
        <p:sp>
          <p:nvSpPr>
            <p:cNvPr id="2365" name="Left Brace 2364"/>
            <p:cNvSpPr/>
            <p:nvPr/>
          </p:nvSpPr>
          <p:spPr>
            <a:xfrm>
              <a:off x="26098500" y="0"/>
              <a:ext cx="533400" cy="12573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6" name="TextBox 2365"/>
            <p:cNvSpPr txBox="1"/>
            <p:nvPr/>
          </p:nvSpPr>
          <p:spPr>
            <a:xfrm rot="16200000">
              <a:off x="25317451" y="444544"/>
              <a:ext cx="1258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Quaternary</a:t>
              </a:r>
              <a:endParaRPr lang="en-US" sz="1800" dirty="0"/>
            </a:p>
          </p:txBody>
        </p:sp>
        <p:sp>
          <p:nvSpPr>
            <p:cNvPr id="2367" name="Right Brace 2366"/>
            <p:cNvSpPr/>
            <p:nvPr/>
          </p:nvSpPr>
          <p:spPr>
            <a:xfrm>
              <a:off x="28079700" y="0"/>
              <a:ext cx="438150" cy="45719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8" name="Right Brace 2367"/>
            <p:cNvSpPr/>
            <p:nvPr/>
          </p:nvSpPr>
          <p:spPr>
            <a:xfrm>
              <a:off x="28022550" y="0"/>
              <a:ext cx="495300" cy="12573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9" name="TextBox 2368"/>
            <p:cNvSpPr txBox="1"/>
            <p:nvPr/>
          </p:nvSpPr>
          <p:spPr>
            <a:xfrm rot="16200000">
              <a:off x="28365450" y="353302"/>
              <a:ext cx="1075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Holocene</a:t>
              </a:r>
              <a:endParaRPr lang="en-US" sz="1800" dirty="0"/>
            </a:p>
          </p:txBody>
        </p:sp>
        <p:sp>
          <p:nvSpPr>
            <p:cNvPr id="2370" name="TextBox 2369"/>
            <p:cNvSpPr txBox="1"/>
            <p:nvPr/>
          </p:nvSpPr>
          <p:spPr>
            <a:xfrm rot="16200000">
              <a:off x="27946350" y="1085850"/>
              <a:ext cx="1258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Pleistocene</a:t>
              </a:r>
              <a:endParaRPr lang="en-US" sz="1800" dirty="0"/>
            </a:p>
          </p:txBody>
        </p:sp>
        <p:cxnSp>
          <p:nvCxnSpPr>
            <p:cNvPr id="2371" name="Straight Connector 2370"/>
            <p:cNvCxnSpPr>
              <a:stCxn id="2367" idx="1"/>
            </p:cNvCxnSpPr>
            <p:nvPr/>
          </p:nvCxnSpPr>
          <p:spPr>
            <a:xfrm rot="10800000" flipH="1" flipV="1">
              <a:off x="28517850" y="22860"/>
              <a:ext cx="266700" cy="339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2" name="Straight Connector 2371"/>
            <p:cNvCxnSpPr>
              <a:stCxn id="2368" idx="1"/>
              <a:endCxn id="2370" idx="3"/>
            </p:cNvCxnSpPr>
            <p:nvPr/>
          </p:nvCxnSpPr>
          <p:spPr>
            <a:xfrm rot="10800000" flipH="1" flipV="1">
              <a:off x="28517849" y="628649"/>
              <a:ext cx="57839" cy="12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3" name="Right Brace 2372"/>
            <p:cNvSpPr/>
            <p:nvPr/>
          </p:nvSpPr>
          <p:spPr>
            <a:xfrm>
              <a:off x="27984450" y="1257300"/>
              <a:ext cx="457200" cy="21526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4" name="Right Brace 2373"/>
            <p:cNvSpPr/>
            <p:nvPr/>
          </p:nvSpPr>
          <p:spPr>
            <a:xfrm>
              <a:off x="27927300" y="3409950"/>
              <a:ext cx="800100" cy="1003935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5" name="Right Brace 2374"/>
            <p:cNvSpPr/>
            <p:nvPr/>
          </p:nvSpPr>
          <p:spPr>
            <a:xfrm>
              <a:off x="28022550" y="13449300"/>
              <a:ext cx="628650" cy="55245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6" name="Right Brace 2375"/>
            <p:cNvSpPr/>
            <p:nvPr/>
          </p:nvSpPr>
          <p:spPr>
            <a:xfrm>
              <a:off x="28079700" y="18992850"/>
              <a:ext cx="685800" cy="117729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7" name="Right Brace 2376"/>
            <p:cNvSpPr/>
            <p:nvPr/>
          </p:nvSpPr>
          <p:spPr>
            <a:xfrm>
              <a:off x="28079700" y="30784800"/>
              <a:ext cx="647700" cy="5791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8" name="TextBox 2377"/>
            <p:cNvSpPr txBox="1"/>
            <p:nvPr/>
          </p:nvSpPr>
          <p:spPr>
            <a:xfrm rot="16200000">
              <a:off x="28155901" y="2266949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/>
                <a:t>Pilocene</a:t>
              </a:r>
              <a:endParaRPr lang="en-US" sz="1800" dirty="0"/>
            </a:p>
          </p:txBody>
        </p:sp>
        <p:sp>
          <p:nvSpPr>
            <p:cNvPr id="2379" name="TextBox 2378"/>
            <p:cNvSpPr txBox="1"/>
            <p:nvPr/>
          </p:nvSpPr>
          <p:spPr>
            <a:xfrm rot="16200000">
              <a:off x="28403551" y="8305800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Miocene</a:t>
              </a:r>
              <a:endParaRPr lang="en-US" sz="1800" dirty="0"/>
            </a:p>
          </p:txBody>
        </p:sp>
        <p:sp>
          <p:nvSpPr>
            <p:cNvPr id="2380" name="TextBox 2379"/>
            <p:cNvSpPr txBox="1"/>
            <p:nvPr/>
          </p:nvSpPr>
          <p:spPr>
            <a:xfrm rot="16200000">
              <a:off x="28270201" y="1617345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Oligocene</a:t>
              </a:r>
              <a:endParaRPr lang="en-US" sz="1800" dirty="0"/>
            </a:p>
          </p:txBody>
        </p:sp>
        <p:sp>
          <p:nvSpPr>
            <p:cNvPr id="2381" name="TextBox 2380"/>
            <p:cNvSpPr txBox="1"/>
            <p:nvPr/>
          </p:nvSpPr>
          <p:spPr>
            <a:xfrm rot="16200000">
              <a:off x="28498800" y="24707850"/>
              <a:ext cx="8649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Eocene</a:t>
              </a:r>
              <a:endParaRPr lang="en-US" sz="1800" dirty="0"/>
            </a:p>
          </p:txBody>
        </p:sp>
        <p:sp>
          <p:nvSpPr>
            <p:cNvPr id="2382" name="TextBox 2381"/>
            <p:cNvSpPr txBox="1"/>
            <p:nvPr/>
          </p:nvSpPr>
          <p:spPr>
            <a:xfrm rot="16200000">
              <a:off x="28346399" y="33508951"/>
              <a:ext cx="1149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Paleocene</a:t>
              </a:r>
              <a:endParaRPr lang="en-US" sz="1800" dirty="0"/>
            </a:p>
          </p:txBody>
        </p:sp>
      </p:grpSp>
      <p:grpSp>
        <p:nvGrpSpPr>
          <p:cNvPr id="26" name="Group 2855"/>
          <p:cNvGrpSpPr/>
          <p:nvPr/>
        </p:nvGrpSpPr>
        <p:grpSpPr>
          <a:xfrm>
            <a:off x="3873061" y="-5254"/>
            <a:ext cx="3461508" cy="36575999"/>
            <a:chOff x="3873061" y="-5254"/>
            <a:chExt cx="3461508" cy="36575999"/>
          </a:xfrm>
        </p:grpSpPr>
        <p:grpSp>
          <p:nvGrpSpPr>
            <p:cNvPr id="27" name="Group 2606"/>
            <p:cNvGrpSpPr/>
            <p:nvPr/>
          </p:nvGrpSpPr>
          <p:grpSpPr>
            <a:xfrm>
              <a:off x="3873061" y="-5254"/>
              <a:ext cx="3461508" cy="36575999"/>
              <a:chOff x="40429693" y="0"/>
              <a:chExt cx="3461508" cy="36575999"/>
            </a:xfrm>
          </p:grpSpPr>
          <p:sp>
            <p:nvSpPr>
              <p:cNvPr id="2608" name="TextBox 2607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28" name="Group 217"/>
              <p:cNvGrpSpPr/>
              <p:nvPr/>
            </p:nvGrpSpPr>
            <p:grpSpPr>
              <a:xfrm>
                <a:off x="41252127" y="0"/>
                <a:ext cx="1524189" cy="36575999"/>
                <a:chOff x="41551534" y="6079688"/>
                <a:chExt cx="976091" cy="30496311"/>
              </a:xfrm>
            </p:grpSpPr>
            <p:cxnSp>
              <p:nvCxnSpPr>
                <p:cNvPr id="2629" name="Straight Connector 2628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0" name="Straight Connector 2629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1" name="Straight Connector 2630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2" name="Straight Connector 2631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3" name="Straight Connector 2632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4" name="Straight Connector 2633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5" name="Straight Connector 2634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6" name="Straight Connector 2635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7" name="Straight Connector 2636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8" name="Straight Connector 2637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9" name="Straight Connector 2638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0" name="Straight Connector 2639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1" name="Straight Connector 2640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2" name="Straight Connector 2641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3" name="Straight Connector 2642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4" name="Straight Connector 2643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5" name="Straight Connector 2644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6" name="Straight Connector 2645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7" name="Straight Connector 2646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8" name="Straight Connector 2647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9" name="Straight Connector 2648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0" name="Straight Connector 2649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1" name="Straight Connector 2650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2" name="Straight Connector 2651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3" name="Straight Connector 2652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4" name="Straight Connector 2653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5" name="Straight Connector 2654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6" name="Straight Connector 2655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7" name="Straight Connector 2656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8" name="Straight Connector 2657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9" name="Straight Connector 2658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0" name="Straight Connector 2659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1" name="Straight Connector 2660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2" name="Straight Connector 2661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3" name="Straight Connector 2662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4" name="Straight Connector 2663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5" name="Straight Connector 2664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6" name="Straight Connector 2665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7" name="Straight Connector 2666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8" name="Straight Connector 2667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9" name="Straight Connector 2668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0" name="Straight Connector 2669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1" name="Straight Connector 2670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2" name="Straight Connector 2671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3" name="Straight Connector 2672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4" name="Straight Connector 2673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5" name="Straight Connector 2674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6" name="Straight Connector 2675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7" name="Straight Connector 2676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8" name="Straight Connector 2677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9" name="Straight Connector 2678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0" name="Straight Connector 2679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1" name="Straight Connector 2680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2" name="Straight Connector 2681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3" name="Straight Connector 2682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4" name="Straight Connector 2683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5" name="Straight Connector 2684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6" name="Straight Connector 2685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7" name="Straight Connector 2686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8" name="Straight Connector 2687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9" name="Straight Connector 2688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0" name="Straight Connector 2689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1" name="Straight Connector 2690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2" name="Straight Connector 2691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3" name="Straight Connector 2692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4" name="Straight Connector 2693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5" name="Straight Connector 2694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6" name="Straight Connector 2695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7" name="Straight Connector 2696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8" name="Straight Connector 2697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9" name="Straight Connector 2698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0" name="Straight Connector 2699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1" name="Straight Connector 2700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2" name="Straight Connector 2701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3" name="Straight Connector 2702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4" name="Straight Connector 2703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5" name="Straight Connector 2704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6" name="Straight Connector 2705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7" name="Straight Connector 2706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8" name="Straight Connector 2707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9" name="Straight Connector 2708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0" name="Straight Connector 2709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1" name="Straight Connector 2710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2" name="Straight Connector 2711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3" name="Straight Connector 2712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4" name="Straight Connector 2713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5" name="Straight Connector 2714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6" name="Straight Connector 2715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7" name="Straight Connector 2716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8" name="Straight Connector 2717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9" name="Straight Connector 2718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0" name="Straight Connector 2719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1" name="Straight Connector 2720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2" name="Straight Connector 2721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3" name="Straight Connector 2722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4" name="Straight Connector 2723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5" name="Straight Connector 2724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6" name="Straight Connector 2725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7" name="Straight Connector 2726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8" name="Straight Connector 2727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9" name="Straight Connector 2728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10" name="Left Brace 2609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1" name="Left Brace 2610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2" name="TextBox 2611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2613" name="TextBox 2612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2614" name="TextBox 2613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2615" name="Left Brace 2614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6" name="Left Brace 2615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7" name="Right Brace 2616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8" name="Right Brace 2617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9" name="Right Brace 2618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0" name="TextBox 2619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2621" name="TextBox 2620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2622" name="TextBox 2621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2623" name="Right Brace 2622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4" name="Right Brace 2623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5" name="Right Brace 2624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6" name="TextBox 2625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2627" name="TextBox 2626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2628" name="TextBox 2627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  <p:sp>
          <p:nvSpPr>
            <p:cNvPr id="2853" name="TextBox 2852"/>
            <p:cNvSpPr txBox="1"/>
            <p:nvPr/>
          </p:nvSpPr>
          <p:spPr>
            <a:xfrm rot="16200000">
              <a:off x="3631755" y="1236654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</p:grpSp>
      <p:grpSp>
        <p:nvGrpSpPr>
          <p:cNvPr id="29" name="Group 2854"/>
          <p:cNvGrpSpPr/>
          <p:nvPr/>
        </p:nvGrpSpPr>
        <p:grpSpPr>
          <a:xfrm>
            <a:off x="121297" y="1"/>
            <a:ext cx="3529397" cy="36575999"/>
            <a:chOff x="121297" y="1"/>
            <a:chExt cx="3529397" cy="36575999"/>
          </a:xfrm>
        </p:grpSpPr>
        <p:grpSp>
          <p:nvGrpSpPr>
            <p:cNvPr id="30" name="Group 2483"/>
            <p:cNvGrpSpPr/>
            <p:nvPr/>
          </p:nvGrpSpPr>
          <p:grpSpPr>
            <a:xfrm>
              <a:off x="189186" y="1"/>
              <a:ext cx="3461508" cy="36575999"/>
              <a:chOff x="40429693" y="0"/>
              <a:chExt cx="3461508" cy="36575999"/>
            </a:xfrm>
          </p:grpSpPr>
          <p:sp>
            <p:nvSpPr>
              <p:cNvPr id="2485" name="TextBox 248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31" name="Group 217"/>
              <p:cNvGrpSpPr/>
              <p:nvPr/>
            </p:nvGrpSpPr>
            <p:grpSpPr>
              <a:xfrm>
                <a:off x="41252127" y="0"/>
                <a:ext cx="1524189" cy="36575999"/>
                <a:chOff x="41551534" y="6079688"/>
                <a:chExt cx="976091" cy="30496311"/>
              </a:xfrm>
            </p:grpSpPr>
            <p:cxnSp>
              <p:nvCxnSpPr>
                <p:cNvPr id="2506" name="Straight Connector 2505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7" name="Straight Connector 2506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8" name="Straight Connector 250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9" name="Straight Connector 2508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0" name="Straight Connector 2509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1" name="Straight Connector 2510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2" name="Straight Connector 2511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3" name="Straight Connector 2512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4" name="Straight Connector 2513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5" name="Straight Connector 2514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6" name="Straight Connector 2515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7" name="Straight Connector 2516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8" name="Straight Connector 2517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9" name="Straight Connector 2518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0" name="Straight Connector 2519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1" name="Straight Connector 2520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2" name="Straight Connector 2521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3" name="Straight Connector 2522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4" name="Straight Connector 2523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5" name="Straight Connector 2524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6" name="Straight Connector 2525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7" name="Straight Connector 2526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8" name="Straight Connector 2527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9" name="Straight Connector 2528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0" name="Straight Connector 2529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1" name="Straight Connector 2530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2" name="Straight Connector 2531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3" name="Straight Connector 2532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4" name="Straight Connector 2533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5" name="Straight Connector 2534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6" name="Straight Connector 2535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7" name="Straight Connector 2536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8" name="Straight Connector 2537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9" name="Straight Connector 2538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0" name="Straight Connector 253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1" name="Straight Connector 254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2" name="Straight Connector 254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3" name="Straight Connector 254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4" name="Straight Connector 254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5" name="Straight Connector 254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6" name="Straight Connector 254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7" name="Straight Connector 254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8" name="Straight Connector 254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9" name="Straight Connector 254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0" name="Straight Connector 254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1" name="Straight Connector 255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2" name="Straight Connector 255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3" name="Straight Connector 255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4" name="Straight Connector 255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5" name="Straight Connector 255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6" name="Straight Connector 255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7" name="Straight Connector 255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8" name="Straight Connector 255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9" name="Straight Connector 255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0" name="Straight Connector 255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1" name="Straight Connector 256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2" name="Straight Connector 2561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3" name="Straight Connector 2562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4" name="Straight Connector 2563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5" name="Straight Connector 2564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6" name="Straight Connector 2565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7" name="Straight Connector 2566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8" name="Straight Connector 2567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9" name="Straight Connector 2568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0" name="Straight Connector 2569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1" name="Straight Connector 2570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2" name="Straight Connector 2571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3" name="Straight Connector 2572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4" name="Straight Connector 2573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5" name="Straight Connector 2574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6" name="Straight Connector 2575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7" name="Straight Connector 2576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8" name="Straight Connector 2577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9" name="Straight Connector 2578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0" name="Straight Connector 2579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1" name="Straight Connector 2580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2" name="Straight Connector 2581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3" name="Straight Connector 2582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4" name="Straight Connector 2583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5" name="Straight Connector 2584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6" name="Straight Connector 2585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7" name="Straight Connector 2586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8" name="Straight Connector 2587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9" name="Straight Connector 2588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0" name="Straight Connector 2589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1" name="Straight Connector 2590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2" name="Straight Connector 2591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3" name="Straight Connector 2592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4" name="Straight Connector 2593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5" name="Straight Connector 2594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6" name="Straight Connector 2595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7" name="Straight Connector 2596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8" name="Straight Connector 2597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9" name="Straight Connector 2598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0" name="Straight Connector 2599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1" name="Straight Connector 2600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2" name="Straight Connector 2601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3" name="Straight Connector 2602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4" name="Straight Connector 2603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5" name="Straight Connector 2604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6" name="Straight Connector 2605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87" name="Left Brace 2486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8" name="Left Brace 2487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9" name="TextBox 2488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2490" name="TextBox 2489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2491" name="TextBox 2490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2492" name="Left Brace 2491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3" name="Left Brace 2492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4" name="Right Brace 2493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5" name="Right Brace 2494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6" name="Right Brace 2495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7" name="TextBox 2496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2498" name="TextBox 2497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2499" name="TextBox 2498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2500" name="Right Brace 2499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1" name="Right Brace 2500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2" name="Right Brace 2501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3" name="TextBox 2502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2504" name="TextBox 2503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2505" name="TextBox 2504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  <p:sp>
          <p:nvSpPr>
            <p:cNvPr id="2854" name="TextBox 2853"/>
            <p:cNvSpPr txBox="1"/>
            <p:nvPr/>
          </p:nvSpPr>
          <p:spPr>
            <a:xfrm rot="16200000">
              <a:off x="-125694" y="1231399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</p:grpSp>
      <p:grpSp>
        <p:nvGrpSpPr>
          <p:cNvPr id="64" name="Group 2857"/>
          <p:cNvGrpSpPr/>
          <p:nvPr/>
        </p:nvGrpSpPr>
        <p:grpSpPr>
          <a:xfrm>
            <a:off x="22103685" y="-40110"/>
            <a:ext cx="3507537" cy="36575999"/>
            <a:chOff x="22103685" y="-40110"/>
            <a:chExt cx="3507537" cy="36575999"/>
          </a:xfrm>
        </p:grpSpPr>
        <p:grpSp>
          <p:nvGrpSpPr>
            <p:cNvPr id="65" name="Group 1583"/>
            <p:cNvGrpSpPr/>
            <p:nvPr/>
          </p:nvGrpSpPr>
          <p:grpSpPr>
            <a:xfrm>
              <a:off x="22149714" y="-40110"/>
              <a:ext cx="3461508" cy="36575999"/>
              <a:chOff x="40429693" y="0"/>
              <a:chExt cx="3461508" cy="36575999"/>
            </a:xfrm>
          </p:grpSpPr>
          <p:sp>
            <p:nvSpPr>
              <p:cNvPr id="1585" name="TextBox 1584"/>
              <p:cNvSpPr txBox="1"/>
              <p:nvPr/>
            </p:nvSpPr>
            <p:spPr>
              <a:xfrm rot="16200000">
                <a:off x="42760442" y="35445241"/>
                <a:ext cx="18614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Human Lifespan</a:t>
                </a:r>
                <a:endParaRPr lang="en-US" sz="2000" dirty="0"/>
              </a:p>
            </p:txBody>
          </p:sp>
          <p:grpSp>
            <p:nvGrpSpPr>
              <p:cNvPr id="66" name="Group 217"/>
              <p:cNvGrpSpPr/>
              <p:nvPr/>
            </p:nvGrpSpPr>
            <p:grpSpPr>
              <a:xfrm>
                <a:off x="41252127" y="0"/>
                <a:ext cx="1524189" cy="36575999"/>
                <a:chOff x="41551534" y="6079688"/>
                <a:chExt cx="976091" cy="30496311"/>
              </a:xfrm>
            </p:grpSpPr>
            <p:cxnSp>
              <p:nvCxnSpPr>
                <p:cNvPr id="1606" name="Straight Connector 1605"/>
                <p:cNvCxnSpPr/>
                <p:nvPr/>
              </p:nvCxnSpPr>
              <p:spPr>
                <a:xfrm rot="16200000" flipH="1">
                  <a:off x="26802697" y="21329433"/>
                  <a:ext cx="30490507" cy="2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7" name="Straight Connector 1606"/>
                <p:cNvCxnSpPr/>
                <p:nvPr/>
              </p:nvCxnSpPr>
              <p:spPr>
                <a:xfrm>
                  <a:off x="41581140" y="359395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8" name="Straight Connector 1607"/>
                <p:cNvCxnSpPr/>
                <p:nvPr/>
              </p:nvCxnSpPr>
              <p:spPr>
                <a:xfrm>
                  <a:off x="41589162" y="350273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9" name="Straight Connector 1608"/>
                <p:cNvCxnSpPr/>
                <p:nvPr/>
              </p:nvCxnSpPr>
              <p:spPr>
                <a:xfrm>
                  <a:off x="41557077" y="1736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0" name="Straight Connector 1609"/>
                <p:cNvCxnSpPr/>
                <p:nvPr/>
              </p:nvCxnSpPr>
              <p:spPr>
                <a:xfrm>
                  <a:off x="41557630" y="182719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1" name="Straight Connector 1610"/>
                <p:cNvCxnSpPr/>
                <p:nvPr/>
              </p:nvCxnSpPr>
              <p:spPr>
                <a:xfrm>
                  <a:off x="41581416" y="237580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2" name="Straight Connector 1611"/>
                <p:cNvCxnSpPr/>
                <p:nvPr/>
              </p:nvCxnSpPr>
              <p:spPr>
                <a:xfrm>
                  <a:off x="41557077" y="24680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3" name="Straight Connector 1612"/>
                <p:cNvCxnSpPr/>
                <p:nvPr/>
              </p:nvCxnSpPr>
              <p:spPr>
                <a:xfrm>
                  <a:off x="41565098" y="191863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4" name="Straight Connector 1613"/>
                <p:cNvCxnSpPr/>
                <p:nvPr/>
              </p:nvCxnSpPr>
              <p:spPr>
                <a:xfrm>
                  <a:off x="41564822" y="2284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5" name="Straight Connector 1614"/>
                <p:cNvCxnSpPr/>
                <p:nvPr/>
              </p:nvCxnSpPr>
              <p:spPr>
                <a:xfrm>
                  <a:off x="41557077" y="21937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6" name="Straight Connector 1615"/>
                <p:cNvCxnSpPr/>
                <p:nvPr/>
              </p:nvCxnSpPr>
              <p:spPr>
                <a:xfrm>
                  <a:off x="41556801" y="21015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7" name="Straight Connector 1616"/>
                <p:cNvCxnSpPr/>
                <p:nvPr/>
              </p:nvCxnSpPr>
              <p:spPr>
                <a:xfrm>
                  <a:off x="41564822" y="201004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8" name="Straight Connector 1617"/>
                <p:cNvCxnSpPr/>
                <p:nvPr/>
              </p:nvCxnSpPr>
              <p:spPr>
                <a:xfrm>
                  <a:off x="41565374" y="25594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9" name="Straight Connector 1618"/>
                <p:cNvCxnSpPr/>
                <p:nvPr/>
              </p:nvCxnSpPr>
              <p:spPr>
                <a:xfrm>
                  <a:off x="41573396" y="26501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0" name="Straight Connector 1619"/>
                <p:cNvCxnSpPr/>
                <p:nvPr/>
              </p:nvCxnSpPr>
              <p:spPr>
                <a:xfrm>
                  <a:off x="41580588" y="27415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1" name="Straight Connector 1620"/>
                <p:cNvCxnSpPr/>
                <p:nvPr/>
              </p:nvCxnSpPr>
              <p:spPr>
                <a:xfrm>
                  <a:off x="41581140" y="28338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2" name="Straight Connector 1621"/>
                <p:cNvCxnSpPr/>
                <p:nvPr/>
              </p:nvCxnSpPr>
              <p:spPr>
                <a:xfrm>
                  <a:off x="41573395" y="29244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3" name="Straight Connector 1622"/>
                <p:cNvCxnSpPr/>
                <p:nvPr/>
              </p:nvCxnSpPr>
              <p:spPr>
                <a:xfrm>
                  <a:off x="41580588" y="310732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4" name="Straight Connector 1623"/>
                <p:cNvCxnSpPr/>
                <p:nvPr/>
              </p:nvCxnSpPr>
              <p:spPr>
                <a:xfrm>
                  <a:off x="41581140" y="30166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5" name="Straight Connector 1624"/>
                <p:cNvCxnSpPr/>
                <p:nvPr/>
              </p:nvCxnSpPr>
              <p:spPr>
                <a:xfrm>
                  <a:off x="41564270" y="319879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6" name="Straight Connector 1625"/>
                <p:cNvCxnSpPr/>
                <p:nvPr/>
              </p:nvCxnSpPr>
              <p:spPr>
                <a:xfrm>
                  <a:off x="41556525" y="32902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7" name="Straight Connector 1626"/>
                <p:cNvCxnSpPr/>
                <p:nvPr/>
              </p:nvCxnSpPr>
              <p:spPr>
                <a:xfrm>
                  <a:off x="41557078" y="338245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8" name="Straight Connector 1627"/>
                <p:cNvCxnSpPr/>
                <p:nvPr/>
              </p:nvCxnSpPr>
              <p:spPr>
                <a:xfrm>
                  <a:off x="41579759" y="91276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9" name="Straight Connector 1628"/>
                <p:cNvCxnSpPr/>
                <p:nvPr/>
              </p:nvCxnSpPr>
              <p:spPr>
                <a:xfrm>
                  <a:off x="41570357" y="82213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0" name="Straight Connector 1629"/>
                <p:cNvCxnSpPr/>
                <p:nvPr/>
              </p:nvCxnSpPr>
              <p:spPr>
                <a:xfrm>
                  <a:off x="41564270" y="730663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1" name="Straight Connector 1630"/>
                <p:cNvCxnSpPr/>
                <p:nvPr/>
              </p:nvCxnSpPr>
              <p:spPr>
                <a:xfrm>
                  <a:off x="41563165" y="639195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2" name="Straight Connector 1631"/>
                <p:cNvCxnSpPr/>
                <p:nvPr/>
              </p:nvCxnSpPr>
              <p:spPr>
                <a:xfrm>
                  <a:off x="41557906" y="100501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3" name="Straight Connector 1632"/>
                <p:cNvCxnSpPr/>
                <p:nvPr/>
              </p:nvCxnSpPr>
              <p:spPr>
                <a:xfrm>
                  <a:off x="41565099" y="10956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4" name="Straight Connector 1633"/>
                <p:cNvCxnSpPr/>
                <p:nvPr/>
              </p:nvCxnSpPr>
              <p:spPr>
                <a:xfrm>
                  <a:off x="41557353" y="11870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5" name="Straight Connector 1634"/>
                <p:cNvCxnSpPr/>
                <p:nvPr/>
              </p:nvCxnSpPr>
              <p:spPr>
                <a:xfrm>
                  <a:off x="41564546" y="1645091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6" name="Straight Connector 1635"/>
                <p:cNvCxnSpPr/>
                <p:nvPr/>
              </p:nvCxnSpPr>
              <p:spPr>
                <a:xfrm>
                  <a:off x="41565098" y="155287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7" name="Straight Connector 1636"/>
                <p:cNvCxnSpPr/>
                <p:nvPr/>
              </p:nvCxnSpPr>
              <p:spPr>
                <a:xfrm>
                  <a:off x="41572291" y="146140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8" name="Straight Connector 1637"/>
                <p:cNvCxnSpPr/>
                <p:nvPr/>
              </p:nvCxnSpPr>
              <p:spPr>
                <a:xfrm>
                  <a:off x="41572843" y="1370024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9" name="Straight Connector 1638"/>
                <p:cNvCxnSpPr/>
                <p:nvPr/>
              </p:nvCxnSpPr>
              <p:spPr>
                <a:xfrm>
                  <a:off x="41565926" y="127855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0" name="Straight Connector 1639"/>
                <p:cNvCxnSpPr/>
                <p:nvPr/>
              </p:nvCxnSpPr>
              <p:spPr>
                <a:xfrm>
                  <a:off x="41551545" y="14000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1" name="Straight Connector 1640"/>
                <p:cNvCxnSpPr/>
                <p:nvPr/>
              </p:nvCxnSpPr>
              <p:spPr>
                <a:xfrm>
                  <a:off x="41562056" y="143109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2" name="Straight Connector 1641"/>
                <p:cNvCxnSpPr/>
                <p:nvPr/>
              </p:nvCxnSpPr>
              <p:spPr>
                <a:xfrm>
                  <a:off x="41572566" y="176952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3" name="Straight Connector 1642"/>
                <p:cNvCxnSpPr/>
                <p:nvPr/>
              </p:nvCxnSpPr>
              <p:spPr>
                <a:xfrm>
                  <a:off x="41567309" y="185728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4" name="Straight Connector 1643"/>
                <p:cNvCxnSpPr/>
                <p:nvPr/>
              </p:nvCxnSpPr>
              <p:spPr>
                <a:xfrm>
                  <a:off x="41577820" y="1886718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5" name="Straight Connector 1644"/>
                <p:cNvCxnSpPr/>
                <p:nvPr/>
              </p:nvCxnSpPr>
              <p:spPr>
                <a:xfrm>
                  <a:off x="41572565" y="1492054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6" name="Straight Connector 1645"/>
                <p:cNvCxnSpPr/>
                <p:nvPr/>
              </p:nvCxnSpPr>
              <p:spPr>
                <a:xfrm>
                  <a:off x="41567313" y="170751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7" name="Straight Connector 1646"/>
                <p:cNvCxnSpPr/>
                <p:nvPr/>
              </p:nvCxnSpPr>
              <p:spPr>
                <a:xfrm>
                  <a:off x="41562056" y="1673883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8" name="Straight Connector 1647"/>
                <p:cNvCxnSpPr/>
                <p:nvPr/>
              </p:nvCxnSpPr>
              <p:spPr>
                <a:xfrm>
                  <a:off x="41556802" y="1616602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9" name="Straight Connector 1648"/>
                <p:cNvCxnSpPr/>
                <p:nvPr/>
              </p:nvCxnSpPr>
              <p:spPr>
                <a:xfrm>
                  <a:off x="41551548" y="1582969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0" name="Straight Connector 1649"/>
                <p:cNvCxnSpPr/>
                <p:nvPr/>
              </p:nvCxnSpPr>
              <p:spPr>
                <a:xfrm>
                  <a:off x="41562057" y="152253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1" name="Straight Connector 1650"/>
                <p:cNvCxnSpPr/>
                <p:nvPr/>
              </p:nvCxnSpPr>
              <p:spPr>
                <a:xfrm>
                  <a:off x="41556803" y="1797905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2" name="Straight Connector 1651"/>
                <p:cNvCxnSpPr/>
                <p:nvPr/>
              </p:nvCxnSpPr>
              <p:spPr>
                <a:xfrm>
                  <a:off x="41563994" y="3228723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3" name="Straight Connector 1652"/>
                <p:cNvCxnSpPr/>
                <p:nvPr/>
              </p:nvCxnSpPr>
              <p:spPr>
                <a:xfrm>
                  <a:off x="41558737" y="3259728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4" name="Straight Connector 1653"/>
                <p:cNvCxnSpPr/>
                <p:nvPr/>
              </p:nvCxnSpPr>
              <p:spPr>
                <a:xfrm>
                  <a:off x="41553483" y="331911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5" name="Straight Connector 1654"/>
                <p:cNvCxnSpPr/>
                <p:nvPr/>
              </p:nvCxnSpPr>
              <p:spPr>
                <a:xfrm>
                  <a:off x="41563993" y="3351694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6" name="Straight Connector 1655"/>
                <p:cNvCxnSpPr/>
                <p:nvPr/>
              </p:nvCxnSpPr>
              <p:spPr>
                <a:xfrm>
                  <a:off x="41574502" y="3411077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7" name="Straight Connector 1656"/>
                <p:cNvCxnSpPr/>
                <p:nvPr/>
              </p:nvCxnSpPr>
              <p:spPr>
                <a:xfrm>
                  <a:off x="41569248" y="3443659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8" name="Straight Connector 1657"/>
                <p:cNvCxnSpPr/>
                <p:nvPr/>
              </p:nvCxnSpPr>
              <p:spPr>
                <a:xfrm>
                  <a:off x="41579758" y="347308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9" name="Straight Connector 1658"/>
                <p:cNvCxnSpPr/>
                <p:nvPr/>
              </p:nvCxnSpPr>
              <p:spPr>
                <a:xfrm>
                  <a:off x="41574506" y="3534048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0" name="Straight Connector 1659"/>
                <p:cNvCxnSpPr/>
                <p:nvPr/>
              </p:nvCxnSpPr>
              <p:spPr>
                <a:xfrm>
                  <a:off x="41589161" y="35641421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1" name="Straight Connector 1660"/>
                <p:cNvCxnSpPr/>
                <p:nvPr/>
              </p:nvCxnSpPr>
              <p:spPr>
                <a:xfrm>
                  <a:off x="41580588" y="3625350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2" name="Straight Connector 1661"/>
                <p:cNvCxnSpPr/>
                <p:nvPr/>
              </p:nvCxnSpPr>
              <p:spPr>
                <a:xfrm>
                  <a:off x="41570079" y="280357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3" name="Straight Connector 1662"/>
                <p:cNvCxnSpPr/>
                <p:nvPr/>
              </p:nvCxnSpPr>
              <p:spPr>
                <a:xfrm>
                  <a:off x="41580585" y="277152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4" name="Straight Connector 1663"/>
                <p:cNvCxnSpPr/>
                <p:nvPr/>
              </p:nvCxnSpPr>
              <p:spPr>
                <a:xfrm>
                  <a:off x="41575334" y="2862437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5" name="Straight Connector 1664"/>
                <p:cNvCxnSpPr/>
                <p:nvPr/>
              </p:nvCxnSpPr>
              <p:spPr>
                <a:xfrm>
                  <a:off x="41570077" y="28950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6" name="Straight Connector 1665"/>
                <p:cNvCxnSpPr/>
                <p:nvPr/>
              </p:nvCxnSpPr>
              <p:spPr>
                <a:xfrm>
                  <a:off x="41580588" y="2952826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7" name="Straight Connector 1666"/>
                <p:cNvCxnSpPr/>
                <p:nvPr/>
              </p:nvCxnSpPr>
              <p:spPr>
                <a:xfrm>
                  <a:off x="41575336" y="29854090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8" name="Straight Connector 1667"/>
                <p:cNvCxnSpPr/>
                <p:nvPr/>
              </p:nvCxnSpPr>
              <p:spPr>
                <a:xfrm>
                  <a:off x="41570077" y="30463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9" name="Straight Connector 1668"/>
                <p:cNvCxnSpPr/>
                <p:nvPr/>
              </p:nvCxnSpPr>
              <p:spPr>
                <a:xfrm>
                  <a:off x="41580589" y="3077374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0" name="Straight Connector 1669"/>
                <p:cNvCxnSpPr/>
                <p:nvPr/>
              </p:nvCxnSpPr>
              <p:spPr>
                <a:xfrm>
                  <a:off x="41559567" y="313675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1" name="Straight Connector 1670"/>
                <p:cNvCxnSpPr/>
                <p:nvPr/>
              </p:nvCxnSpPr>
              <p:spPr>
                <a:xfrm>
                  <a:off x="41554311" y="316933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2" name="Straight Connector 1671"/>
                <p:cNvCxnSpPr/>
                <p:nvPr/>
              </p:nvCxnSpPr>
              <p:spPr>
                <a:xfrm>
                  <a:off x="41551534" y="213094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3" name="Straight Connector 1672"/>
                <p:cNvCxnSpPr/>
                <p:nvPr/>
              </p:nvCxnSpPr>
              <p:spPr>
                <a:xfrm>
                  <a:off x="41562046" y="21635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4" name="Straight Connector 1673"/>
                <p:cNvCxnSpPr/>
                <p:nvPr/>
              </p:nvCxnSpPr>
              <p:spPr>
                <a:xfrm>
                  <a:off x="41572558" y="222291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5" name="Straight Connector 1674"/>
                <p:cNvCxnSpPr/>
                <p:nvPr/>
              </p:nvCxnSpPr>
              <p:spPr>
                <a:xfrm>
                  <a:off x="41551535" y="23138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6" name="Straight Connector 1675"/>
                <p:cNvCxnSpPr/>
                <p:nvPr/>
              </p:nvCxnSpPr>
              <p:spPr>
                <a:xfrm>
                  <a:off x="41562043" y="2073663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7" name="Straight Connector 1676"/>
                <p:cNvCxnSpPr/>
                <p:nvPr/>
              </p:nvCxnSpPr>
              <p:spPr>
                <a:xfrm>
                  <a:off x="41556794" y="1981698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8" name="Straight Connector 1677"/>
                <p:cNvCxnSpPr/>
                <p:nvPr/>
              </p:nvCxnSpPr>
              <p:spPr>
                <a:xfrm>
                  <a:off x="41551535" y="20395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9" name="Straight Connector 1678"/>
                <p:cNvCxnSpPr/>
                <p:nvPr/>
              </p:nvCxnSpPr>
              <p:spPr>
                <a:xfrm>
                  <a:off x="41562046" y="19491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0" name="Straight Connector 1679"/>
                <p:cNvCxnSpPr/>
                <p:nvPr/>
              </p:nvCxnSpPr>
              <p:spPr>
                <a:xfrm>
                  <a:off x="41572554" y="27116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1" name="Straight Connector 1680"/>
                <p:cNvCxnSpPr/>
                <p:nvPr/>
              </p:nvCxnSpPr>
              <p:spPr>
                <a:xfrm>
                  <a:off x="41551534" y="267958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2" name="Straight Connector 1681"/>
                <p:cNvCxnSpPr/>
                <p:nvPr/>
              </p:nvCxnSpPr>
              <p:spPr>
                <a:xfrm>
                  <a:off x="41577812" y="262072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3" name="Straight Connector 1682"/>
                <p:cNvCxnSpPr/>
                <p:nvPr/>
              </p:nvCxnSpPr>
              <p:spPr>
                <a:xfrm>
                  <a:off x="41572553" y="2254441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4" name="Straight Connector 1683"/>
                <p:cNvCxnSpPr/>
                <p:nvPr/>
              </p:nvCxnSpPr>
              <p:spPr>
                <a:xfrm>
                  <a:off x="41567297" y="2589721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5" name="Straight Connector 1684"/>
                <p:cNvCxnSpPr/>
                <p:nvPr/>
              </p:nvCxnSpPr>
              <p:spPr>
                <a:xfrm>
                  <a:off x="41562043" y="2529287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6" name="Straight Connector 1685"/>
                <p:cNvCxnSpPr/>
                <p:nvPr/>
              </p:nvCxnSpPr>
              <p:spPr>
                <a:xfrm>
                  <a:off x="41556792" y="2497230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7" name="Straight Connector 1686"/>
                <p:cNvCxnSpPr/>
                <p:nvPr/>
              </p:nvCxnSpPr>
              <p:spPr>
                <a:xfrm>
                  <a:off x="41551535" y="243521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8" name="Straight Connector 1687"/>
                <p:cNvCxnSpPr/>
                <p:nvPr/>
              </p:nvCxnSpPr>
              <p:spPr>
                <a:xfrm>
                  <a:off x="41562045" y="2406316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9" name="Straight Connector 1688"/>
                <p:cNvCxnSpPr/>
                <p:nvPr/>
              </p:nvCxnSpPr>
              <p:spPr>
                <a:xfrm>
                  <a:off x="41556790" y="234430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0" name="Straight Connector 1689"/>
                <p:cNvCxnSpPr/>
                <p:nvPr/>
              </p:nvCxnSpPr>
              <p:spPr>
                <a:xfrm>
                  <a:off x="41567863" y="1216517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1" name="Straight Connector 1690"/>
                <p:cNvCxnSpPr/>
                <p:nvPr/>
              </p:nvCxnSpPr>
              <p:spPr>
                <a:xfrm>
                  <a:off x="41562608" y="1249099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2" name="Straight Connector 1691"/>
                <p:cNvCxnSpPr/>
                <p:nvPr/>
              </p:nvCxnSpPr>
              <p:spPr>
                <a:xfrm>
                  <a:off x="41573118" y="1308483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3" name="Straight Connector 1692"/>
                <p:cNvCxnSpPr/>
                <p:nvPr/>
              </p:nvCxnSpPr>
              <p:spPr>
                <a:xfrm>
                  <a:off x="41567865" y="133948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4" name="Straight Connector 1693"/>
                <p:cNvCxnSpPr/>
                <p:nvPr/>
              </p:nvCxnSpPr>
              <p:spPr>
                <a:xfrm>
                  <a:off x="41559567" y="607968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5" name="Straight Connector 1694"/>
                <p:cNvCxnSpPr/>
                <p:nvPr/>
              </p:nvCxnSpPr>
              <p:spPr>
                <a:xfrm>
                  <a:off x="41557907" y="668624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6" name="Straight Connector 1695"/>
                <p:cNvCxnSpPr/>
                <p:nvPr/>
              </p:nvCxnSpPr>
              <p:spPr>
                <a:xfrm>
                  <a:off x="41568417" y="7012067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7" name="Straight Connector 1696"/>
                <p:cNvCxnSpPr/>
                <p:nvPr/>
              </p:nvCxnSpPr>
              <p:spPr>
                <a:xfrm>
                  <a:off x="41578924" y="7921212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8" name="Straight Connector 1697"/>
                <p:cNvCxnSpPr/>
                <p:nvPr/>
              </p:nvCxnSpPr>
              <p:spPr>
                <a:xfrm>
                  <a:off x="41557907" y="7600646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9" name="Straight Connector 1698"/>
                <p:cNvCxnSpPr/>
                <p:nvPr/>
              </p:nvCxnSpPr>
              <p:spPr>
                <a:xfrm>
                  <a:off x="41580863" y="853136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0" name="Straight Connector 1699"/>
                <p:cNvCxnSpPr/>
                <p:nvPr/>
              </p:nvCxnSpPr>
              <p:spPr>
                <a:xfrm>
                  <a:off x="41575605" y="880988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1" name="Straight Connector 1700"/>
                <p:cNvCxnSpPr/>
                <p:nvPr/>
              </p:nvCxnSpPr>
              <p:spPr>
                <a:xfrm>
                  <a:off x="41570348" y="9435253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2" name="Straight Connector 1701"/>
                <p:cNvCxnSpPr/>
                <p:nvPr/>
              </p:nvCxnSpPr>
              <p:spPr>
                <a:xfrm>
                  <a:off x="41565093" y="97453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3" name="Straight Connector 1702"/>
                <p:cNvCxnSpPr/>
                <p:nvPr/>
              </p:nvCxnSpPr>
              <p:spPr>
                <a:xfrm>
                  <a:off x="41568415" y="10344398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4" name="Straight Connector 1703"/>
                <p:cNvCxnSpPr/>
                <p:nvPr/>
              </p:nvCxnSpPr>
              <p:spPr>
                <a:xfrm>
                  <a:off x="41563163" y="10654455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5" name="Straight Connector 1704"/>
                <p:cNvCxnSpPr/>
                <p:nvPr/>
              </p:nvCxnSpPr>
              <p:spPr>
                <a:xfrm>
                  <a:off x="41573672" y="11264054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6" name="Straight Connector 1705"/>
                <p:cNvCxnSpPr/>
                <p:nvPr/>
              </p:nvCxnSpPr>
              <p:spPr>
                <a:xfrm>
                  <a:off x="41568416" y="11574109"/>
                  <a:ext cx="9384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87" name="Left Brace 1586"/>
              <p:cNvSpPr/>
              <p:nvPr/>
            </p:nvSpPr>
            <p:spPr>
              <a:xfrm>
                <a:off x="40805100" y="0"/>
                <a:ext cx="400050" cy="28575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8" name="Left Brace 1587"/>
              <p:cNvSpPr/>
              <p:nvPr/>
            </p:nvSpPr>
            <p:spPr>
              <a:xfrm>
                <a:off x="40843200" y="2876550"/>
                <a:ext cx="361950" cy="57912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9" name="TextBox 1588"/>
              <p:cNvSpPr txBox="1"/>
              <p:nvPr/>
            </p:nvSpPr>
            <p:spPr>
              <a:xfrm rot="16200000">
                <a:off x="40102098" y="5585311"/>
                <a:ext cx="1144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Childhood</a:t>
                </a:r>
                <a:endParaRPr lang="en-US" sz="1800" dirty="0"/>
              </a:p>
            </p:txBody>
          </p:sp>
          <p:sp>
            <p:nvSpPr>
              <p:cNvPr id="1590" name="TextBox 1589"/>
              <p:cNvSpPr txBox="1"/>
              <p:nvPr/>
            </p:nvSpPr>
            <p:spPr>
              <a:xfrm rot="16200000">
                <a:off x="40025095" y="20006161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Adulthood</a:t>
                </a:r>
                <a:endParaRPr lang="en-US" sz="1800" dirty="0"/>
              </a:p>
            </p:txBody>
          </p:sp>
          <p:sp>
            <p:nvSpPr>
              <p:cNvPr id="1591" name="TextBox 1590"/>
              <p:cNvSpPr txBox="1"/>
              <p:nvPr/>
            </p:nvSpPr>
            <p:spPr>
              <a:xfrm rot="16200000">
                <a:off x="40219850" y="34026961"/>
                <a:ext cx="89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 age</a:t>
                </a:r>
                <a:endParaRPr lang="en-US" sz="1800" dirty="0"/>
              </a:p>
            </p:txBody>
          </p:sp>
          <p:sp>
            <p:nvSpPr>
              <p:cNvPr id="1592" name="Left Brace 1591"/>
              <p:cNvSpPr/>
              <p:nvPr/>
            </p:nvSpPr>
            <p:spPr>
              <a:xfrm>
                <a:off x="40728900" y="8686800"/>
                <a:ext cx="419100" cy="23012400"/>
              </a:xfrm>
              <a:prstGeom prst="lef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3" name="Left Brace 1592"/>
              <p:cNvSpPr/>
              <p:nvPr/>
            </p:nvSpPr>
            <p:spPr>
              <a:xfrm>
                <a:off x="40786050" y="31718250"/>
                <a:ext cx="457201" cy="4838700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4" name="Right Brace 1593"/>
              <p:cNvSpPr/>
              <p:nvPr/>
            </p:nvSpPr>
            <p:spPr>
              <a:xfrm>
                <a:off x="42786300" y="2819400"/>
                <a:ext cx="323850" cy="1866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5" name="Right Brace 1594"/>
              <p:cNvSpPr/>
              <p:nvPr/>
            </p:nvSpPr>
            <p:spPr>
              <a:xfrm>
                <a:off x="42786300" y="4686300"/>
                <a:ext cx="266700" cy="14478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6" name="Right Brace 1595"/>
              <p:cNvSpPr/>
              <p:nvPr/>
            </p:nvSpPr>
            <p:spPr>
              <a:xfrm>
                <a:off x="42767250" y="6153150"/>
                <a:ext cx="285750" cy="24384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7" name="TextBox 1596"/>
              <p:cNvSpPr txBox="1"/>
              <p:nvPr/>
            </p:nvSpPr>
            <p:spPr>
              <a:xfrm rot="16200000">
                <a:off x="42919654" y="3524249"/>
                <a:ext cx="7220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Youth</a:t>
                </a:r>
                <a:endParaRPr lang="en-US" sz="1800" dirty="0"/>
              </a:p>
            </p:txBody>
          </p:sp>
          <p:sp>
            <p:nvSpPr>
              <p:cNvPr id="1598" name="TextBox 1597"/>
              <p:cNvSpPr txBox="1"/>
              <p:nvPr/>
            </p:nvSpPr>
            <p:spPr>
              <a:xfrm rot="16200000">
                <a:off x="42786305" y="5295900"/>
                <a:ext cx="9217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Preteen</a:t>
                </a:r>
                <a:endParaRPr lang="en-US" sz="1800" dirty="0"/>
              </a:p>
            </p:txBody>
          </p:sp>
          <p:sp>
            <p:nvSpPr>
              <p:cNvPr id="1599" name="TextBox 1598"/>
              <p:cNvSpPr txBox="1"/>
              <p:nvPr/>
            </p:nvSpPr>
            <p:spPr>
              <a:xfrm rot="16200000">
                <a:off x="42576750" y="7200900"/>
                <a:ext cx="1367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Adolescence</a:t>
                </a:r>
                <a:endParaRPr lang="en-US" sz="1800" dirty="0"/>
              </a:p>
            </p:txBody>
          </p:sp>
          <p:sp>
            <p:nvSpPr>
              <p:cNvPr id="1600" name="Right Brace 1599"/>
              <p:cNvSpPr/>
              <p:nvPr/>
            </p:nvSpPr>
            <p:spPr>
              <a:xfrm>
                <a:off x="42729150" y="26784300"/>
                <a:ext cx="647700" cy="4914900"/>
              </a:xfrm>
              <a:prstGeom prst="rightBrac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1" name="Right Brace 1600"/>
              <p:cNvSpPr/>
              <p:nvPr/>
            </p:nvSpPr>
            <p:spPr>
              <a:xfrm>
                <a:off x="42843450" y="15906750"/>
                <a:ext cx="552450" cy="108775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2" name="Right Brace 1601"/>
              <p:cNvSpPr/>
              <p:nvPr/>
            </p:nvSpPr>
            <p:spPr>
              <a:xfrm>
                <a:off x="42805350" y="8610600"/>
                <a:ext cx="609600" cy="7296150"/>
              </a:xfrm>
              <a:prstGeom prst="righ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3" name="TextBox 1602"/>
              <p:cNvSpPr txBox="1"/>
              <p:nvPr/>
            </p:nvSpPr>
            <p:spPr>
              <a:xfrm rot="16200000">
                <a:off x="42900601" y="29108400"/>
                <a:ext cx="1244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Older adult</a:t>
                </a:r>
                <a:endParaRPr lang="en-US" sz="1800" dirty="0"/>
              </a:p>
            </p:txBody>
          </p:sp>
          <p:sp>
            <p:nvSpPr>
              <p:cNvPr id="1604" name="TextBox 1603"/>
              <p:cNvSpPr txBox="1"/>
              <p:nvPr/>
            </p:nvSpPr>
            <p:spPr>
              <a:xfrm rot="16200000">
                <a:off x="43186350" y="21183600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Adult</a:t>
                </a:r>
                <a:endParaRPr lang="en-US" sz="1800" dirty="0"/>
              </a:p>
            </p:txBody>
          </p:sp>
          <p:sp>
            <p:nvSpPr>
              <p:cNvPr id="1605" name="TextBox 1604"/>
              <p:cNvSpPr txBox="1"/>
              <p:nvPr/>
            </p:nvSpPr>
            <p:spPr>
              <a:xfrm rot="16200000">
                <a:off x="42851423" y="12077700"/>
                <a:ext cx="1291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/>
                  <a:t>Young adult</a:t>
                </a:r>
                <a:endParaRPr lang="en-US" sz="1800" dirty="0"/>
              </a:p>
            </p:txBody>
          </p:sp>
        </p:grpSp>
        <p:sp>
          <p:nvSpPr>
            <p:cNvPr id="2857" name="TextBox 2856"/>
            <p:cNvSpPr txBox="1"/>
            <p:nvPr/>
          </p:nvSpPr>
          <p:spPr>
            <a:xfrm rot="16200000">
              <a:off x="21856694" y="1142062"/>
              <a:ext cx="8633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Infancy</a:t>
              </a:r>
              <a:endParaRPr lang="en-US" sz="1800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2365</TotalTime>
  <Words>1508</Words>
  <Application>Microsoft Office PowerPoint</Application>
  <PresentationFormat>Custom</PresentationFormat>
  <Paragraphs>912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ilyse</dc:creator>
  <cp:lastModifiedBy>ilyse</cp:lastModifiedBy>
  <cp:revision>79</cp:revision>
  <dcterms:created xsi:type="dcterms:W3CDTF">2011-02-16T01:22:18Z</dcterms:created>
  <dcterms:modified xsi:type="dcterms:W3CDTF">2011-03-09T20:29:57Z</dcterms:modified>
</cp:coreProperties>
</file>