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1112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AF020-608F-4971-84A0-704D6EED41C7}" type="datetimeFigureOut">
              <a:rPr lang="en-US" smtClean="0"/>
              <a:t>7/19/12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13B8-E58B-4C91-8F9F-C4A0F198A7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266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AF020-608F-4971-84A0-704D6EED41C7}" type="datetimeFigureOut">
              <a:rPr lang="en-US" smtClean="0"/>
              <a:t>7/19/12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13B8-E58B-4C91-8F9F-C4A0F198A7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AF020-608F-4971-84A0-704D6EED41C7}" type="datetimeFigureOut">
              <a:rPr lang="en-US" smtClean="0"/>
              <a:t>7/19/12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13B8-E58B-4C91-8F9F-C4A0F198A7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970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AF020-608F-4971-84A0-704D6EED41C7}" type="datetimeFigureOut">
              <a:rPr lang="en-US" smtClean="0"/>
              <a:t>7/19/12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13B8-E58B-4C91-8F9F-C4A0F198A7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698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AF020-608F-4971-84A0-704D6EED41C7}" type="datetimeFigureOut">
              <a:rPr lang="en-US" smtClean="0"/>
              <a:t>7/19/12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13B8-E58B-4C91-8F9F-C4A0F198A7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487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AF020-608F-4971-84A0-704D6EED41C7}" type="datetimeFigureOut">
              <a:rPr lang="en-US" smtClean="0"/>
              <a:t>7/19/12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13B8-E58B-4C91-8F9F-C4A0F198A7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202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AF020-608F-4971-84A0-704D6EED41C7}" type="datetimeFigureOut">
              <a:rPr lang="en-US" smtClean="0"/>
              <a:t>7/19/12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13B8-E58B-4C91-8F9F-C4A0F198A7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532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AF020-608F-4971-84A0-704D6EED41C7}" type="datetimeFigureOut">
              <a:rPr lang="en-US" smtClean="0"/>
              <a:t>7/19/12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13B8-E58B-4C91-8F9F-C4A0F198A7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117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AF020-608F-4971-84A0-704D6EED41C7}" type="datetimeFigureOut">
              <a:rPr lang="en-US" smtClean="0"/>
              <a:t>7/19/12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13B8-E58B-4C91-8F9F-C4A0F198A7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23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AF020-608F-4971-84A0-704D6EED41C7}" type="datetimeFigureOut">
              <a:rPr lang="en-US" smtClean="0"/>
              <a:t>7/19/12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13B8-E58B-4C91-8F9F-C4A0F198A7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220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AF020-608F-4971-84A0-704D6EED41C7}" type="datetimeFigureOut">
              <a:rPr lang="en-US" smtClean="0"/>
              <a:t>7/19/12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13B8-E58B-4C91-8F9F-C4A0F198A7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237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7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4AF020-608F-4971-84A0-704D6EED41C7}" type="datetimeFigureOut">
              <a:rPr lang="en-US" smtClean="0"/>
              <a:t>7/19/12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E13B8-E58B-4C91-8F9F-C4A0F198A7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635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685800"/>
            <a:ext cx="739292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latin typeface="Cooper Black" pitchFamily="18" charset="0"/>
              </a:rPr>
              <a:t>Why Rheology?</a:t>
            </a:r>
            <a:endParaRPr lang="en-US" sz="7200" dirty="0">
              <a:latin typeface="Cooper Black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2133600"/>
            <a:ext cx="8768106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en-US" sz="3600" b="1" dirty="0" smtClean="0"/>
              <a:t>It is about Material Behavior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600" b="1" dirty="0" smtClean="0"/>
              <a:t>The mathematics are simple but powerful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600" b="1" dirty="0" smtClean="0"/>
              <a:t>It can be graphed for those learners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600" b="1" dirty="0" smtClean="0"/>
              <a:t>It can be approached with analogues</a:t>
            </a:r>
          </a:p>
          <a:p>
            <a:r>
              <a:rPr lang="en-US" sz="3600" b="1" dirty="0"/>
              <a:t>	</a:t>
            </a:r>
            <a:r>
              <a:rPr lang="en-US" sz="3600" b="1" dirty="0" smtClean="0"/>
              <a:t> (</a:t>
            </a:r>
            <a:r>
              <a:rPr lang="en-US" sz="3600" b="1" dirty="0" err="1" smtClean="0"/>
              <a:t>rubberbands</a:t>
            </a:r>
            <a:r>
              <a:rPr lang="en-US" sz="3600" b="1" dirty="0" smtClean="0"/>
              <a:t>, molasses, sliding hands)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600" b="1" dirty="0" smtClean="0"/>
              <a:t>It can be intuitive &amp; thought-provoking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600" b="1" dirty="0" smtClean="0"/>
              <a:t>It matters (e.g., </a:t>
            </a:r>
            <a:r>
              <a:rPr lang="en-US" sz="3600" b="1" smtClean="0"/>
              <a:t>Kip Hodges’ presentation)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7244503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27</Words>
  <Application>Microsoft Macintosh PowerPoint</Application>
  <PresentationFormat>On-screen Show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University of Tennessee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William Dunne</dc:creator>
  <cp:lastModifiedBy>koconnell</cp:lastModifiedBy>
  <cp:revision>5</cp:revision>
  <dcterms:created xsi:type="dcterms:W3CDTF">2012-07-18T00:20:02Z</dcterms:created>
  <dcterms:modified xsi:type="dcterms:W3CDTF">2012-07-19T12:55:17Z</dcterms:modified>
</cp:coreProperties>
</file>