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2" r:id="rId2"/>
    <p:sldId id="283" r:id="rId3"/>
    <p:sldId id="260" r:id="rId4"/>
    <p:sldId id="285" r:id="rId5"/>
    <p:sldId id="286" r:id="rId6"/>
    <p:sldId id="288" r:id="rId7"/>
    <p:sldId id="28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4" autoAdjust="0"/>
    <p:restoredTop sz="94660"/>
  </p:normalViewPr>
  <p:slideViewPr>
    <p:cSldViewPr>
      <p:cViewPr varScale="1">
        <p:scale>
          <a:sx n="123" d="100"/>
          <a:sy n="123" d="100"/>
        </p:scale>
        <p:origin x="-1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4B683-562B-43F3-AE69-D09880EE48DE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569AC-32EF-420D-90C1-7898FCEC70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5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6172200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228600" y="1295400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Objectives of this work session:</a:t>
            </a:r>
          </a:p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AutoNum type="arabicParenBoth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Build consensus (?) on the ways in which current events can be a useful pedagogical tool in SGT courses</a:t>
            </a:r>
          </a:p>
          <a:p>
            <a:pPr marL="342900" indent="-342900">
              <a:buAutoNum type="arabicParenBoth"/>
            </a:pP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AutoNum type="arabicParenBoth"/>
            </a:pPr>
            <a:r>
              <a:rPr lang="en-US" sz="2400" dirty="0">
                <a:solidFill>
                  <a:srgbClr val="FFFFFF"/>
                </a:solidFill>
              </a:rPr>
              <a:t>I</a:t>
            </a:r>
            <a:r>
              <a:rPr lang="en-US" sz="2400" dirty="0" smtClean="0">
                <a:solidFill>
                  <a:srgbClr val="FFFFFF"/>
                </a:solidFill>
              </a:rPr>
              <a:t>dentify event types that may be “canned” as a resource</a:t>
            </a:r>
          </a:p>
          <a:p>
            <a:endParaRPr lang="en-US" sz="2400" dirty="0" smtClean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238780"/>
            <a:ext cx="5423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Utilizing Teachable Moments in SGT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46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6172200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533400" y="1295400"/>
            <a:ext cx="82296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Lots of existing resources: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Teaching </a:t>
            </a:r>
            <a:r>
              <a:rPr lang="en-US" dirty="0">
                <a:solidFill>
                  <a:srgbClr val="FFFFFF"/>
                </a:solidFill>
              </a:rPr>
              <a:t>Quantitative Reasoning with the </a:t>
            </a:r>
            <a:r>
              <a:rPr lang="en-US" dirty="0" smtClean="0">
                <a:solidFill>
                  <a:srgbClr val="FFFFFF"/>
                </a:solidFill>
              </a:rPr>
              <a:t>News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Stuart </a:t>
            </a:r>
            <a:r>
              <a:rPr lang="en-US" dirty="0" err="1">
                <a:solidFill>
                  <a:srgbClr val="FFFFFF"/>
                </a:solidFill>
              </a:rPr>
              <a:t>Boersma</a:t>
            </a:r>
            <a:r>
              <a:rPr lang="en-US" dirty="0">
                <a:solidFill>
                  <a:srgbClr val="FFFFFF"/>
                </a:solidFill>
              </a:rPr>
              <a:t>, Central Washington University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Earth </a:t>
            </a:r>
            <a:r>
              <a:rPr lang="en-US" dirty="0">
                <a:solidFill>
                  <a:srgbClr val="FFFFFF"/>
                </a:solidFill>
              </a:rPr>
              <a:t>Science Literacy: It's Happening All Around You. Use </a:t>
            </a:r>
            <a:r>
              <a:rPr lang="en-US" dirty="0" smtClean="0">
                <a:solidFill>
                  <a:srgbClr val="FFFFFF"/>
                </a:solidFill>
              </a:rPr>
              <a:t>It.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Paul </a:t>
            </a:r>
            <a:r>
              <a:rPr lang="en-US" dirty="0" err="1">
                <a:solidFill>
                  <a:srgbClr val="FFFFFF"/>
                </a:solidFill>
              </a:rPr>
              <a:t>Cutlip</a:t>
            </a:r>
            <a:r>
              <a:rPr lang="en-US" dirty="0">
                <a:solidFill>
                  <a:srgbClr val="FFFFFF"/>
                </a:solidFill>
              </a:rPr>
              <a:t>, St. Petersburg College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Geomorphology </a:t>
            </a:r>
            <a:r>
              <a:rPr lang="en-US" dirty="0">
                <a:solidFill>
                  <a:srgbClr val="FFFFFF"/>
                </a:solidFill>
              </a:rPr>
              <a:t>in the </a:t>
            </a:r>
            <a:r>
              <a:rPr lang="en-US" dirty="0" smtClean="0">
                <a:solidFill>
                  <a:srgbClr val="FFFFFF"/>
                </a:solidFill>
              </a:rPr>
              <a:t>News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Nicole </a:t>
            </a:r>
            <a:r>
              <a:rPr lang="en-US" dirty="0" err="1">
                <a:solidFill>
                  <a:srgbClr val="FFFFFF"/>
                </a:solidFill>
              </a:rPr>
              <a:t>Gasparini</a:t>
            </a:r>
            <a:r>
              <a:rPr lang="en-US" dirty="0">
                <a:solidFill>
                  <a:srgbClr val="FFFFFF"/>
                </a:solidFill>
              </a:rPr>
              <a:t>, Tulane University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Finding </a:t>
            </a:r>
            <a:r>
              <a:rPr lang="en-US" dirty="0">
                <a:solidFill>
                  <a:srgbClr val="FFFFFF"/>
                </a:solidFill>
              </a:rPr>
              <a:t>connections between current events and Earth </a:t>
            </a:r>
            <a:r>
              <a:rPr lang="en-US" dirty="0" smtClean="0">
                <a:solidFill>
                  <a:srgbClr val="FFFFFF"/>
                </a:solidFill>
              </a:rPr>
              <a:t>sciences</a:t>
            </a:r>
          </a:p>
          <a:p>
            <a:pPr lvl="1"/>
            <a:r>
              <a:rPr lang="en-US" dirty="0" err="1" smtClean="0">
                <a:solidFill>
                  <a:srgbClr val="FFFFFF"/>
                </a:solidFill>
              </a:rPr>
              <a:t>Annia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Fayon</a:t>
            </a:r>
            <a:r>
              <a:rPr lang="en-US" dirty="0">
                <a:solidFill>
                  <a:srgbClr val="FFFFFF"/>
                </a:solidFill>
              </a:rPr>
              <a:t>, University of Minnesota - Twin Cities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Current </a:t>
            </a:r>
            <a:r>
              <a:rPr lang="en-US" dirty="0">
                <a:solidFill>
                  <a:srgbClr val="FFFFFF"/>
                </a:solidFill>
              </a:rPr>
              <a:t>Events Presentation Activity for Introductory Geoscience </a:t>
            </a:r>
            <a:r>
              <a:rPr lang="en-US" dirty="0" smtClean="0">
                <a:solidFill>
                  <a:srgbClr val="FFFFFF"/>
                </a:solidFill>
              </a:rPr>
              <a:t>Classes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Eleanor </a:t>
            </a:r>
            <a:r>
              <a:rPr lang="en-US" dirty="0">
                <a:solidFill>
                  <a:srgbClr val="FFFFFF"/>
                </a:solidFill>
              </a:rPr>
              <a:t>J. </a:t>
            </a:r>
            <a:r>
              <a:rPr lang="en-US" dirty="0" err="1">
                <a:solidFill>
                  <a:srgbClr val="FFFFFF"/>
                </a:solidFill>
              </a:rPr>
              <a:t>Camann</a:t>
            </a:r>
            <a:r>
              <a:rPr lang="en-US" dirty="0">
                <a:solidFill>
                  <a:srgbClr val="FFFFFF"/>
                </a:solidFill>
              </a:rPr>
              <a:t>, Red Rocks Community </a:t>
            </a:r>
            <a:r>
              <a:rPr lang="en-US" dirty="0" smtClean="0">
                <a:solidFill>
                  <a:srgbClr val="FFFFFF"/>
                </a:solidFill>
              </a:rPr>
              <a:t>College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238780"/>
            <a:ext cx="5423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Utilizing Teachable Moments in SGT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10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4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Utilizing Teachable Moments in SGT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600" y="1219200"/>
            <a:ext cx="73152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è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Build consensus (?)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on the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ways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in which current events can be a useful pedagogical tool in SGT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courses</a:t>
            </a:r>
          </a:p>
          <a:p>
            <a:pPr marL="285750" indent="-285750">
              <a:buFont typeface="Wingdings" charset="0"/>
              <a:buChar char="è"/>
            </a:pPr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Domains of learning: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Which are most effectively addressed via current events in SGT? 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Why?</a:t>
            </a:r>
          </a:p>
          <a:p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Teaching methods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What are effective ways to utilize current events in SGT?</a:t>
            </a:r>
          </a:p>
          <a:p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Current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Which can be applicable to SGT?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4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Utilizing Teachable Moments in SGT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219200"/>
            <a:ext cx="8305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Domains of learning: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Which are most effectively addressed via current events in SGT? 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Why?</a:t>
            </a:r>
          </a:p>
          <a:p>
            <a:endParaRPr lang="en-US" i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904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4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Utilizing Teachable Moments in SGT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219200"/>
            <a:ext cx="83058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Teaching methods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What are effective ways to utilize current events in SGT?</a:t>
            </a:r>
          </a:p>
          <a:p>
            <a:endParaRPr lang="en-US" i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97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4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Utilizing Teachable Moments in SGT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219200"/>
            <a:ext cx="8763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Current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Which can be applicable to SGT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?</a:t>
            </a:r>
          </a:p>
          <a:p>
            <a:pPr marL="742950" lvl="1" indent="-285750">
              <a:buFont typeface="Arial"/>
              <a:buChar char="•"/>
            </a:pP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CHARACTERISTICS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Spatial scale of event:  Global, Regional, Local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</a:rPr>
              <a:t>Spatial scale of 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human impact:  </a:t>
            </a:r>
            <a:r>
              <a:rPr lang="en-US" i="1" dirty="0">
                <a:solidFill>
                  <a:schemeClr val="bg1">
                    <a:lumMod val="95000"/>
                  </a:schemeClr>
                </a:solidFill>
              </a:rPr>
              <a:t>Global, Regional, 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Local</a:t>
            </a:r>
          </a:p>
          <a:p>
            <a:pPr marL="285750" indent="-285750">
              <a:buFont typeface="Arial"/>
              <a:buChar char="•"/>
            </a:pP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Temporal scale of event:  Immediate, human short-term, human long-term, geologic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</a:rPr>
              <a:t>Original type of event:  Atmospheric, Oceanic, 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Biological, Terrestrial</a:t>
            </a:r>
            <a:r>
              <a:rPr lang="en-US" i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Extraterrestrial</a:t>
            </a:r>
          </a:p>
          <a:p>
            <a:pPr marL="285750" indent="-285750">
              <a:buFont typeface="Arial"/>
              <a:buChar char="•"/>
            </a:pP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“Direction” of event:  Event impacts humans, Humans impact event</a:t>
            </a:r>
          </a:p>
          <a:p>
            <a:pPr marL="285750" indent="-285750">
              <a:buFont typeface="Arial"/>
              <a:buChar char="•"/>
            </a:pP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Dominant sphere of influence:  Impacts students directly, Impacts students indirectly</a:t>
            </a:r>
          </a:p>
          <a:p>
            <a:pPr marL="285750" indent="-285750">
              <a:buFont typeface="Arial"/>
              <a:buChar char="•"/>
            </a:pP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Are any of these more important or easier to employ, given our “domains of learning”?  Should we focus on these and discount others?</a:t>
            </a:r>
          </a:p>
        </p:txBody>
      </p:sp>
    </p:spTree>
    <p:extLst>
      <p:ext uri="{BB962C8B-B14F-4D97-AF65-F5344CB8AC3E}">
        <p14:creationId xmlns:p14="http://schemas.microsoft.com/office/powerpoint/2010/main" val="3208042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bldLvl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4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Utilizing Teachable Moments in SGT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2192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è"/>
            </a:pPr>
            <a:r>
              <a:rPr lang="en-US" dirty="0" smtClean="0">
                <a:solidFill>
                  <a:srgbClr val="FFFFFF"/>
                </a:solidFill>
              </a:rPr>
              <a:t>Identify </a:t>
            </a:r>
            <a:r>
              <a:rPr lang="en-US" dirty="0">
                <a:solidFill>
                  <a:srgbClr val="FFFFFF"/>
                </a:solidFill>
              </a:rPr>
              <a:t>event types that may be “canned” as a </a:t>
            </a:r>
            <a:r>
              <a:rPr lang="en-US" dirty="0" smtClean="0">
                <a:solidFill>
                  <a:srgbClr val="FFFFFF"/>
                </a:solidFill>
              </a:rPr>
              <a:t>resource.  </a:t>
            </a:r>
            <a:r>
              <a:rPr lang="en-US" u="sng" dirty="0" smtClean="0">
                <a:solidFill>
                  <a:srgbClr val="FFFFFF"/>
                </a:solidFill>
              </a:rPr>
              <a:t>Can we get specific?</a:t>
            </a:r>
            <a:endParaRPr lang="en-US" u="sng" dirty="0">
              <a:solidFill>
                <a:srgbClr val="FFFFFF"/>
              </a:solidFill>
            </a:endParaRPr>
          </a:p>
          <a:p>
            <a:pPr marL="285750" indent="-285750">
              <a:buFont typeface="Wingdings" charset="0"/>
              <a:buChar char="è"/>
            </a:pP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2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11527</TotalTime>
  <Words>385</Words>
  <Application>Microsoft Macintosh PowerPoint</Application>
  <PresentationFormat>On-screen Show (4:3)</PresentationFormat>
  <Paragraphs>68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UTK Geophysics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gainesdp</dc:creator>
  <cp:lastModifiedBy>Gregory Baker</cp:lastModifiedBy>
  <cp:revision>1014</cp:revision>
  <dcterms:created xsi:type="dcterms:W3CDTF">2010-02-09T16:20:43Z</dcterms:created>
  <dcterms:modified xsi:type="dcterms:W3CDTF">2012-07-18T22:53:57Z</dcterms:modified>
</cp:coreProperties>
</file>