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0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A7FD4D-79A9-8148-AF38-3B8EDAB8642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5435F-9643-2841-84A7-6948C596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5435F-9643-2841-84A7-6948C5962A0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83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592886-E571-45D5-8B56-343DC94F8FA6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t>7/17/12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 algn="r" eaLnBrk="1" latinLnBrk="0" hangingPunct="1"/>
            <a:endParaRPr kumimoji="0"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 algn="l" eaLnBrk="1" latinLnBrk="0" hangingPunct="1"/>
            <a:fld id="{48D92626-37D2-4832-BF7A-BC283494A20D}" type="datetimeFigureOut">
              <a:rPr lang="en-US" smtClean="0"/>
              <a:t>7/17/12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 sz="1600" b="1" dirty="0">
              <a:solidFill>
                <a:schemeClr val="tx2">
                  <a:shade val="90000"/>
                </a:schemeClr>
              </a:solidFill>
              <a:effectLst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video.pbs.org/video/1841409727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video.pbs.org/video/1877664868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635000"/>
            <a:ext cx="8229600" cy="1463676"/>
          </a:xfrm>
        </p:spPr>
        <p:txBody>
          <a:bodyPr/>
          <a:lstStyle/>
          <a:p>
            <a:pPr algn="ctr"/>
            <a:r>
              <a:rPr lang="en-US" dirty="0" smtClean="0"/>
              <a:t>“News Hour”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50" y="2819400"/>
            <a:ext cx="7963584" cy="32131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 means for integrating facts, figures, interpretations, and opinions; improving readiness for public discourse; and connecting geosciences and society.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406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Examples of Topics related to</a:t>
            </a:r>
            <a:br>
              <a:rPr lang="en-US" dirty="0" smtClean="0"/>
            </a:br>
            <a:r>
              <a:rPr lang="en-US" dirty="0" smtClean="0"/>
              <a:t>STRUCTURAL GEOLOGY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Hydrofracking</a:t>
            </a:r>
            <a:r>
              <a:rPr lang="en-US" dirty="0" smtClean="0"/>
              <a:t> and its Implications</a:t>
            </a:r>
          </a:p>
          <a:p>
            <a:r>
              <a:rPr lang="en-US" dirty="0" smtClean="0"/>
              <a:t>Blind Thrusts in the Los Angeles Basin</a:t>
            </a:r>
          </a:p>
          <a:p>
            <a:r>
              <a:rPr lang="en-US" dirty="0" smtClean="0"/>
              <a:t>The Creeping Sector of the San Andreas</a:t>
            </a:r>
          </a:p>
          <a:p>
            <a:r>
              <a:rPr lang="en-US" dirty="0" smtClean="0"/>
              <a:t>Episodic Tremor and Slip: Friend or Foe?</a:t>
            </a:r>
          </a:p>
          <a:p>
            <a:r>
              <a:rPr lang="en-US" dirty="0" smtClean="0"/>
              <a:t>The ‘Shock’ of Asteroid Impact</a:t>
            </a:r>
          </a:p>
          <a:p>
            <a:r>
              <a:rPr lang="en-US" dirty="0" smtClean="0"/>
              <a:t>The ‘Paradox’ of </a:t>
            </a:r>
            <a:r>
              <a:rPr lang="en-US" dirty="0" err="1" smtClean="0"/>
              <a:t>Overthrust</a:t>
            </a:r>
            <a:r>
              <a:rPr lang="en-US" dirty="0" smtClean="0"/>
              <a:t> Faulting</a:t>
            </a:r>
          </a:p>
          <a:p>
            <a:r>
              <a:rPr lang="en-US" dirty="0" err="1" smtClean="0"/>
              <a:t>Supervolcanoes</a:t>
            </a:r>
            <a:r>
              <a:rPr lang="en-US" dirty="0" smtClean="0"/>
              <a:t> and Caldera Collapse</a:t>
            </a:r>
          </a:p>
          <a:p>
            <a:r>
              <a:rPr lang="en-US" dirty="0" err="1" smtClean="0"/>
              <a:t>Megalandslides</a:t>
            </a:r>
            <a:r>
              <a:rPr lang="en-US" dirty="0" smtClean="0"/>
              <a:t> and Debris Flows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198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The “NEWS HOUR” </a:t>
            </a:r>
            <a:br>
              <a:rPr lang="en-US" sz="3600" dirty="0" smtClean="0"/>
            </a:br>
            <a:r>
              <a:rPr lang="en-US" sz="3600" dirty="0" smtClean="0"/>
              <a:t>As a Learning Experience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Rewards ‘seeing’ relationships across topics, areas, processes, and papers.</a:t>
            </a:r>
          </a:p>
          <a:p>
            <a:r>
              <a:rPr lang="en-US" dirty="0" smtClean="0"/>
              <a:t>Requires abandoning ‘</a:t>
            </a:r>
            <a:r>
              <a:rPr lang="en-US" dirty="0" err="1" smtClean="0"/>
              <a:t>geospeak</a:t>
            </a:r>
            <a:r>
              <a:rPr lang="en-US" dirty="0" smtClean="0"/>
              <a:t>’ in favor of plain language.</a:t>
            </a:r>
          </a:p>
          <a:p>
            <a:r>
              <a:rPr lang="en-US" dirty="0" smtClean="0"/>
              <a:t>Calls upon agility in responding to questions that link science, culture, and politics.</a:t>
            </a:r>
          </a:p>
          <a:p>
            <a:r>
              <a:rPr lang="en-US" dirty="0" smtClean="0"/>
              <a:t>Requires facts and figures, AND judgment and editorial opinion.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23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model is the</a:t>
            </a:r>
            <a:br>
              <a:rPr lang="en-US" dirty="0" smtClean="0"/>
            </a:br>
            <a:r>
              <a:rPr lang="en-US" dirty="0" smtClean="0"/>
              <a:t>PBS </a:t>
            </a:r>
            <a:r>
              <a:rPr lang="en-US" dirty="0" err="1" smtClean="0"/>
              <a:t>NewHour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646236"/>
            <a:ext cx="8401050" cy="467201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“</a:t>
            </a:r>
            <a:r>
              <a:rPr lang="en-US" i="1" dirty="0" smtClean="0"/>
              <a:t>The primary product is straightforward, informative news reporting and anal</a:t>
            </a:r>
            <a:r>
              <a:rPr lang="en-US" dirty="0" smtClean="0"/>
              <a:t>ysis.”</a:t>
            </a:r>
          </a:p>
          <a:p>
            <a:endParaRPr lang="en-US" dirty="0" smtClean="0"/>
          </a:p>
          <a:p>
            <a:r>
              <a:rPr lang="en-US" dirty="0" smtClean="0"/>
              <a:t>Challenging topics, notable for national/global importance.</a:t>
            </a:r>
          </a:p>
          <a:p>
            <a:r>
              <a:rPr lang="en-US" dirty="0" smtClean="0"/>
              <a:t>Low-key, even-handed, inclusive of diverse perspectives.</a:t>
            </a:r>
          </a:p>
          <a:p>
            <a:r>
              <a:rPr lang="en-US" dirty="0" smtClean="0"/>
              <a:t>Role models for moderating are Jim Lehrer, Jeffrey Brown, </a:t>
            </a:r>
            <a:r>
              <a:rPr lang="en-US" dirty="0" err="1" smtClean="0"/>
              <a:t>Gwn</a:t>
            </a:r>
            <a:r>
              <a:rPr lang="en-US" dirty="0" smtClean="0"/>
              <a:t> </a:t>
            </a:r>
            <a:r>
              <a:rPr lang="en-US" dirty="0" err="1" smtClean="0"/>
              <a:t>Ifill</a:t>
            </a:r>
            <a:r>
              <a:rPr lang="en-US" dirty="0" smtClean="0"/>
              <a:t>, Ray Suarez, Margaret Warner,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Sreenivasan</a:t>
            </a:r>
            <a:r>
              <a:rPr lang="en-US" dirty="0" smtClean="0"/>
              <a:t>, and Judy Woodruff.  Have class watch select episodes as prep.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1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 readings on a given set of topics to whole class.</a:t>
            </a:r>
          </a:p>
          <a:p>
            <a:r>
              <a:rPr lang="en-US" dirty="0" smtClean="0"/>
              <a:t>Identify a STUDENT MODERATOR or pair of student moderators, and prep them on the overarching theme of inquiry.</a:t>
            </a:r>
          </a:p>
          <a:p>
            <a:r>
              <a:rPr lang="en-US" dirty="0" smtClean="0"/>
              <a:t>Identify a STUDENT PANEL, ideally 3 or 4 individuals, and work out </a:t>
            </a:r>
            <a:r>
              <a:rPr lang="en-US" i="1" dirty="0" smtClean="0"/>
              <a:t>who</a:t>
            </a:r>
            <a:r>
              <a:rPr lang="en-US" dirty="0" smtClean="0"/>
              <a:t> will represent </a:t>
            </a:r>
            <a:r>
              <a:rPr lang="en-US" i="1" dirty="0" smtClean="0"/>
              <a:t>what</a:t>
            </a:r>
            <a:r>
              <a:rPr lang="en-US" dirty="0" smtClean="0"/>
              <a:t> area of expertise.</a:t>
            </a:r>
          </a:p>
          <a:p>
            <a:r>
              <a:rPr lang="en-US" dirty="0" smtClean="0"/>
              <a:t>Consider establishing a CAMERA TEAM.</a:t>
            </a:r>
          </a:p>
        </p:txBody>
      </p:sp>
    </p:spTree>
    <p:extLst>
      <p:ext uri="{BB962C8B-B14F-4D97-AF65-F5344CB8AC3E}">
        <p14:creationId xmlns:p14="http://schemas.microsoft.com/office/powerpoint/2010/main" val="1527958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Way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Moderator briefly frames the TOPIC and then presents essential background.</a:t>
            </a:r>
          </a:p>
          <a:p>
            <a:r>
              <a:rPr lang="en-US" dirty="0" smtClean="0"/>
              <a:t>Moderator introduces panel members, identifying titles/positions/expertise.</a:t>
            </a:r>
          </a:p>
          <a:p>
            <a:r>
              <a:rPr lang="en-US" dirty="0" smtClean="0"/>
              <a:t>Moderator initiates and sustains the discourse through questions to and conversations with panel. </a:t>
            </a:r>
          </a:p>
          <a:p>
            <a:r>
              <a:rPr lang="en-US" dirty="0" smtClean="0"/>
              <a:t>Whole class engages in critique of what was observed and what was learned.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690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PBS </a:t>
            </a:r>
            <a:r>
              <a:rPr lang="en-US" dirty="0" err="1" smtClean="0"/>
              <a:t>NewsHour</a:t>
            </a:r>
            <a:r>
              <a:rPr lang="en-US" dirty="0" smtClean="0"/>
              <a:t> Example:  2011 </a:t>
            </a:r>
            <a:r>
              <a:rPr lang="en-US" dirty="0" err="1" smtClean="0"/>
              <a:t>Tokoku</a:t>
            </a:r>
            <a:r>
              <a:rPr lang="en-US" dirty="0"/>
              <a:t> </a:t>
            </a:r>
            <a:r>
              <a:rPr lang="en-US" dirty="0" smtClean="0"/>
              <a:t>Earthquake and Tsunami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http://video.pbs.org/video/1841409727</a:t>
            </a:r>
            <a:endParaRPr lang="en-US" dirty="0" smtClean="0"/>
          </a:p>
          <a:p>
            <a:r>
              <a:rPr lang="en-US" dirty="0" smtClean="0"/>
              <a:t>Judy Woodruff provided essential background on the day of the disaster.</a:t>
            </a:r>
          </a:p>
          <a:p>
            <a:r>
              <a:rPr lang="en-US" dirty="0" smtClean="0"/>
              <a:t>Note essential facts and figures, and broad range of phenomena.</a:t>
            </a:r>
          </a:p>
          <a:p>
            <a:r>
              <a:rPr lang="en-US" dirty="0" smtClean="0"/>
              <a:t>Note the tight, efficient, clear language.</a:t>
            </a:r>
          </a:p>
          <a:p>
            <a:r>
              <a:rPr lang="en-US" dirty="0" smtClean="0"/>
              <a:t>Imagine the work in drawing </a:t>
            </a:r>
            <a:r>
              <a:rPr lang="en-US" dirty="0" err="1" smtClean="0"/>
              <a:t>togeher</a:t>
            </a:r>
            <a:r>
              <a:rPr lang="en-US" dirty="0" smtClean="0"/>
              <a:t> essential information ‘in record time.’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173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Jeffrey Brown interviews</a:t>
            </a:r>
            <a:br>
              <a:rPr lang="en-US" dirty="0" smtClean="0"/>
            </a:br>
            <a:r>
              <a:rPr lang="en-US" dirty="0" smtClean="0"/>
              <a:t> the Panel of Experts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628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Introduces panelists and probes generally: “</a:t>
            </a:r>
            <a:r>
              <a:rPr lang="en-US" i="1" dirty="0" smtClean="0"/>
              <a:t>What’s Going On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Moves from science, to human condition, to political and government culture.</a:t>
            </a:r>
          </a:p>
          <a:p>
            <a:r>
              <a:rPr lang="en-US" dirty="0" smtClean="0"/>
              <a:t>Two rounds of discourse.</a:t>
            </a:r>
          </a:p>
          <a:p>
            <a:r>
              <a:rPr lang="en-US" dirty="0" smtClean="0"/>
              <a:t>Panelists make some clear, sharp points.</a:t>
            </a:r>
          </a:p>
          <a:p>
            <a:r>
              <a:rPr lang="en-US" dirty="0" smtClean="0"/>
              <a:t>Includes attention to the practical, what must be done?</a:t>
            </a:r>
          </a:p>
          <a:p>
            <a:r>
              <a:rPr lang="en-US" dirty="0" smtClean="0"/>
              <a:t>Finishes off with values and culture.</a:t>
            </a:r>
          </a:p>
          <a:p>
            <a:r>
              <a:rPr lang="en-US" dirty="0" smtClean="0">
                <a:hlinkClick r:id="rId2"/>
              </a:rPr>
              <a:t>http://video.pbs.org/video/1877664868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972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Retrospective can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Did the moderator break down acronyms and specialized language?</a:t>
            </a:r>
          </a:p>
          <a:p>
            <a:r>
              <a:rPr lang="en-US" dirty="0" smtClean="0"/>
              <a:t>Did panelists answer the questions?</a:t>
            </a:r>
          </a:p>
          <a:p>
            <a:r>
              <a:rPr lang="en-US" dirty="0" smtClean="0"/>
              <a:t>Did panelists speak to a public audience?</a:t>
            </a:r>
          </a:p>
          <a:p>
            <a:r>
              <a:rPr lang="en-US" dirty="0" smtClean="0"/>
              <a:t>Did panelists hit on just the right points?</a:t>
            </a:r>
          </a:p>
          <a:p>
            <a:r>
              <a:rPr lang="en-US" dirty="0" smtClean="0"/>
              <a:t>Did panelists and moderator have critical facts and figures in hand?</a:t>
            </a:r>
          </a:p>
          <a:p>
            <a:r>
              <a:rPr lang="en-US" dirty="0" smtClean="0"/>
              <a:t>Were emotions ‘checked at the door?’</a:t>
            </a:r>
          </a:p>
          <a:p>
            <a:r>
              <a:rPr lang="en-US" dirty="0" smtClean="0"/>
              <a:t>How was the flow of discourse?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Will each of us be ready when asked to go on camera? How do we prepare?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03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Examples of Topics Related to ACTIVE TECTONIC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Salt Lake City and the Wasatch Fault</a:t>
            </a:r>
          </a:p>
          <a:p>
            <a:r>
              <a:rPr lang="en-US" dirty="0" smtClean="0"/>
              <a:t>Cascadia and the Seattle Fault</a:t>
            </a:r>
          </a:p>
          <a:p>
            <a:r>
              <a:rPr lang="en-US" dirty="0" smtClean="0"/>
              <a:t>St. Louis and the New Madrid Fault Zone</a:t>
            </a:r>
          </a:p>
          <a:p>
            <a:r>
              <a:rPr lang="en-US" dirty="0" smtClean="0"/>
              <a:t>Big Island of Hawaii, Sector Collapse</a:t>
            </a:r>
          </a:p>
          <a:p>
            <a:r>
              <a:rPr lang="en-US" dirty="0" smtClean="0"/>
              <a:t>Mt. Etna, Sector Collapse</a:t>
            </a:r>
          </a:p>
          <a:p>
            <a:r>
              <a:rPr lang="en-US" dirty="0" smtClean="0"/>
              <a:t>Sumatra and Tsunami</a:t>
            </a:r>
          </a:p>
          <a:p>
            <a:r>
              <a:rPr lang="en-US" dirty="0" smtClean="0"/>
              <a:t>Guatemala City and the </a:t>
            </a:r>
            <a:r>
              <a:rPr lang="en-US" dirty="0" err="1" smtClean="0"/>
              <a:t>Polochic</a:t>
            </a:r>
            <a:r>
              <a:rPr lang="en-US" dirty="0" smtClean="0"/>
              <a:t> Fault</a:t>
            </a:r>
          </a:p>
          <a:p>
            <a:r>
              <a:rPr lang="en-US" dirty="0" smtClean="0"/>
              <a:t>Christchurch and Aftershock Trauma</a:t>
            </a:r>
          </a:p>
          <a:p>
            <a:r>
              <a:rPr lang="en-US" dirty="0" smtClean="0"/>
              <a:t>Taiwan, and Chi-Chi Earthquake Lessons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003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87</TotalTime>
  <Words>614</Words>
  <Application>Microsoft Macintosh PowerPoint</Application>
  <PresentationFormat>On-screen Show (4:3)</PresentationFormat>
  <Paragraphs>67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Foundry</vt:lpstr>
      <vt:lpstr>“News Hour”</vt:lpstr>
      <vt:lpstr>The “NEWS HOUR”  As a Learning Experience:</vt:lpstr>
      <vt:lpstr>The model is the PBS NewHour</vt:lpstr>
      <vt:lpstr>Requirements</vt:lpstr>
      <vt:lpstr>The Way It Works</vt:lpstr>
      <vt:lpstr>PBS NewsHour Example:  2011 Tokoku Earthquake and Tsunami</vt:lpstr>
      <vt:lpstr>Jeffrey Brown interviews  the Panel of Experts</vt:lpstr>
      <vt:lpstr>Retrospective can include:</vt:lpstr>
      <vt:lpstr>Examples of Topics Related to ACTIVE TECTONIC THREATS</vt:lpstr>
      <vt:lpstr>Examples of Topics related to STRUCTURAL GEOLOGY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 Hour</dc:title>
  <dc:creator>George Davis</dc:creator>
  <cp:lastModifiedBy>koconnell</cp:lastModifiedBy>
  <cp:revision>10</cp:revision>
  <dcterms:created xsi:type="dcterms:W3CDTF">2012-07-06T00:50:21Z</dcterms:created>
  <dcterms:modified xsi:type="dcterms:W3CDTF">2012-07-17T14:44:15Z</dcterms:modified>
</cp:coreProperties>
</file>