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70DA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08D8B-CDEC-4EF1-8D86-76B56F3DDA9A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EE0EE-E36D-4CF7-8772-3AA55C9F8D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earthquake.usgs.gov/hazards/qfaults/google.php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18552"/>
          <a:stretch>
            <a:fillRect/>
          </a:stretch>
        </p:blipFill>
        <p:spPr bwMode="auto">
          <a:xfrm>
            <a:off x="0" y="0"/>
            <a:ext cx="9174481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83110" t="92857"/>
          <a:stretch>
            <a:fillRect/>
          </a:stretch>
        </p:blipFill>
        <p:spPr bwMode="auto">
          <a:xfrm>
            <a:off x="7620000" y="6172200"/>
            <a:ext cx="15485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3400" y="685800"/>
            <a:ext cx="13299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70DA46"/>
                </a:solidFill>
              </a:rPr>
              <a:t>San Clemente</a:t>
            </a:r>
          </a:p>
          <a:p>
            <a:r>
              <a:rPr lang="en-US" sz="1600" dirty="0" smtClean="0">
                <a:solidFill>
                  <a:srgbClr val="70DA46"/>
                </a:solidFill>
              </a:rPr>
              <a:t>Fault Zone</a:t>
            </a:r>
            <a:endParaRPr lang="en-US" sz="1600" dirty="0">
              <a:solidFill>
                <a:srgbClr val="70DA4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3430" y="39469"/>
            <a:ext cx="2047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C000"/>
                </a:solidFill>
              </a:rPr>
              <a:t>Santa Cruz-Catalina Ridge</a:t>
            </a:r>
          </a:p>
          <a:p>
            <a:r>
              <a:rPr lang="en-US" sz="1400" dirty="0" smtClean="0">
                <a:solidFill>
                  <a:srgbClr val="FFC000"/>
                </a:solidFill>
              </a:rPr>
              <a:t>Fault Zone</a:t>
            </a:r>
            <a:endParaRPr lang="en-US" sz="1400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04691" y="2310825"/>
            <a:ext cx="10531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00"/>
                </a:solidFill>
              </a:rPr>
              <a:t>Catalina</a:t>
            </a:r>
          </a:p>
          <a:p>
            <a:r>
              <a:rPr lang="en-US" sz="1600" dirty="0" smtClean="0">
                <a:solidFill>
                  <a:srgbClr val="FFFF00"/>
                </a:solidFill>
              </a:rPr>
              <a:t>Fault Zone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91400" y="3429000"/>
            <a:ext cx="1632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FF"/>
                </a:solidFill>
              </a:rPr>
              <a:t>San Diego Trough</a:t>
            </a:r>
          </a:p>
          <a:p>
            <a:r>
              <a:rPr lang="en-US" sz="1600" dirty="0" smtClean="0">
                <a:solidFill>
                  <a:srgbClr val="FF00FF"/>
                </a:solidFill>
              </a:rPr>
              <a:t>Fault Zone</a:t>
            </a:r>
            <a:endParaRPr lang="en-US" sz="1600" dirty="0">
              <a:solidFill>
                <a:srgbClr val="FF00FF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638800" y="2743200"/>
            <a:ext cx="152400" cy="457200"/>
          </a:xfrm>
          <a:prstGeom prst="straightConnector1">
            <a:avLst/>
          </a:prstGeom>
          <a:ln w="317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81000" y="3581400"/>
            <a:ext cx="0" cy="533400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28600" y="4114800"/>
            <a:ext cx="317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533400"/>
            <a:ext cx="83058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All of the fault zones shown on the map are right lateral strike slip faults.  Fault traces were obtained from the USGS quaternary fault database at </a:t>
            </a:r>
            <a:r>
              <a:rPr lang="en-US" sz="1400" dirty="0" smtClean="0">
                <a:hlinkClick r:id="rId2"/>
              </a:rPr>
              <a:t>http://earthquake.usgs.gov/hazards/qfaults/google.php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Name: </a:t>
            </a:r>
            <a:br>
              <a:rPr lang="en-US" sz="1400" dirty="0" smtClean="0"/>
            </a:b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1. Briefly describe the terrain just north of the Catalina Fault Zone.</a:t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2.  The </a:t>
            </a:r>
            <a:r>
              <a:rPr lang="en-US" sz="1400" dirty="0" smtClean="0"/>
              <a:t>Catalina F</a:t>
            </a:r>
            <a:r>
              <a:rPr lang="en-US" sz="1400" dirty="0" smtClean="0"/>
              <a:t>ault Zone bends noticeably in the vicinity of the blue arrow.  Would this be considered a releasing bend or a restraining bend?  Explain your reasoning, including a general discussion and map view sketch of the local stresses in that location.</a:t>
            </a:r>
            <a:endParaRPr lang="en-US" sz="1400" dirty="0"/>
          </a:p>
        </p:txBody>
      </p:sp>
      <p:sp>
        <p:nvSpPr>
          <p:cNvPr id="4" name="Freeform 3"/>
          <p:cNvSpPr/>
          <p:nvPr/>
        </p:nvSpPr>
        <p:spPr>
          <a:xfrm>
            <a:off x="5257800" y="4800600"/>
            <a:ext cx="2952750" cy="1385888"/>
          </a:xfrm>
          <a:custGeom>
            <a:avLst/>
            <a:gdLst>
              <a:gd name="connsiteX0" fmla="*/ 0 w 2952750"/>
              <a:gd name="connsiteY0" fmla="*/ 0 h 1385888"/>
              <a:gd name="connsiteX1" fmla="*/ 71437 w 2952750"/>
              <a:gd name="connsiteY1" fmla="*/ 42863 h 1385888"/>
              <a:gd name="connsiteX2" fmla="*/ 185737 w 2952750"/>
              <a:gd name="connsiteY2" fmla="*/ 114300 h 1385888"/>
              <a:gd name="connsiteX3" fmla="*/ 309562 w 2952750"/>
              <a:gd name="connsiteY3" fmla="*/ 200025 h 1385888"/>
              <a:gd name="connsiteX4" fmla="*/ 419100 w 2952750"/>
              <a:gd name="connsiteY4" fmla="*/ 280988 h 1385888"/>
              <a:gd name="connsiteX5" fmla="*/ 523875 w 2952750"/>
              <a:gd name="connsiteY5" fmla="*/ 328613 h 1385888"/>
              <a:gd name="connsiteX6" fmla="*/ 685800 w 2952750"/>
              <a:gd name="connsiteY6" fmla="*/ 400050 h 1385888"/>
              <a:gd name="connsiteX7" fmla="*/ 871537 w 2952750"/>
              <a:gd name="connsiteY7" fmla="*/ 481013 h 1385888"/>
              <a:gd name="connsiteX8" fmla="*/ 1123950 w 2952750"/>
              <a:gd name="connsiteY8" fmla="*/ 547688 h 1385888"/>
              <a:gd name="connsiteX9" fmla="*/ 1338262 w 2952750"/>
              <a:gd name="connsiteY9" fmla="*/ 600075 h 1385888"/>
              <a:gd name="connsiteX10" fmla="*/ 1485900 w 2952750"/>
              <a:gd name="connsiteY10" fmla="*/ 657225 h 1385888"/>
              <a:gd name="connsiteX11" fmla="*/ 1643062 w 2952750"/>
              <a:gd name="connsiteY11" fmla="*/ 728663 h 1385888"/>
              <a:gd name="connsiteX12" fmla="*/ 1785937 w 2952750"/>
              <a:gd name="connsiteY12" fmla="*/ 762000 h 1385888"/>
              <a:gd name="connsiteX13" fmla="*/ 2009775 w 2952750"/>
              <a:gd name="connsiteY13" fmla="*/ 823913 h 1385888"/>
              <a:gd name="connsiteX14" fmla="*/ 2243137 w 2952750"/>
              <a:gd name="connsiteY14" fmla="*/ 881063 h 1385888"/>
              <a:gd name="connsiteX15" fmla="*/ 2319337 w 2952750"/>
              <a:gd name="connsiteY15" fmla="*/ 904875 h 1385888"/>
              <a:gd name="connsiteX16" fmla="*/ 2457450 w 2952750"/>
              <a:gd name="connsiteY16" fmla="*/ 976313 h 1385888"/>
              <a:gd name="connsiteX17" fmla="*/ 2705100 w 2952750"/>
              <a:gd name="connsiteY17" fmla="*/ 1162050 h 1385888"/>
              <a:gd name="connsiteX18" fmla="*/ 2952750 w 2952750"/>
              <a:gd name="connsiteY18" fmla="*/ 1385888 h 138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952750" h="1385888">
                <a:moveTo>
                  <a:pt x="0" y="0"/>
                </a:moveTo>
                <a:lnTo>
                  <a:pt x="71437" y="42863"/>
                </a:lnTo>
                <a:lnTo>
                  <a:pt x="185737" y="114300"/>
                </a:lnTo>
                <a:lnTo>
                  <a:pt x="309562" y="200025"/>
                </a:lnTo>
                <a:lnTo>
                  <a:pt x="419100" y="280988"/>
                </a:lnTo>
                <a:lnTo>
                  <a:pt x="523875" y="328613"/>
                </a:lnTo>
                <a:lnTo>
                  <a:pt x="685800" y="400050"/>
                </a:lnTo>
                <a:lnTo>
                  <a:pt x="871537" y="481013"/>
                </a:lnTo>
                <a:lnTo>
                  <a:pt x="1123950" y="547688"/>
                </a:lnTo>
                <a:lnTo>
                  <a:pt x="1338262" y="600075"/>
                </a:lnTo>
                <a:lnTo>
                  <a:pt x="1485900" y="657225"/>
                </a:lnTo>
                <a:lnTo>
                  <a:pt x="1643062" y="728663"/>
                </a:lnTo>
                <a:lnTo>
                  <a:pt x="1785937" y="762000"/>
                </a:lnTo>
                <a:lnTo>
                  <a:pt x="2009775" y="823913"/>
                </a:lnTo>
                <a:lnTo>
                  <a:pt x="2243137" y="881063"/>
                </a:lnTo>
                <a:lnTo>
                  <a:pt x="2319337" y="904875"/>
                </a:lnTo>
                <a:lnTo>
                  <a:pt x="2457450" y="976313"/>
                </a:lnTo>
                <a:lnTo>
                  <a:pt x="2705100" y="1162050"/>
                </a:lnTo>
                <a:lnTo>
                  <a:pt x="2952750" y="1385888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833118">
            <a:off x="6032982" y="5875645"/>
            <a:ext cx="13725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Catalina Fault Zone</a:t>
            </a:r>
            <a:endParaRPr lang="en-US" sz="12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610600" y="4114800"/>
            <a:ext cx="0" cy="53340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458200" y="4648200"/>
            <a:ext cx="317716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52</Words>
  <Application>Microsoft Office PowerPoint</Application>
  <PresentationFormat>On-screen Show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Guilford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Angela</dc:creator>
  <cp:lastModifiedBy>Angela</cp:lastModifiedBy>
  <cp:revision>4</cp:revision>
  <dcterms:created xsi:type="dcterms:W3CDTF">2012-06-06T18:35:00Z</dcterms:created>
  <dcterms:modified xsi:type="dcterms:W3CDTF">2012-06-06T18:59:43Z</dcterms:modified>
</cp:coreProperties>
</file>