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73" r:id="rId2"/>
    <p:sldId id="257" r:id="rId3"/>
    <p:sldId id="258" r:id="rId4"/>
    <p:sldId id="260" r:id="rId5"/>
    <p:sldId id="261" r:id="rId6"/>
    <p:sldId id="262" r:id="rId7"/>
    <p:sldId id="274" r:id="rId8"/>
    <p:sldId id="263" r:id="rId9"/>
    <p:sldId id="264" r:id="rId10"/>
    <p:sldId id="259" r:id="rId11"/>
    <p:sldId id="265" r:id="rId12"/>
    <p:sldId id="268" r:id="rId13"/>
    <p:sldId id="266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 snapToObjects="1">
      <p:cViewPr varScale="1">
        <p:scale>
          <a:sx n="63" d="100"/>
          <a:sy n="63" d="100"/>
        </p:scale>
        <p:origin x="-2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AB4F7-F990-584D-BB22-66937D7BA34E}" type="datetimeFigureOut">
              <a:rPr lang="en-US" smtClean="0"/>
              <a:pPr/>
              <a:t>2/5/2010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FF32E2A-3560-AF4F-9533-3A63DC631C7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AB4F7-F990-584D-BB22-66937D7BA34E}" type="datetimeFigureOut">
              <a:rPr lang="en-US" smtClean="0"/>
              <a:pPr/>
              <a:t>2/5/2010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32E2A-3560-AF4F-9533-3A63DC631C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6FF32E2A-3560-AF4F-9533-3A63DC631C7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AB4F7-F990-584D-BB22-66937D7BA34E}" type="datetimeFigureOut">
              <a:rPr lang="en-US" smtClean="0"/>
              <a:pPr/>
              <a:t>2/5/2010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AB4F7-F990-584D-BB22-66937D7BA34E}" type="datetimeFigureOut">
              <a:rPr lang="en-US" smtClean="0"/>
              <a:pPr/>
              <a:t>2/5/2010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6FF32E2A-3560-AF4F-9533-3A63DC631C7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AB4F7-F990-584D-BB22-66937D7BA34E}" type="datetimeFigureOut">
              <a:rPr lang="en-US" smtClean="0"/>
              <a:pPr/>
              <a:t>2/5/2010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FF32E2A-3560-AF4F-9533-3A63DC631C7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E3AB4F7-F990-584D-BB22-66937D7BA34E}" type="datetimeFigureOut">
              <a:rPr lang="en-US" smtClean="0"/>
              <a:pPr/>
              <a:t>2/5/2010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32E2A-3560-AF4F-9533-3A63DC631C7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AB4F7-F990-584D-BB22-66937D7BA34E}" type="datetimeFigureOut">
              <a:rPr lang="en-US" smtClean="0"/>
              <a:pPr/>
              <a:t>2/5/2010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6FF32E2A-3560-AF4F-9533-3A63DC631C7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AB4F7-F990-584D-BB22-66937D7BA34E}" type="datetimeFigureOut">
              <a:rPr lang="en-US" smtClean="0"/>
              <a:pPr/>
              <a:t>2/5/2010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6FF32E2A-3560-AF4F-9533-3A63DC631C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AB4F7-F990-584D-BB22-66937D7BA34E}" type="datetimeFigureOut">
              <a:rPr lang="en-US" smtClean="0"/>
              <a:pPr/>
              <a:t>2/5/2010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FF32E2A-3560-AF4F-9533-3A63DC631C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FF32E2A-3560-AF4F-9533-3A63DC631C7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AB4F7-F990-584D-BB22-66937D7BA34E}" type="datetimeFigureOut">
              <a:rPr lang="en-US" smtClean="0"/>
              <a:pPr/>
              <a:t>2/5/2010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6FF32E2A-3560-AF4F-9533-3A63DC631C7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E3AB4F7-F990-584D-BB22-66937D7BA34E}" type="datetimeFigureOut">
              <a:rPr lang="en-US" smtClean="0"/>
              <a:pPr/>
              <a:t>2/5/2010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E3AB4F7-F990-584D-BB22-66937D7BA34E}" type="datetimeFigureOut">
              <a:rPr lang="en-US" smtClean="0"/>
              <a:pPr/>
              <a:t>2/5/2010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FF32E2A-3560-AF4F-9533-3A63DC631C7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 bldLvl="3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tahcampuscompact.org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now.edu/servicelearning/partnerlist.html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Making Recycling Work on Campus and in the Community</a:t>
            </a:r>
            <a:endParaRPr lang="en-US" dirty="0"/>
          </a:p>
        </p:txBody>
      </p:sp>
      <p:pic>
        <p:nvPicPr>
          <p:cNvPr id="8" name="Content Placeholder 7" descr="GreenRiverOverlook.JPG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l="46568" t="23475" r="45326" b="60000"/>
          <a:stretch>
            <a:fillRect/>
          </a:stretch>
        </p:blipFill>
        <p:spPr>
          <a:xfrm>
            <a:off x="2710481" y="3586606"/>
            <a:ext cx="1432956" cy="2190997"/>
          </a:xfrm>
        </p:spPr>
      </p:pic>
      <p:pic>
        <p:nvPicPr>
          <p:cNvPr id="17" name="Content Placeholder 16" descr="Wordmark-logo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-125829" b="-125829"/>
          <a:stretch>
            <a:fillRect/>
          </a:stretch>
        </p:blipFill>
        <p:spPr>
          <a:xfrm>
            <a:off x="4797552" y="228600"/>
            <a:ext cx="4038600" cy="4309839"/>
          </a:xfrm>
        </p:spPr>
      </p:pic>
      <p:sp>
        <p:nvSpPr>
          <p:cNvPr id="15" name="TextBox 14"/>
          <p:cNvSpPr txBox="1"/>
          <p:nvPr/>
        </p:nvSpPr>
        <p:spPr>
          <a:xfrm>
            <a:off x="325258" y="1668613"/>
            <a:ext cx="238522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 service learning project for Introductory Environmental Geology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57584" y="3887877"/>
            <a:ext cx="18121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Renée Faatz</a:t>
            </a:r>
          </a:p>
          <a:p>
            <a:r>
              <a:rPr lang="en-US" dirty="0" smtClean="0"/>
              <a:t>Associate Professor of Geology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5142169" y="3145941"/>
            <a:ext cx="2013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Ephraim, Utah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did I find all these partners?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612" y="1527048"/>
            <a:ext cx="7537295" cy="50248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Maintaining Communications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Sustainability Committee and Recycling Coalition helped.</a:t>
            </a:r>
          </a:p>
          <a:p>
            <a:r>
              <a:rPr lang="en-US" dirty="0" smtClean="0"/>
              <a:t>Ultimately it was up to me.</a:t>
            </a:r>
          </a:p>
          <a:p>
            <a:r>
              <a:rPr lang="en-US" dirty="0" smtClean="0"/>
              <a:t>Finding the time!</a:t>
            </a:r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5121" y="1534449"/>
            <a:ext cx="4518879" cy="45188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students interacted with Partners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In this case the students interacted with:</a:t>
            </a:r>
          </a:p>
          <a:p>
            <a:pPr lvl="1"/>
            <a:r>
              <a:rPr lang="en-US" dirty="0" smtClean="0"/>
              <a:t>The recycle bins</a:t>
            </a:r>
          </a:p>
          <a:p>
            <a:pPr lvl="1"/>
            <a:r>
              <a:rPr lang="en-US" dirty="0" smtClean="0"/>
              <a:t>Faculty and Staff on campus </a:t>
            </a:r>
          </a:p>
          <a:p>
            <a:pPr lvl="2"/>
            <a:r>
              <a:rPr lang="en-US" dirty="0" smtClean="0"/>
              <a:t>(established office by office pick up for paper)</a:t>
            </a:r>
          </a:p>
          <a:p>
            <a:pPr lvl="1"/>
            <a:r>
              <a:rPr lang="en-US" dirty="0" smtClean="0"/>
              <a:t>Community</a:t>
            </a:r>
          </a:p>
          <a:p>
            <a:pPr lvl="2"/>
            <a:r>
              <a:rPr lang="en-US" dirty="0" smtClean="0"/>
              <a:t>Volunteered at Recycling coalition drop-off site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0514" y="1293540"/>
            <a:ext cx="4375637" cy="43756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Advice on Finding and Keeping Partners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Establish need</a:t>
            </a:r>
          </a:p>
          <a:p>
            <a:pPr lvl="1"/>
            <a:r>
              <a:rPr lang="en-US" dirty="0" smtClean="0"/>
              <a:t>Discuss with partners what their dreams are</a:t>
            </a:r>
          </a:p>
          <a:p>
            <a:r>
              <a:rPr lang="en-US" dirty="0" smtClean="0"/>
              <a:t>Establish goals/plan</a:t>
            </a:r>
          </a:p>
          <a:p>
            <a:pPr lvl="1"/>
            <a:r>
              <a:rPr lang="en-US" dirty="0" smtClean="0"/>
              <a:t>Attempt to meet their goals, not yours</a:t>
            </a:r>
          </a:p>
          <a:p>
            <a:pPr lvl="1"/>
            <a:r>
              <a:rPr lang="en-US" dirty="0" smtClean="0"/>
              <a:t>To what extent do they want student involvement?</a:t>
            </a:r>
          </a:p>
          <a:p>
            <a:pPr lvl="1"/>
            <a:r>
              <a:rPr lang="en-US" dirty="0" smtClean="0"/>
              <a:t>Are they willing to train students?</a:t>
            </a:r>
          </a:p>
          <a:p>
            <a:r>
              <a:rPr lang="en-US" dirty="0" smtClean="0"/>
              <a:t>Feedback</a:t>
            </a:r>
          </a:p>
          <a:p>
            <a:pPr lvl="1"/>
            <a:r>
              <a:rPr lang="en-US" dirty="0" smtClean="0"/>
              <a:t>Communicate </a:t>
            </a:r>
            <a:r>
              <a:rPr lang="en-US" u="sng" dirty="0" smtClean="0"/>
              <a:t>during</a:t>
            </a:r>
            <a:r>
              <a:rPr lang="en-US" dirty="0" smtClean="0"/>
              <a:t> the project</a:t>
            </a:r>
          </a:p>
          <a:p>
            <a:pPr lvl="1"/>
            <a:r>
              <a:rPr lang="en-US" dirty="0" smtClean="0"/>
              <a:t>Evaluate project and re-set goals for next time	</a:t>
            </a:r>
          </a:p>
          <a:p>
            <a:r>
              <a:rPr lang="en-US" dirty="0" smtClean="0"/>
              <a:t>Build face-to-face relationships</a:t>
            </a:r>
          </a:p>
          <a:p>
            <a:pPr lvl="1"/>
            <a:r>
              <a:rPr lang="en-US" dirty="0" smtClean="0"/>
              <a:t>Example:   On-campus Aluminum bin</a:t>
            </a:r>
          </a:p>
          <a:p>
            <a:r>
              <a:rPr lang="en-US" dirty="0" smtClean="0"/>
              <a:t>Add to the project SLOWLY</a:t>
            </a:r>
          </a:p>
          <a:p>
            <a:pPr lvl="1"/>
            <a:r>
              <a:rPr lang="en-US" dirty="0" smtClean="0"/>
              <a:t>Problems with Community recycling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More advice courtesy of</a:t>
            </a:r>
            <a:br>
              <a:rPr lang="en-US" dirty="0" smtClean="0"/>
            </a:br>
            <a:r>
              <a:rPr lang="en-US" sz="2000" dirty="0" smtClean="0"/>
              <a:t>http://</a:t>
            </a:r>
            <a:r>
              <a:rPr lang="en-US" sz="2000" dirty="0" err="1" smtClean="0"/>
              <a:t>www.phoenixgymnastics.ie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3462" y="1497769"/>
            <a:ext cx="5930538" cy="46012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9588" y="2222320"/>
            <a:ext cx="215440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City Recycling  “failed”</a:t>
            </a:r>
          </a:p>
          <a:p>
            <a:r>
              <a:rPr lang="en-US" dirty="0" smtClean="0"/>
              <a:t>-Lack of company to pick up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City Recycling failed (for now), but we discovered a company that will pick up ALL paper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752" y="1154161"/>
            <a:ext cx="8081035" cy="52688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With Bob Oliver’s help we continue to look for opportunities to increase recycling for the campus and the community.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589" y="2837887"/>
            <a:ext cx="5196661" cy="35203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Snow College Mission and Goals states: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b="1" dirty="0" smtClean="0"/>
              <a:t>The mission of Snow College is to </a:t>
            </a:r>
          </a:p>
          <a:p>
            <a:pPr lvl="1"/>
            <a:r>
              <a:rPr lang="en-US" b="1" dirty="0" smtClean="0"/>
              <a:t>educate students, inspire them to love learning, and lead them to serve others.</a:t>
            </a:r>
          </a:p>
          <a:p>
            <a:r>
              <a:rPr lang="en-US" b="1" dirty="0" smtClean="0"/>
              <a:t>GOALS: #</a:t>
            </a:r>
            <a:r>
              <a:rPr lang="en-US" dirty="0" smtClean="0"/>
              <a:t>8. </a:t>
            </a:r>
          </a:p>
          <a:p>
            <a:pPr lvl="1"/>
            <a:r>
              <a:rPr lang="en-US" dirty="0" smtClean="0"/>
              <a:t>Enrich our communities through service learning, volunteer service, civic engagement, cultural and athletic events, community education, and outreach services.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 this end: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Service Learning Committee</a:t>
            </a:r>
          </a:p>
          <a:p>
            <a:pPr lvl="1"/>
            <a:r>
              <a:rPr lang="en-US" dirty="0" smtClean="0"/>
              <a:t>Representatives from each academic “division” and Student Life</a:t>
            </a:r>
          </a:p>
          <a:p>
            <a:pPr lvl="1"/>
            <a:r>
              <a:rPr lang="en-US" dirty="0" smtClean="0"/>
              <a:t>Part of </a:t>
            </a:r>
            <a:r>
              <a:rPr lang="en-US" dirty="0" smtClean="0">
                <a:hlinkClick r:id="rId2"/>
              </a:rPr>
              <a:t>Utah Campus Compact</a:t>
            </a:r>
            <a:endParaRPr lang="en-US" dirty="0" smtClean="0"/>
          </a:p>
          <a:p>
            <a:r>
              <a:rPr lang="en-US" dirty="0" smtClean="0"/>
              <a:t>Service Scholar Recognition Award</a:t>
            </a:r>
          </a:p>
          <a:p>
            <a:pPr lvl="1"/>
            <a:r>
              <a:rPr lang="en-US" sz="2000" dirty="0" smtClean="0"/>
              <a:t>Students may choose this option</a:t>
            </a:r>
          </a:p>
          <a:p>
            <a:pPr lvl="1"/>
            <a:r>
              <a:rPr lang="en-US" sz="2000" dirty="0" smtClean="0"/>
              <a:t>Must complete the following:</a:t>
            </a:r>
          </a:p>
          <a:p>
            <a:pPr lvl="2"/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An Integrated Service Project (ISP)150 Service Hours (100 from outside the ISP)</a:t>
            </a:r>
          </a:p>
          <a:p>
            <a:pPr lvl="2"/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8 Credit Hours of Service Learning Courses</a:t>
            </a:r>
          </a:p>
          <a:p>
            <a:r>
              <a:rPr lang="en-US" dirty="0" smtClean="0"/>
              <a:t>Specific courses with SL suffix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Finding Community Partners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Service Learning Committee seeks and nurtures relationships with community:</a:t>
            </a:r>
          </a:p>
          <a:p>
            <a:pPr lvl="1"/>
            <a:r>
              <a:rPr lang="en-US" dirty="0" smtClean="0">
                <a:hlinkClick r:id="rId2"/>
              </a:rPr>
              <a:t>http://www.snow.edu/servicelearning/partnerlist.html</a:t>
            </a:r>
            <a:endParaRPr lang="en-US" dirty="0" smtClean="0"/>
          </a:p>
          <a:p>
            <a:r>
              <a:rPr lang="en-US" dirty="0" smtClean="0"/>
              <a:t>Ultimately individuals are uniquely qualified to find Community Partners for projects related to their discipline.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Finding Community Partners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Easy to find partners for others – social sciences, education.</a:t>
            </a:r>
          </a:p>
          <a:p>
            <a:r>
              <a:rPr lang="en-US" dirty="0" smtClean="0"/>
              <a:t>My challenge has always been finding service learning opportunities and partners related appropriate for introductory, non-majors geology courses.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Project – Expand Recycling on Campus and </a:t>
            </a:r>
            <a:br>
              <a:rPr lang="en-US" dirty="0" smtClean="0"/>
            </a:br>
            <a:r>
              <a:rPr lang="en-US" dirty="0" smtClean="0"/>
              <a:t> in the community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My goals:</a:t>
            </a:r>
          </a:p>
          <a:p>
            <a:pPr lvl="1"/>
            <a:r>
              <a:rPr lang="en-US" dirty="0" smtClean="0"/>
              <a:t>to expand recycling on campus then later the community with the help of students from Environmental Geology class</a:t>
            </a:r>
          </a:p>
          <a:p>
            <a:pPr lvl="1"/>
            <a:r>
              <a:rPr lang="en-US" dirty="0" smtClean="0"/>
              <a:t>To  integrate service learning in recycling to concepts of Energy, Waste and Resources in Environmental Geology</a:t>
            </a:r>
          </a:p>
          <a:p>
            <a:r>
              <a:rPr lang="en-US" dirty="0" smtClean="0"/>
              <a:t>My partners:</a:t>
            </a:r>
          </a:p>
          <a:p>
            <a:pPr lvl="1"/>
            <a:r>
              <a:rPr lang="en-US" dirty="0" smtClean="0"/>
              <a:t>Bob Oliver - Snow College Director of Facilities</a:t>
            </a:r>
          </a:p>
          <a:p>
            <a:pPr lvl="1"/>
            <a:r>
              <a:rPr lang="en-US" dirty="0" smtClean="0"/>
              <a:t>Mike Duncan –  Snow College Grounds Forman</a:t>
            </a:r>
          </a:p>
          <a:p>
            <a:pPr lvl="1"/>
            <a:r>
              <a:rPr lang="en-US" dirty="0" smtClean="0"/>
              <a:t>Paul Gardner – Snow College -Professor of Biology/Advisor Dead Cats/Campus Sustainability Committee Chairman</a:t>
            </a:r>
          </a:p>
          <a:p>
            <a:pPr lvl="1"/>
            <a:r>
              <a:rPr lang="en-US" dirty="0" smtClean="0"/>
              <a:t>Ephraim City Recycling Coalition</a:t>
            </a:r>
          </a:p>
          <a:p>
            <a:pPr lvl="1"/>
            <a:r>
              <a:rPr lang="en-US" dirty="0" smtClean="0"/>
              <a:t>Seven States Recycling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Background: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Obstacles:</a:t>
            </a:r>
          </a:p>
          <a:p>
            <a:pPr lvl="1"/>
            <a:r>
              <a:rPr lang="en-US" dirty="0" smtClean="0"/>
              <a:t>Snow College is located in a very rural community</a:t>
            </a:r>
          </a:p>
          <a:p>
            <a:pPr lvl="1"/>
            <a:r>
              <a:rPr lang="en-US" dirty="0" smtClean="0"/>
              <a:t>Landfill space is NOT an issue</a:t>
            </a:r>
          </a:p>
          <a:p>
            <a:pPr lvl="1"/>
            <a:r>
              <a:rPr lang="en-US" dirty="0" smtClean="0"/>
              <a:t>Conservative political views – recycling is for liberals</a:t>
            </a:r>
          </a:p>
          <a:p>
            <a:r>
              <a:rPr lang="en-US" dirty="0" smtClean="0"/>
              <a:t>Advantages:</a:t>
            </a:r>
          </a:p>
          <a:p>
            <a:pPr lvl="1"/>
            <a:r>
              <a:rPr lang="en-US" dirty="0" smtClean="0"/>
              <a:t>A landfill 20 miles from the college</a:t>
            </a:r>
          </a:p>
          <a:p>
            <a:pPr lvl="1"/>
            <a:r>
              <a:rPr lang="en-US" dirty="0" smtClean="0"/>
              <a:t>Encourages recycling on campus</a:t>
            </a:r>
          </a:p>
          <a:p>
            <a:pPr lvl="1"/>
            <a:r>
              <a:rPr lang="en-US" dirty="0" smtClean="0"/>
              <a:t>A facilities director who supports recycling and is part of the Utah Recycling Coalition – Bob Oliver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4753" y="3217499"/>
            <a:ext cx="1851399" cy="119970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1337" y="4929917"/>
            <a:ext cx="1504335" cy="166664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Defining Goals/Finding Partners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1) Contact Director of Facilities – Bob Oliver</a:t>
            </a:r>
          </a:p>
          <a:p>
            <a:pPr lvl="1"/>
            <a:r>
              <a:rPr lang="en-US" dirty="0" smtClean="0"/>
              <a:t>What are we recycling on campus?</a:t>
            </a:r>
          </a:p>
          <a:p>
            <a:pPr lvl="1"/>
            <a:r>
              <a:rPr lang="en-US" dirty="0" smtClean="0"/>
              <a:t>Can we do more?</a:t>
            </a:r>
          </a:p>
          <a:p>
            <a:pPr lvl="2"/>
            <a:r>
              <a:rPr lang="en-US" dirty="0" smtClean="0"/>
              <a:t>What are the obstacles?</a:t>
            </a:r>
          </a:p>
          <a:p>
            <a:pPr lvl="1"/>
            <a:r>
              <a:rPr lang="en-US" dirty="0" smtClean="0"/>
              <a:t>Bob was very helpful in answering all these questions and directing me to the right people to help expand our project:</a:t>
            </a:r>
          </a:p>
          <a:p>
            <a:r>
              <a:rPr lang="en-US" dirty="0" smtClean="0"/>
              <a:t>2) Contact Grounds Forman – Mike Duncan</a:t>
            </a:r>
          </a:p>
          <a:p>
            <a:pPr lvl="1"/>
            <a:r>
              <a:rPr lang="en-US" dirty="0" smtClean="0"/>
              <a:t>Mike is over white paper pick-up on campus</a:t>
            </a:r>
          </a:p>
          <a:p>
            <a:pPr lvl="1"/>
            <a:r>
              <a:rPr lang="en-US" dirty="0" smtClean="0"/>
              <a:t>Mike was very supportive and helped us expand white paper pick-up. </a:t>
            </a:r>
          </a:p>
          <a:p>
            <a:pPr lvl="3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Defining Goals/Finding Partners -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3) Contact Dr Gardner:</a:t>
            </a:r>
          </a:p>
          <a:p>
            <a:pPr lvl="1"/>
            <a:r>
              <a:rPr lang="en-US" dirty="0" smtClean="0"/>
              <a:t>Dead Cats Society already recycles aluminum</a:t>
            </a:r>
          </a:p>
          <a:p>
            <a:pPr lvl="1"/>
            <a:r>
              <a:rPr lang="en-US" dirty="0" smtClean="0"/>
              <a:t>Sustainability Committee – supports expanding recycling</a:t>
            </a:r>
          </a:p>
          <a:p>
            <a:r>
              <a:rPr lang="en-US" dirty="0" smtClean="0"/>
              <a:t>4) Ephraim City Recycling Coalition</a:t>
            </a:r>
          </a:p>
          <a:p>
            <a:pPr lvl="1"/>
            <a:r>
              <a:rPr lang="en-US" dirty="0" smtClean="0"/>
              <a:t>Establishes a Recycling Center for “city”</a:t>
            </a:r>
          </a:p>
          <a:p>
            <a:pPr lvl="1"/>
            <a:r>
              <a:rPr lang="en-US" dirty="0" smtClean="0"/>
              <a:t>Arranges a company to pick up plastics, all paper, glass</a:t>
            </a:r>
          </a:p>
          <a:p>
            <a:r>
              <a:rPr lang="en-US" dirty="0" smtClean="0"/>
              <a:t>5) Seven States Recycling</a:t>
            </a:r>
          </a:p>
          <a:p>
            <a:pPr lvl="1"/>
            <a:r>
              <a:rPr lang="en-US" dirty="0" smtClean="0"/>
              <a:t>Buys our aluminum</a:t>
            </a:r>
          </a:p>
          <a:p>
            <a:pPr lvl="1"/>
            <a:r>
              <a:rPr lang="en-US" dirty="0" smtClean="0"/>
              <a:t>Randy </a:t>
            </a:r>
            <a:r>
              <a:rPr lang="en-US" dirty="0" err="1" smtClean="0"/>
              <a:t>Keisel</a:t>
            </a:r>
            <a:r>
              <a:rPr lang="en-US" dirty="0" smtClean="0"/>
              <a:t> offers to bring aluminum container to campus and pick up there.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Civic.thmx</Template>
  <TotalTime>235</TotalTime>
  <Words>682</Words>
  <Application>Microsoft Macintosh PowerPoint</Application>
  <PresentationFormat>On-screen Show (4:3)</PresentationFormat>
  <Paragraphs>96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Civic</vt:lpstr>
      <vt:lpstr>Making Recycling Work on Campus and in the Community</vt:lpstr>
      <vt:lpstr>Snow College Mission and Goals states:</vt:lpstr>
      <vt:lpstr>To this end:</vt:lpstr>
      <vt:lpstr>Finding Community Partners</vt:lpstr>
      <vt:lpstr>Finding Community Partners</vt:lpstr>
      <vt:lpstr>Project – Expand Recycling on Campus and   in the community</vt:lpstr>
      <vt:lpstr>Some Background:</vt:lpstr>
      <vt:lpstr>Defining Goals/Finding Partners</vt:lpstr>
      <vt:lpstr>Defining Goals/Finding Partners - Continued</vt:lpstr>
      <vt:lpstr>How did I find all these partners?</vt:lpstr>
      <vt:lpstr>Maintaining Communications</vt:lpstr>
      <vt:lpstr>How students interacted with Partners</vt:lpstr>
      <vt:lpstr>Advice on Finding and Keeping Partners</vt:lpstr>
      <vt:lpstr>More advice courtesy of http://www.phoenixgymnastics.ie</vt:lpstr>
      <vt:lpstr>City Recycling failed (for now), but we discovered a company that will pick up ALL paper</vt:lpstr>
      <vt:lpstr>Slide 16</vt:lpstr>
    </vt:vector>
  </TitlesOfParts>
  <Company>Snow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Service Learning at</dc:title>
  <dc:creator>Renee Faatz</dc:creator>
  <cp:lastModifiedBy> Monica</cp:lastModifiedBy>
  <cp:revision>13</cp:revision>
  <dcterms:created xsi:type="dcterms:W3CDTF">2010-02-05T11:20:40Z</dcterms:created>
  <dcterms:modified xsi:type="dcterms:W3CDTF">2010-02-05T14:25:59Z</dcterms:modified>
</cp:coreProperties>
</file>