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D80C-48C1-4D84-B800-C11A185AA91C}" type="datetimeFigureOut">
              <a:rPr lang="en-US" smtClean="0"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23D69-682C-4995-A4EA-DCB50A0B8A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4230" y="1676400"/>
            <a:ext cx="5402870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IUPUI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ibsz100</dc:creator>
  <cp:lastModifiedBy>ibsz100</cp:lastModifiedBy>
  <cp:revision>1</cp:revision>
  <dcterms:created xsi:type="dcterms:W3CDTF">2008-10-24T15:05:02Z</dcterms:created>
  <dcterms:modified xsi:type="dcterms:W3CDTF">2008-10-24T15:07:20Z</dcterms:modified>
</cp:coreProperties>
</file>