
<file path=[Content_Types].xml><?xml version="1.0" encoding="utf-8"?>
<Types xmlns="http://schemas.openxmlformats.org/package/2006/content-types">
  <Override PartName="/docProps/core.xml" ContentType="application/vnd.openxmlformats-package.core-properties+xml"/>
  <Default Extension="rels" ContentType="application/vnd.openxmlformats-package.relationships+xml"/>
  <Override PartName="/ppt/slideLayouts/slideLayout6.xml" ContentType="application/vnd.openxmlformats-officedocument.presentationml.slideLayout+xml"/>
  <Override PartName="/ppt/slideLayouts/slideLayout8.xml" ContentType="application/vnd.openxmlformats-officedocument.presentationml.slideLayout+xml"/>
  <Override PartName="/ppt/slideLayouts/slideLayout1.xml" ContentType="application/vnd.openxmlformats-officedocument.presentationml.slideLayout+xml"/>
  <Default Extension="png" ContentType="image/png"/>
  <Override PartName="/ppt/slideLayouts/slideLayout11.xml" ContentType="application/vnd.openxmlformats-officedocument.presentationml.slideLayout+xml"/>
  <Override PartName="/ppt/slideLayouts/slideLayout3.xml" ContentType="application/vnd.openxmlformats-officedocument.presentationml.slideLayout+xml"/>
  <Default Extension="xml" ContentType="application/xml"/>
  <Override PartName="/docProps/app.xml" ContentType="application/vnd.openxmlformats-officedocument.extended-properties+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viewProps.xml" ContentType="application/vnd.openxmlformats-officedocument.presentationml.viewProps+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2.xml" ContentType="application/vnd.openxmlformats-officedocument.presentationml.slideLayout+xml"/>
  <Default Extension="bin" ContentType="application/vnd.openxmlformats-officedocument.presentationml.printerSettings"/>
  <Override PartName="/ppt/slides/slide1.xml" ContentType="application/vnd.openxmlformats-officedocument.presentationml.slide+xml"/>
  <Default Extension="jpeg" ContentType="image/jpeg"/>
  <Override PartName="/ppt/slideLayouts/slideLayout4.xml" ContentType="application/vnd.openxmlformats-officedocument.presentationml.slideLayout+xml"/>
  <Override PartName="/ppt/tableStyles.xml" ContentType="application/vnd.openxmlformats-officedocument.presentationml.tableStyles+xml"/>
  <Override PartName="/ppt/theme/theme1.xml" ContentType="application/vnd.openxmlformats-officedocument.them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Lst>
  <p:sldSz cx="22860000" cy="32918400"/>
  <p:notesSz cx="6858000" cy="9144000"/>
  <p:defaultTextStyle>
    <a:defPPr>
      <a:defRPr lang="en-US"/>
    </a:defPPr>
    <a:lvl1pPr marL="0" algn="l" defTabSz="1593662" rtl="0" eaLnBrk="1" latinLnBrk="0" hangingPunct="1">
      <a:defRPr sz="6300" kern="1200">
        <a:solidFill>
          <a:schemeClr val="tx1"/>
        </a:solidFill>
        <a:latin typeface="+mn-lt"/>
        <a:ea typeface="+mn-ea"/>
        <a:cs typeface="+mn-cs"/>
      </a:defRPr>
    </a:lvl1pPr>
    <a:lvl2pPr marL="1593662" algn="l" defTabSz="1593662" rtl="0" eaLnBrk="1" latinLnBrk="0" hangingPunct="1">
      <a:defRPr sz="6300" kern="1200">
        <a:solidFill>
          <a:schemeClr val="tx1"/>
        </a:solidFill>
        <a:latin typeface="+mn-lt"/>
        <a:ea typeface="+mn-ea"/>
        <a:cs typeface="+mn-cs"/>
      </a:defRPr>
    </a:lvl2pPr>
    <a:lvl3pPr marL="3187324" algn="l" defTabSz="1593662" rtl="0" eaLnBrk="1" latinLnBrk="0" hangingPunct="1">
      <a:defRPr sz="6300" kern="1200">
        <a:solidFill>
          <a:schemeClr val="tx1"/>
        </a:solidFill>
        <a:latin typeface="+mn-lt"/>
        <a:ea typeface="+mn-ea"/>
        <a:cs typeface="+mn-cs"/>
      </a:defRPr>
    </a:lvl3pPr>
    <a:lvl4pPr marL="4780986" algn="l" defTabSz="1593662" rtl="0" eaLnBrk="1" latinLnBrk="0" hangingPunct="1">
      <a:defRPr sz="6300" kern="1200">
        <a:solidFill>
          <a:schemeClr val="tx1"/>
        </a:solidFill>
        <a:latin typeface="+mn-lt"/>
        <a:ea typeface="+mn-ea"/>
        <a:cs typeface="+mn-cs"/>
      </a:defRPr>
    </a:lvl4pPr>
    <a:lvl5pPr marL="6374648" algn="l" defTabSz="1593662" rtl="0" eaLnBrk="1" latinLnBrk="0" hangingPunct="1">
      <a:defRPr sz="6300" kern="1200">
        <a:solidFill>
          <a:schemeClr val="tx1"/>
        </a:solidFill>
        <a:latin typeface="+mn-lt"/>
        <a:ea typeface="+mn-ea"/>
        <a:cs typeface="+mn-cs"/>
      </a:defRPr>
    </a:lvl5pPr>
    <a:lvl6pPr marL="7968310" algn="l" defTabSz="1593662" rtl="0" eaLnBrk="1" latinLnBrk="0" hangingPunct="1">
      <a:defRPr sz="6300" kern="1200">
        <a:solidFill>
          <a:schemeClr val="tx1"/>
        </a:solidFill>
        <a:latin typeface="+mn-lt"/>
        <a:ea typeface="+mn-ea"/>
        <a:cs typeface="+mn-cs"/>
      </a:defRPr>
    </a:lvl6pPr>
    <a:lvl7pPr marL="9561972" algn="l" defTabSz="1593662" rtl="0" eaLnBrk="1" latinLnBrk="0" hangingPunct="1">
      <a:defRPr sz="6300" kern="1200">
        <a:solidFill>
          <a:schemeClr val="tx1"/>
        </a:solidFill>
        <a:latin typeface="+mn-lt"/>
        <a:ea typeface="+mn-ea"/>
        <a:cs typeface="+mn-cs"/>
      </a:defRPr>
    </a:lvl7pPr>
    <a:lvl8pPr marL="11155634" algn="l" defTabSz="1593662" rtl="0" eaLnBrk="1" latinLnBrk="0" hangingPunct="1">
      <a:defRPr sz="6300" kern="1200">
        <a:solidFill>
          <a:schemeClr val="tx1"/>
        </a:solidFill>
        <a:latin typeface="+mn-lt"/>
        <a:ea typeface="+mn-ea"/>
        <a:cs typeface="+mn-cs"/>
      </a:defRPr>
    </a:lvl8pPr>
    <a:lvl9pPr marL="12749296" algn="l" defTabSz="1593662" rtl="0" eaLnBrk="1" latinLnBrk="0" hangingPunct="1">
      <a:defRPr sz="63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3941" autoAdjust="0"/>
    <p:restoredTop sz="94660"/>
  </p:normalViewPr>
  <p:slideViewPr>
    <p:cSldViewPr snapToGrid="0" snapToObjects="1">
      <p:cViewPr>
        <p:scale>
          <a:sx n="75" d="100"/>
          <a:sy n="75" d="100"/>
        </p:scale>
        <p:origin x="-480" y="8328"/>
      </p:cViewPr>
      <p:guideLst>
        <p:guide orient="horz" pos="10368"/>
        <p:guide pos="720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interSettings" Target="printerSettings/printerSettings1.bin"/><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14500" y="10226042"/>
            <a:ext cx="19431000" cy="7056120"/>
          </a:xfrm>
        </p:spPr>
        <p:txBody>
          <a:bodyPr/>
          <a:lstStyle/>
          <a:p>
            <a:r>
              <a:rPr lang="en-US" smtClean="0"/>
              <a:t>Click to edit Master title style</a:t>
            </a:r>
            <a:endParaRPr lang="en-US"/>
          </a:p>
        </p:txBody>
      </p:sp>
      <p:sp>
        <p:nvSpPr>
          <p:cNvPr id="3" name="Subtitle 2"/>
          <p:cNvSpPr>
            <a:spLocks noGrp="1"/>
          </p:cNvSpPr>
          <p:nvPr>
            <p:ph type="subTitle" idx="1"/>
          </p:nvPr>
        </p:nvSpPr>
        <p:spPr>
          <a:xfrm>
            <a:off x="3429000" y="18653760"/>
            <a:ext cx="16002000" cy="8412480"/>
          </a:xfrm>
        </p:spPr>
        <p:txBody>
          <a:bodyPr/>
          <a:lstStyle>
            <a:lvl1pPr marL="0" indent="0" algn="ctr">
              <a:buNone/>
              <a:defRPr>
                <a:solidFill>
                  <a:schemeClr val="tx1">
                    <a:tint val="75000"/>
                  </a:schemeClr>
                </a:solidFill>
              </a:defRPr>
            </a:lvl1pPr>
            <a:lvl2pPr marL="1593662" indent="0" algn="ctr">
              <a:buNone/>
              <a:defRPr>
                <a:solidFill>
                  <a:schemeClr val="tx1">
                    <a:tint val="75000"/>
                  </a:schemeClr>
                </a:solidFill>
              </a:defRPr>
            </a:lvl2pPr>
            <a:lvl3pPr marL="3187324" indent="0" algn="ctr">
              <a:buNone/>
              <a:defRPr>
                <a:solidFill>
                  <a:schemeClr val="tx1">
                    <a:tint val="75000"/>
                  </a:schemeClr>
                </a:solidFill>
              </a:defRPr>
            </a:lvl3pPr>
            <a:lvl4pPr marL="4780986" indent="0" algn="ctr">
              <a:buNone/>
              <a:defRPr>
                <a:solidFill>
                  <a:schemeClr val="tx1">
                    <a:tint val="75000"/>
                  </a:schemeClr>
                </a:solidFill>
              </a:defRPr>
            </a:lvl4pPr>
            <a:lvl5pPr marL="6374648" indent="0" algn="ctr">
              <a:buNone/>
              <a:defRPr>
                <a:solidFill>
                  <a:schemeClr val="tx1">
                    <a:tint val="75000"/>
                  </a:schemeClr>
                </a:solidFill>
              </a:defRPr>
            </a:lvl5pPr>
            <a:lvl6pPr marL="7968310" indent="0" algn="ctr">
              <a:buNone/>
              <a:defRPr>
                <a:solidFill>
                  <a:schemeClr val="tx1">
                    <a:tint val="75000"/>
                  </a:schemeClr>
                </a:solidFill>
              </a:defRPr>
            </a:lvl6pPr>
            <a:lvl7pPr marL="9561972" indent="0" algn="ctr">
              <a:buNone/>
              <a:defRPr>
                <a:solidFill>
                  <a:schemeClr val="tx1">
                    <a:tint val="75000"/>
                  </a:schemeClr>
                </a:solidFill>
              </a:defRPr>
            </a:lvl7pPr>
            <a:lvl8pPr marL="11155634" indent="0" algn="ctr">
              <a:buNone/>
              <a:defRPr>
                <a:solidFill>
                  <a:schemeClr val="tx1">
                    <a:tint val="75000"/>
                  </a:schemeClr>
                </a:solidFill>
              </a:defRPr>
            </a:lvl8pPr>
            <a:lvl9pPr marL="12749296"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77D8F7F-27B6-4240-BF84-D852BE17887C}" type="datetimeFigureOut">
              <a:rPr lang="en-US" smtClean="0"/>
              <a:pPr/>
              <a:t>7/28/09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5C2C3F-7E3E-2B45-8970-D2C8A5119EE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7D8F7F-27B6-4240-BF84-D852BE17887C}" type="datetimeFigureOut">
              <a:rPr lang="en-US" smtClean="0"/>
              <a:pPr/>
              <a:t>7/28/09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5C2C3F-7E3E-2B45-8970-D2C8A5119EE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1433750" y="6324600"/>
            <a:ext cx="12858750" cy="1348206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857500" y="6324600"/>
            <a:ext cx="38195250" cy="1348206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7D8F7F-27B6-4240-BF84-D852BE17887C}" type="datetimeFigureOut">
              <a:rPr lang="en-US" smtClean="0"/>
              <a:pPr/>
              <a:t>7/28/09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5C2C3F-7E3E-2B45-8970-D2C8A5119EE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77D8F7F-27B6-4240-BF84-D852BE17887C}" type="datetimeFigureOut">
              <a:rPr lang="en-US" smtClean="0"/>
              <a:pPr/>
              <a:t>7/28/09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5C2C3F-7E3E-2B45-8970-D2C8A5119EE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805783" y="21153122"/>
            <a:ext cx="19431000" cy="6537960"/>
          </a:xfrm>
        </p:spPr>
        <p:txBody>
          <a:bodyPr anchor="t"/>
          <a:lstStyle>
            <a:lvl1pPr algn="l">
              <a:defRPr sz="13900" b="1" cap="all"/>
            </a:lvl1pPr>
          </a:lstStyle>
          <a:p>
            <a:r>
              <a:rPr lang="en-US" smtClean="0"/>
              <a:t>Click to edit Master title style</a:t>
            </a:r>
            <a:endParaRPr lang="en-US"/>
          </a:p>
        </p:txBody>
      </p:sp>
      <p:sp>
        <p:nvSpPr>
          <p:cNvPr id="3" name="Text Placeholder 2"/>
          <p:cNvSpPr>
            <a:spLocks noGrp="1"/>
          </p:cNvSpPr>
          <p:nvPr>
            <p:ph type="body" idx="1"/>
          </p:nvPr>
        </p:nvSpPr>
        <p:spPr>
          <a:xfrm>
            <a:off x="1805783" y="13952225"/>
            <a:ext cx="19431000" cy="7200898"/>
          </a:xfrm>
        </p:spPr>
        <p:txBody>
          <a:bodyPr anchor="b"/>
          <a:lstStyle>
            <a:lvl1pPr marL="0" indent="0">
              <a:buNone/>
              <a:defRPr sz="7000">
                <a:solidFill>
                  <a:schemeClr val="tx1">
                    <a:tint val="75000"/>
                  </a:schemeClr>
                </a:solidFill>
              </a:defRPr>
            </a:lvl1pPr>
            <a:lvl2pPr marL="1593662" indent="0">
              <a:buNone/>
              <a:defRPr sz="6300">
                <a:solidFill>
                  <a:schemeClr val="tx1">
                    <a:tint val="75000"/>
                  </a:schemeClr>
                </a:solidFill>
              </a:defRPr>
            </a:lvl2pPr>
            <a:lvl3pPr marL="3187324" indent="0">
              <a:buNone/>
              <a:defRPr sz="5600">
                <a:solidFill>
                  <a:schemeClr val="tx1">
                    <a:tint val="75000"/>
                  </a:schemeClr>
                </a:solidFill>
              </a:defRPr>
            </a:lvl3pPr>
            <a:lvl4pPr marL="4780986" indent="0">
              <a:buNone/>
              <a:defRPr sz="4900">
                <a:solidFill>
                  <a:schemeClr val="tx1">
                    <a:tint val="75000"/>
                  </a:schemeClr>
                </a:solidFill>
              </a:defRPr>
            </a:lvl4pPr>
            <a:lvl5pPr marL="6374648" indent="0">
              <a:buNone/>
              <a:defRPr sz="4900">
                <a:solidFill>
                  <a:schemeClr val="tx1">
                    <a:tint val="75000"/>
                  </a:schemeClr>
                </a:solidFill>
              </a:defRPr>
            </a:lvl5pPr>
            <a:lvl6pPr marL="7968310" indent="0">
              <a:buNone/>
              <a:defRPr sz="4900">
                <a:solidFill>
                  <a:schemeClr val="tx1">
                    <a:tint val="75000"/>
                  </a:schemeClr>
                </a:solidFill>
              </a:defRPr>
            </a:lvl6pPr>
            <a:lvl7pPr marL="9561972" indent="0">
              <a:buNone/>
              <a:defRPr sz="4900">
                <a:solidFill>
                  <a:schemeClr val="tx1">
                    <a:tint val="75000"/>
                  </a:schemeClr>
                </a:solidFill>
              </a:defRPr>
            </a:lvl7pPr>
            <a:lvl8pPr marL="11155634" indent="0">
              <a:buNone/>
              <a:defRPr sz="4900">
                <a:solidFill>
                  <a:schemeClr val="tx1">
                    <a:tint val="75000"/>
                  </a:schemeClr>
                </a:solidFill>
              </a:defRPr>
            </a:lvl8pPr>
            <a:lvl9pPr marL="12749296" indent="0">
              <a:buNone/>
              <a:defRPr sz="49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77D8F7F-27B6-4240-BF84-D852BE17887C}" type="datetimeFigureOut">
              <a:rPr lang="en-US" smtClean="0"/>
              <a:pPr/>
              <a:t>7/28/09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15C2C3F-7E3E-2B45-8970-D2C8A5119EE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857500" y="36865560"/>
            <a:ext cx="25527000" cy="104279702"/>
          </a:xfrm>
        </p:spPr>
        <p:txBody>
          <a:bodyPr/>
          <a:lstStyle>
            <a:lvl1pPr>
              <a:defRPr sz="9800"/>
            </a:lvl1pPr>
            <a:lvl2pPr>
              <a:defRPr sz="8400"/>
            </a:lvl2pPr>
            <a:lvl3pPr>
              <a:defRPr sz="7000"/>
            </a:lvl3pPr>
            <a:lvl4pPr>
              <a:defRPr sz="6300"/>
            </a:lvl4pPr>
            <a:lvl5pPr>
              <a:defRPr sz="6300"/>
            </a:lvl5pPr>
            <a:lvl6pPr>
              <a:defRPr sz="6300"/>
            </a:lvl6pPr>
            <a:lvl7pPr>
              <a:defRPr sz="6300"/>
            </a:lvl7pPr>
            <a:lvl8pPr>
              <a:defRPr sz="6300"/>
            </a:lvl8pPr>
            <a:lvl9pPr>
              <a:defRPr sz="6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8765500" y="36865560"/>
            <a:ext cx="25527000" cy="104279702"/>
          </a:xfrm>
        </p:spPr>
        <p:txBody>
          <a:bodyPr/>
          <a:lstStyle>
            <a:lvl1pPr>
              <a:defRPr sz="9800"/>
            </a:lvl1pPr>
            <a:lvl2pPr>
              <a:defRPr sz="8400"/>
            </a:lvl2pPr>
            <a:lvl3pPr>
              <a:defRPr sz="7000"/>
            </a:lvl3pPr>
            <a:lvl4pPr>
              <a:defRPr sz="6300"/>
            </a:lvl4pPr>
            <a:lvl5pPr>
              <a:defRPr sz="6300"/>
            </a:lvl5pPr>
            <a:lvl6pPr>
              <a:defRPr sz="6300"/>
            </a:lvl6pPr>
            <a:lvl7pPr>
              <a:defRPr sz="6300"/>
            </a:lvl7pPr>
            <a:lvl8pPr>
              <a:defRPr sz="6300"/>
            </a:lvl8pPr>
            <a:lvl9pPr>
              <a:defRPr sz="63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77D8F7F-27B6-4240-BF84-D852BE17887C}" type="datetimeFigureOut">
              <a:rPr lang="en-US" smtClean="0"/>
              <a:pPr/>
              <a:t>7/28/09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5C2C3F-7E3E-2B45-8970-D2C8A5119EE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318262"/>
            <a:ext cx="20574000" cy="54864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143000" y="7368542"/>
            <a:ext cx="10100470" cy="3070858"/>
          </a:xfrm>
        </p:spPr>
        <p:txBody>
          <a:bodyPr anchor="b"/>
          <a:lstStyle>
            <a:lvl1pPr marL="0" indent="0">
              <a:buNone/>
              <a:defRPr sz="8400" b="1"/>
            </a:lvl1pPr>
            <a:lvl2pPr marL="1593662" indent="0">
              <a:buNone/>
              <a:defRPr sz="7000" b="1"/>
            </a:lvl2pPr>
            <a:lvl3pPr marL="3187324" indent="0">
              <a:buNone/>
              <a:defRPr sz="6300" b="1"/>
            </a:lvl3pPr>
            <a:lvl4pPr marL="4780986" indent="0">
              <a:buNone/>
              <a:defRPr sz="5600" b="1"/>
            </a:lvl4pPr>
            <a:lvl5pPr marL="6374648" indent="0">
              <a:buNone/>
              <a:defRPr sz="5600" b="1"/>
            </a:lvl5pPr>
            <a:lvl6pPr marL="7968310" indent="0">
              <a:buNone/>
              <a:defRPr sz="5600" b="1"/>
            </a:lvl6pPr>
            <a:lvl7pPr marL="9561972" indent="0">
              <a:buNone/>
              <a:defRPr sz="5600" b="1"/>
            </a:lvl7pPr>
            <a:lvl8pPr marL="11155634" indent="0">
              <a:buNone/>
              <a:defRPr sz="5600" b="1"/>
            </a:lvl8pPr>
            <a:lvl9pPr marL="12749296" indent="0">
              <a:buNone/>
              <a:defRPr sz="5600" b="1"/>
            </a:lvl9pPr>
          </a:lstStyle>
          <a:p>
            <a:pPr lvl="0"/>
            <a:r>
              <a:rPr lang="en-US" smtClean="0"/>
              <a:t>Click to edit Master text styles</a:t>
            </a:r>
          </a:p>
        </p:txBody>
      </p:sp>
      <p:sp>
        <p:nvSpPr>
          <p:cNvPr id="4" name="Content Placeholder 3"/>
          <p:cNvSpPr>
            <a:spLocks noGrp="1"/>
          </p:cNvSpPr>
          <p:nvPr>
            <p:ph sz="half" idx="2"/>
          </p:nvPr>
        </p:nvSpPr>
        <p:spPr>
          <a:xfrm>
            <a:off x="1143000" y="10439400"/>
            <a:ext cx="10100470" cy="18966182"/>
          </a:xfrm>
        </p:spPr>
        <p:txBody>
          <a:bodyPr/>
          <a:lstStyle>
            <a:lvl1pPr>
              <a:defRPr sz="8400"/>
            </a:lvl1pPr>
            <a:lvl2pPr>
              <a:defRPr sz="7000"/>
            </a:lvl2pPr>
            <a:lvl3pPr>
              <a:defRPr sz="6300"/>
            </a:lvl3pPr>
            <a:lvl4pPr>
              <a:defRPr sz="5600"/>
            </a:lvl4pPr>
            <a:lvl5pPr>
              <a:defRPr sz="5600"/>
            </a:lvl5pPr>
            <a:lvl6pPr>
              <a:defRPr sz="5600"/>
            </a:lvl6pPr>
            <a:lvl7pPr>
              <a:defRPr sz="5600"/>
            </a:lvl7pPr>
            <a:lvl8pPr>
              <a:defRPr sz="5600"/>
            </a:lvl8pPr>
            <a:lvl9pPr>
              <a:defRPr sz="5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11612564" y="7368542"/>
            <a:ext cx="10104438" cy="3070858"/>
          </a:xfrm>
        </p:spPr>
        <p:txBody>
          <a:bodyPr anchor="b"/>
          <a:lstStyle>
            <a:lvl1pPr marL="0" indent="0">
              <a:buNone/>
              <a:defRPr sz="8400" b="1"/>
            </a:lvl1pPr>
            <a:lvl2pPr marL="1593662" indent="0">
              <a:buNone/>
              <a:defRPr sz="7000" b="1"/>
            </a:lvl2pPr>
            <a:lvl3pPr marL="3187324" indent="0">
              <a:buNone/>
              <a:defRPr sz="6300" b="1"/>
            </a:lvl3pPr>
            <a:lvl4pPr marL="4780986" indent="0">
              <a:buNone/>
              <a:defRPr sz="5600" b="1"/>
            </a:lvl4pPr>
            <a:lvl5pPr marL="6374648" indent="0">
              <a:buNone/>
              <a:defRPr sz="5600" b="1"/>
            </a:lvl5pPr>
            <a:lvl6pPr marL="7968310" indent="0">
              <a:buNone/>
              <a:defRPr sz="5600" b="1"/>
            </a:lvl6pPr>
            <a:lvl7pPr marL="9561972" indent="0">
              <a:buNone/>
              <a:defRPr sz="5600" b="1"/>
            </a:lvl7pPr>
            <a:lvl8pPr marL="11155634" indent="0">
              <a:buNone/>
              <a:defRPr sz="5600" b="1"/>
            </a:lvl8pPr>
            <a:lvl9pPr marL="12749296" indent="0">
              <a:buNone/>
              <a:defRPr sz="5600" b="1"/>
            </a:lvl9pPr>
          </a:lstStyle>
          <a:p>
            <a:pPr lvl="0"/>
            <a:r>
              <a:rPr lang="en-US" smtClean="0"/>
              <a:t>Click to edit Master text styles</a:t>
            </a:r>
          </a:p>
        </p:txBody>
      </p:sp>
      <p:sp>
        <p:nvSpPr>
          <p:cNvPr id="6" name="Content Placeholder 5"/>
          <p:cNvSpPr>
            <a:spLocks noGrp="1"/>
          </p:cNvSpPr>
          <p:nvPr>
            <p:ph sz="quarter" idx="4"/>
          </p:nvPr>
        </p:nvSpPr>
        <p:spPr>
          <a:xfrm>
            <a:off x="11612564" y="10439400"/>
            <a:ext cx="10104438" cy="18966182"/>
          </a:xfrm>
        </p:spPr>
        <p:txBody>
          <a:bodyPr/>
          <a:lstStyle>
            <a:lvl1pPr>
              <a:defRPr sz="8400"/>
            </a:lvl1pPr>
            <a:lvl2pPr>
              <a:defRPr sz="7000"/>
            </a:lvl2pPr>
            <a:lvl3pPr>
              <a:defRPr sz="6300"/>
            </a:lvl3pPr>
            <a:lvl4pPr>
              <a:defRPr sz="5600"/>
            </a:lvl4pPr>
            <a:lvl5pPr>
              <a:defRPr sz="5600"/>
            </a:lvl5pPr>
            <a:lvl6pPr>
              <a:defRPr sz="5600"/>
            </a:lvl6pPr>
            <a:lvl7pPr>
              <a:defRPr sz="5600"/>
            </a:lvl7pPr>
            <a:lvl8pPr>
              <a:defRPr sz="5600"/>
            </a:lvl8pPr>
            <a:lvl9pPr>
              <a:defRPr sz="5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77D8F7F-27B6-4240-BF84-D852BE17887C}" type="datetimeFigureOut">
              <a:rPr lang="en-US" smtClean="0"/>
              <a:pPr/>
              <a:t>7/28/09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15C2C3F-7E3E-2B45-8970-D2C8A5119EE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77D8F7F-27B6-4240-BF84-D852BE17887C}" type="datetimeFigureOut">
              <a:rPr lang="en-US" smtClean="0"/>
              <a:pPr/>
              <a:t>7/28/09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15C2C3F-7E3E-2B45-8970-D2C8A5119EE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7D8F7F-27B6-4240-BF84-D852BE17887C}" type="datetimeFigureOut">
              <a:rPr lang="en-US" smtClean="0"/>
              <a:pPr/>
              <a:t>7/28/09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15C2C3F-7E3E-2B45-8970-D2C8A5119EE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1" y="1310640"/>
            <a:ext cx="7520783" cy="5577840"/>
          </a:xfrm>
        </p:spPr>
        <p:txBody>
          <a:bodyPr anchor="b"/>
          <a:lstStyle>
            <a:lvl1pPr algn="l">
              <a:defRPr sz="7000" b="1"/>
            </a:lvl1pPr>
          </a:lstStyle>
          <a:p>
            <a:r>
              <a:rPr lang="en-US" smtClean="0"/>
              <a:t>Click to edit Master title style</a:t>
            </a:r>
            <a:endParaRPr lang="en-US"/>
          </a:p>
        </p:txBody>
      </p:sp>
      <p:sp>
        <p:nvSpPr>
          <p:cNvPr id="3" name="Content Placeholder 2"/>
          <p:cNvSpPr>
            <a:spLocks noGrp="1"/>
          </p:cNvSpPr>
          <p:nvPr>
            <p:ph idx="1"/>
          </p:nvPr>
        </p:nvSpPr>
        <p:spPr>
          <a:xfrm>
            <a:off x="8937625" y="1310643"/>
            <a:ext cx="12779375" cy="28094942"/>
          </a:xfrm>
        </p:spPr>
        <p:txBody>
          <a:bodyPr/>
          <a:lstStyle>
            <a:lvl1pPr>
              <a:defRPr sz="11200"/>
            </a:lvl1pPr>
            <a:lvl2pPr>
              <a:defRPr sz="9800"/>
            </a:lvl2pPr>
            <a:lvl3pPr>
              <a:defRPr sz="8400"/>
            </a:lvl3pPr>
            <a:lvl4pPr>
              <a:defRPr sz="7000"/>
            </a:lvl4pPr>
            <a:lvl5pPr>
              <a:defRPr sz="7000"/>
            </a:lvl5pPr>
            <a:lvl6pPr>
              <a:defRPr sz="7000"/>
            </a:lvl6pPr>
            <a:lvl7pPr>
              <a:defRPr sz="7000"/>
            </a:lvl7pPr>
            <a:lvl8pPr>
              <a:defRPr sz="7000"/>
            </a:lvl8pPr>
            <a:lvl9pPr>
              <a:defRPr sz="7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143001" y="6888483"/>
            <a:ext cx="7520783" cy="22517102"/>
          </a:xfrm>
        </p:spPr>
        <p:txBody>
          <a:bodyPr/>
          <a:lstStyle>
            <a:lvl1pPr marL="0" indent="0">
              <a:buNone/>
              <a:defRPr sz="4900"/>
            </a:lvl1pPr>
            <a:lvl2pPr marL="1593662" indent="0">
              <a:buNone/>
              <a:defRPr sz="4200"/>
            </a:lvl2pPr>
            <a:lvl3pPr marL="3187324" indent="0">
              <a:buNone/>
              <a:defRPr sz="3500"/>
            </a:lvl3pPr>
            <a:lvl4pPr marL="4780986" indent="0">
              <a:buNone/>
              <a:defRPr sz="3100"/>
            </a:lvl4pPr>
            <a:lvl5pPr marL="6374648" indent="0">
              <a:buNone/>
              <a:defRPr sz="3100"/>
            </a:lvl5pPr>
            <a:lvl6pPr marL="7968310" indent="0">
              <a:buNone/>
              <a:defRPr sz="3100"/>
            </a:lvl6pPr>
            <a:lvl7pPr marL="9561972" indent="0">
              <a:buNone/>
              <a:defRPr sz="3100"/>
            </a:lvl7pPr>
            <a:lvl8pPr marL="11155634" indent="0">
              <a:buNone/>
              <a:defRPr sz="3100"/>
            </a:lvl8pPr>
            <a:lvl9pPr marL="12749296" indent="0">
              <a:buNone/>
              <a:defRPr sz="3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7D8F7F-27B6-4240-BF84-D852BE17887C}" type="datetimeFigureOut">
              <a:rPr lang="en-US" smtClean="0"/>
              <a:pPr/>
              <a:t>7/28/09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5C2C3F-7E3E-2B45-8970-D2C8A5119EE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80720" y="23042880"/>
            <a:ext cx="13716000" cy="2720342"/>
          </a:xfrm>
        </p:spPr>
        <p:txBody>
          <a:bodyPr anchor="b"/>
          <a:lstStyle>
            <a:lvl1pPr algn="l">
              <a:defRPr sz="7000" b="1"/>
            </a:lvl1pPr>
          </a:lstStyle>
          <a:p>
            <a:r>
              <a:rPr lang="en-US" smtClean="0"/>
              <a:t>Click to edit Master title style</a:t>
            </a:r>
            <a:endParaRPr lang="en-US"/>
          </a:p>
        </p:txBody>
      </p:sp>
      <p:sp>
        <p:nvSpPr>
          <p:cNvPr id="3" name="Picture Placeholder 2"/>
          <p:cNvSpPr>
            <a:spLocks noGrp="1"/>
          </p:cNvSpPr>
          <p:nvPr>
            <p:ph type="pic" idx="1"/>
          </p:nvPr>
        </p:nvSpPr>
        <p:spPr>
          <a:xfrm>
            <a:off x="4480720" y="2941320"/>
            <a:ext cx="13716000" cy="19751040"/>
          </a:xfrm>
        </p:spPr>
        <p:txBody>
          <a:bodyPr/>
          <a:lstStyle>
            <a:lvl1pPr marL="0" indent="0">
              <a:buNone/>
              <a:defRPr sz="11200"/>
            </a:lvl1pPr>
            <a:lvl2pPr marL="1593662" indent="0">
              <a:buNone/>
              <a:defRPr sz="9800"/>
            </a:lvl2pPr>
            <a:lvl3pPr marL="3187324" indent="0">
              <a:buNone/>
              <a:defRPr sz="8400"/>
            </a:lvl3pPr>
            <a:lvl4pPr marL="4780986" indent="0">
              <a:buNone/>
              <a:defRPr sz="7000"/>
            </a:lvl4pPr>
            <a:lvl5pPr marL="6374648" indent="0">
              <a:buNone/>
              <a:defRPr sz="7000"/>
            </a:lvl5pPr>
            <a:lvl6pPr marL="7968310" indent="0">
              <a:buNone/>
              <a:defRPr sz="7000"/>
            </a:lvl6pPr>
            <a:lvl7pPr marL="9561972" indent="0">
              <a:buNone/>
              <a:defRPr sz="7000"/>
            </a:lvl7pPr>
            <a:lvl8pPr marL="11155634" indent="0">
              <a:buNone/>
              <a:defRPr sz="7000"/>
            </a:lvl8pPr>
            <a:lvl9pPr marL="12749296" indent="0">
              <a:buNone/>
              <a:defRPr sz="7000"/>
            </a:lvl9pPr>
          </a:lstStyle>
          <a:p>
            <a:endParaRPr lang="en-US"/>
          </a:p>
        </p:txBody>
      </p:sp>
      <p:sp>
        <p:nvSpPr>
          <p:cNvPr id="4" name="Text Placeholder 3"/>
          <p:cNvSpPr>
            <a:spLocks noGrp="1"/>
          </p:cNvSpPr>
          <p:nvPr>
            <p:ph type="body" sz="half" idx="2"/>
          </p:nvPr>
        </p:nvSpPr>
        <p:spPr>
          <a:xfrm>
            <a:off x="4480720" y="25763222"/>
            <a:ext cx="13716000" cy="3863338"/>
          </a:xfrm>
        </p:spPr>
        <p:txBody>
          <a:bodyPr/>
          <a:lstStyle>
            <a:lvl1pPr marL="0" indent="0">
              <a:buNone/>
              <a:defRPr sz="4900"/>
            </a:lvl1pPr>
            <a:lvl2pPr marL="1593662" indent="0">
              <a:buNone/>
              <a:defRPr sz="4200"/>
            </a:lvl2pPr>
            <a:lvl3pPr marL="3187324" indent="0">
              <a:buNone/>
              <a:defRPr sz="3500"/>
            </a:lvl3pPr>
            <a:lvl4pPr marL="4780986" indent="0">
              <a:buNone/>
              <a:defRPr sz="3100"/>
            </a:lvl4pPr>
            <a:lvl5pPr marL="6374648" indent="0">
              <a:buNone/>
              <a:defRPr sz="3100"/>
            </a:lvl5pPr>
            <a:lvl6pPr marL="7968310" indent="0">
              <a:buNone/>
              <a:defRPr sz="3100"/>
            </a:lvl6pPr>
            <a:lvl7pPr marL="9561972" indent="0">
              <a:buNone/>
              <a:defRPr sz="3100"/>
            </a:lvl7pPr>
            <a:lvl8pPr marL="11155634" indent="0">
              <a:buNone/>
              <a:defRPr sz="3100"/>
            </a:lvl8pPr>
            <a:lvl9pPr marL="12749296" indent="0">
              <a:buNone/>
              <a:defRPr sz="31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77D8F7F-27B6-4240-BF84-D852BE17887C}" type="datetimeFigureOut">
              <a:rPr lang="en-US" smtClean="0"/>
              <a:pPr/>
              <a:t>7/28/09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15C2C3F-7E3E-2B45-8970-D2C8A5119EE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3000" y="1318262"/>
            <a:ext cx="20574000" cy="5486400"/>
          </a:xfrm>
          <a:prstGeom prst="rect">
            <a:avLst/>
          </a:prstGeom>
        </p:spPr>
        <p:txBody>
          <a:bodyPr vert="horz" lIns="318732" tIns="159366" rIns="318732" bIns="15936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1143000" y="7680963"/>
            <a:ext cx="20574000" cy="21724622"/>
          </a:xfrm>
          <a:prstGeom prst="rect">
            <a:avLst/>
          </a:prstGeom>
        </p:spPr>
        <p:txBody>
          <a:bodyPr vert="horz" lIns="318732" tIns="159366" rIns="318732" bIns="15936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1143000" y="30510482"/>
            <a:ext cx="5334000" cy="1752600"/>
          </a:xfrm>
          <a:prstGeom prst="rect">
            <a:avLst/>
          </a:prstGeom>
        </p:spPr>
        <p:txBody>
          <a:bodyPr vert="horz" lIns="318732" tIns="159366" rIns="318732" bIns="159366" rtlCol="0" anchor="ctr"/>
          <a:lstStyle>
            <a:lvl1pPr algn="l">
              <a:defRPr sz="4200">
                <a:solidFill>
                  <a:schemeClr val="tx1">
                    <a:tint val="75000"/>
                  </a:schemeClr>
                </a:solidFill>
              </a:defRPr>
            </a:lvl1pPr>
          </a:lstStyle>
          <a:p>
            <a:fld id="{777D8F7F-27B6-4240-BF84-D852BE17887C}" type="datetimeFigureOut">
              <a:rPr lang="en-US" smtClean="0"/>
              <a:pPr/>
              <a:t>7/28/09</a:t>
            </a:fld>
            <a:endParaRPr lang="en-US"/>
          </a:p>
        </p:txBody>
      </p:sp>
      <p:sp>
        <p:nvSpPr>
          <p:cNvPr id="5" name="Footer Placeholder 4"/>
          <p:cNvSpPr>
            <a:spLocks noGrp="1"/>
          </p:cNvSpPr>
          <p:nvPr>
            <p:ph type="ftr" sz="quarter" idx="3"/>
          </p:nvPr>
        </p:nvSpPr>
        <p:spPr>
          <a:xfrm>
            <a:off x="7810500" y="30510482"/>
            <a:ext cx="7239000" cy="1752600"/>
          </a:xfrm>
          <a:prstGeom prst="rect">
            <a:avLst/>
          </a:prstGeom>
        </p:spPr>
        <p:txBody>
          <a:bodyPr vert="horz" lIns="318732" tIns="159366" rIns="318732" bIns="159366" rtlCol="0" anchor="ctr"/>
          <a:lstStyle>
            <a:lvl1pPr algn="ctr">
              <a:defRPr sz="4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6383000" y="30510482"/>
            <a:ext cx="5334000" cy="1752600"/>
          </a:xfrm>
          <a:prstGeom prst="rect">
            <a:avLst/>
          </a:prstGeom>
        </p:spPr>
        <p:txBody>
          <a:bodyPr vert="horz" lIns="318732" tIns="159366" rIns="318732" bIns="159366" rtlCol="0" anchor="ctr"/>
          <a:lstStyle>
            <a:lvl1pPr algn="r">
              <a:defRPr sz="4200">
                <a:solidFill>
                  <a:schemeClr val="tx1">
                    <a:tint val="75000"/>
                  </a:schemeClr>
                </a:solidFill>
              </a:defRPr>
            </a:lvl1pPr>
          </a:lstStyle>
          <a:p>
            <a:fld id="{215C2C3F-7E3E-2B45-8970-D2C8A5119EE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593662" rtl="0" eaLnBrk="1" latinLnBrk="0" hangingPunct="1">
        <a:spcBef>
          <a:spcPct val="0"/>
        </a:spcBef>
        <a:buNone/>
        <a:defRPr sz="15300" kern="1200">
          <a:solidFill>
            <a:schemeClr val="tx1"/>
          </a:solidFill>
          <a:latin typeface="+mj-lt"/>
          <a:ea typeface="+mj-ea"/>
          <a:cs typeface="+mj-cs"/>
        </a:defRPr>
      </a:lvl1pPr>
    </p:titleStyle>
    <p:bodyStyle>
      <a:lvl1pPr marL="1195247" indent="-1195247" algn="l" defTabSz="1593662" rtl="0" eaLnBrk="1" latinLnBrk="0" hangingPunct="1">
        <a:spcBef>
          <a:spcPct val="20000"/>
        </a:spcBef>
        <a:buFont typeface="Arial"/>
        <a:buChar char="•"/>
        <a:defRPr sz="11200" kern="1200">
          <a:solidFill>
            <a:schemeClr val="tx1"/>
          </a:solidFill>
          <a:latin typeface="+mn-lt"/>
          <a:ea typeface="+mn-ea"/>
          <a:cs typeface="+mn-cs"/>
        </a:defRPr>
      </a:lvl1pPr>
      <a:lvl2pPr marL="2589701" indent="-996039" algn="l" defTabSz="1593662" rtl="0" eaLnBrk="1" latinLnBrk="0" hangingPunct="1">
        <a:spcBef>
          <a:spcPct val="20000"/>
        </a:spcBef>
        <a:buFont typeface="Arial"/>
        <a:buChar char="–"/>
        <a:defRPr sz="9800" kern="1200">
          <a:solidFill>
            <a:schemeClr val="tx1"/>
          </a:solidFill>
          <a:latin typeface="+mn-lt"/>
          <a:ea typeface="+mn-ea"/>
          <a:cs typeface="+mn-cs"/>
        </a:defRPr>
      </a:lvl2pPr>
      <a:lvl3pPr marL="3984155" indent="-796831" algn="l" defTabSz="1593662" rtl="0" eaLnBrk="1" latinLnBrk="0" hangingPunct="1">
        <a:spcBef>
          <a:spcPct val="20000"/>
        </a:spcBef>
        <a:buFont typeface="Arial"/>
        <a:buChar char="•"/>
        <a:defRPr sz="8400" kern="1200">
          <a:solidFill>
            <a:schemeClr val="tx1"/>
          </a:solidFill>
          <a:latin typeface="+mn-lt"/>
          <a:ea typeface="+mn-ea"/>
          <a:cs typeface="+mn-cs"/>
        </a:defRPr>
      </a:lvl3pPr>
      <a:lvl4pPr marL="5577817" indent="-796831" algn="l" defTabSz="1593662" rtl="0" eaLnBrk="1" latinLnBrk="0" hangingPunct="1">
        <a:spcBef>
          <a:spcPct val="20000"/>
        </a:spcBef>
        <a:buFont typeface="Arial"/>
        <a:buChar char="–"/>
        <a:defRPr sz="7000" kern="1200">
          <a:solidFill>
            <a:schemeClr val="tx1"/>
          </a:solidFill>
          <a:latin typeface="+mn-lt"/>
          <a:ea typeface="+mn-ea"/>
          <a:cs typeface="+mn-cs"/>
        </a:defRPr>
      </a:lvl4pPr>
      <a:lvl5pPr marL="7171479" indent="-796831" algn="l" defTabSz="1593662" rtl="0" eaLnBrk="1" latinLnBrk="0" hangingPunct="1">
        <a:spcBef>
          <a:spcPct val="20000"/>
        </a:spcBef>
        <a:buFont typeface="Arial"/>
        <a:buChar char="»"/>
        <a:defRPr sz="7000" kern="1200">
          <a:solidFill>
            <a:schemeClr val="tx1"/>
          </a:solidFill>
          <a:latin typeface="+mn-lt"/>
          <a:ea typeface="+mn-ea"/>
          <a:cs typeface="+mn-cs"/>
        </a:defRPr>
      </a:lvl5pPr>
      <a:lvl6pPr marL="8765141" indent="-796831" algn="l" defTabSz="1593662" rtl="0" eaLnBrk="1" latinLnBrk="0" hangingPunct="1">
        <a:spcBef>
          <a:spcPct val="20000"/>
        </a:spcBef>
        <a:buFont typeface="Arial"/>
        <a:buChar char="•"/>
        <a:defRPr sz="7000" kern="1200">
          <a:solidFill>
            <a:schemeClr val="tx1"/>
          </a:solidFill>
          <a:latin typeface="+mn-lt"/>
          <a:ea typeface="+mn-ea"/>
          <a:cs typeface="+mn-cs"/>
        </a:defRPr>
      </a:lvl6pPr>
      <a:lvl7pPr marL="10358803" indent="-796831" algn="l" defTabSz="1593662" rtl="0" eaLnBrk="1" latinLnBrk="0" hangingPunct="1">
        <a:spcBef>
          <a:spcPct val="20000"/>
        </a:spcBef>
        <a:buFont typeface="Arial"/>
        <a:buChar char="•"/>
        <a:defRPr sz="7000" kern="1200">
          <a:solidFill>
            <a:schemeClr val="tx1"/>
          </a:solidFill>
          <a:latin typeface="+mn-lt"/>
          <a:ea typeface="+mn-ea"/>
          <a:cs typeface="+mn-cs"/>
        </a:defRPr>
      </a:lvl7pPr>
      <a:lvl8pPr marL="11952465" indent="-796831" algn="l" defTabSz="1593662" rtl="0" eaLnBrk="1" latinLnBrk="0" hangingPunct="1">
        <a:spcBef>
          <a:spcPct val="20000"/>
        </a:spcBef>
        <a:buFont typeface="Arial"/>
        <a:buChar char="•"/>
        <a:defRPr sz="7000" kern="1200">
          <a:solidFill>
            <a:schemeClr val="tx1"/>
          </a:solidFill>
          <a:latin typeface="+mn-lt"/>
          <a:ea typeface="+mn-ea"/>
          <a:cs typeface="+mn-cs"/>
        </a:defRPr>
      </a:lvl8pPr>
      <a:lvl9pPr marL="13546127" indent="-796831" algn="l" defTabSz="1593662" rtl="0" eaLnBrk="1" latinLnBrk="0" hangingPunct="1">
        <a:spcBef>
          <a:spcPct val="20000"/>
        </a:spcBef>
        <a:buFont typeface="Arial"/>
        <a:buChar char="•"/>
        <a:defRPr sz="7000" kern="1200">
          <a:solidFill>
            <a:schemeClr val="tx1"/>
          </a:solidFill>
          <a:latin typeface="+mn-lt"/>
          <a:ea typeface="+mn-ea"/>
          <a:cs typeface="+mn-cs"/>
        </a:defRPr>
      </a:lvl9pPr>
    </p:bodyStyle>
    <p:otherStyle>
      <a:defPPr>
        <a:defRPr lang="en-US"/>
      </a:defPPr>
      <a:lvl1pPr marL="0" algn="l" defTabSz="1593662" rtl="0" eaLnBrk="1" latinLnBrk="0" hangingPunct="1">
        <a:defRPr sz="6300" kern="1200">
          <a:solidFill>
            <a:schemeClr val="tx1"/>
          </a:solidFill>
          <a:latin typeface="+mn-lt"/>
          <a:ea typeface="+mn-ea"/>
          <a:cs typeface="+mn-cs"/>
        </a:defRPr>
      </a:lvl1pPr>
      <a:lvl2pPr marL="1593662" algn="l" defTabSz="1593662" rtl="0" eaLnBrk="1" latinLnBrk="0" hangingPunct="1">
        <a:defRPr sz="6300" kern="1200">
          <a:solidFill>
            <a:schemeClr val="tx1"/>
          </a:solidFill>
          <a:latin typeface="+mn-lt"/>
          <a:ea typeface="+mn-ea"/>
          <a:cs typeface="+mn-cs"/>
        </a:defRPr>
      </a:lvl2pPr>
      <a:lvl3pPr marL="3187324" algn="l" defTabSz="1593662" rtl="0" eaLnBrk="1" latinLnBrk="0" hangingPunct="1">
        <a:defRPr sz="6300" kern="1200">
          <a:solidFill>
            <a:schemeClr val="tx1"/>
          </a:solidFill>
          <a:latin typeface="+mn-lt"/>
          <a:ea typeface="+mn-ea"/>
          <a:cs typeface="+mn-cs"/>
        </a:defRPr>
      </a:lvl3pPr>
      <a:lvl4pPr marL="4780986" algn="l" defTabSz="1593662" rtl="0" eaLnBrk="1" latinLnBrk="0" hangingPunct="1">
        <a:defRPr sz="6300" kern="1200">
          <a:solidFill>
            <a:schemeClr val="tx1"/>
          </a:solidFill>
          <a:latin typeface="+mn-lt"/>
          <a:ea typeface="+mn-ea"/>
          <a:cs typeface="+mn-cs"/>
        </a:defRPr>
      </a:lvl4pPr>
      <a:lvl5pPr marL="6374648" algn="l" defTabSz="1593662" rtl="0" eaLnBrk="1" latinLnBrk="0" hangingPunct="1">
        <a:defRPr sz="6300" kern="1200">
          <a:solidFill>
            <a:schemeClr val="tx1"/>
          </a:solidFill>
          <a:latin typeface="+mn-lt"/>
          <a:ea typeface="+mn-ea"/>
          <a:cs typeface="+mn-cs"/>
        </a:defRPr>
      </a:lvl5pPr>
      <a:lvl6pPr marL="7968310" algn="l" defTabSz="1593662" rtl="0" eaLnBrk="1" latinLnBrk="0" hangingPunct="1">
        <a:defRPr sz="6300" kern="1200">
          <a:solidFill>
            <a:schemeClr val="tx1"/>
          </a:solidFill>
          <a:latin typeface="+mn-lt"/>
          <a:ea typeface="+mn-ea"/>
          <a:cs typeface="+mn-cs"/>
        </a:defRPr>
      </a:lvl6pPr>
      <a:lvl7pPr marL="9561972" algn="l" defTabSz="1593662" rtl="0" eaLnBrk="1" latinLnBrk="0" hangingPunct="1">
        <a:defRPr sz="6300" kern="1200">
          <a:solidFill>
            <a:schemeClr val="tx1"/>
          </a:solidFill>
          <a:latin typeface="+mn-lt"/>
          <a:ea typeface="+mn-ea"/>
          <a:cs typeface="+mn-cs"/>
        </a:defRPr>
      </a:lvl7pPr>
      <a:lvl8pPr marL="11155634" algn="l" defTabSz="1593662" rtl="0" eaLnBrk="1" latinLnBrk="0" hangingPunct="1">
        <a:defRPr sz="6300" kern="1200">
          <a:solidFill>
            <a:schemeClr val="tx1"/>
          </a:solidFill>
          <a:latin typeface="+mn-lt"/>
          <a:ea typeface="+mn-ea"/>
          <a:cs typeface="+mn-cs"/>
        </a:defRPr>
      </a:lvl8pPr>
      <a:lvl9pPr marL="12749296" algn="l" defTabSz="1593662" rtl="0" eaLnBrk="1" latinLnBrk="0" hangingPunct="1">
        <a:defRPr sz="6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eg"/><Relationship Id="rId3" Type="http://schemas.openxmlformats.org/officeDocument/2006/relationships/hyperlink" Target="http://www.uga.edu/~strata/cincy/" TargetMode="External"/><Relationship Id="rId4" Type="http://schemas.openxmlformats.org/officeDocument/2006/relationships/image" Target="../media/image2.png"/><Relationship Id="rId5"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7" name="Picture 26" descr="DSCN1348.jpg"/>
          <p:cNvPicPr>
            <a:picLocks noChangeAspect="1"/>
          </p:cNvPicPr>
          <p:nvPr/>
        </p:nvPicPr>
        <p:blipFill>
          <a:blip r:embed="rId2">
            <a:alphaModFix amt="50000"/>
          </a:blip>
          <a:srcRect l="26000" r="22000"/>
          <a:stretch>
            <a:fillRect/>
          </a:stretch>
        </p:blipFill>
        <p:spPr>
          <a:xfrm>
            <a:off x="-20771" y="0"/>
            <a:ext cx="22823424" cy="32918400"/>
          </a:xfrm>
          <a:prstGeom prst="rect">
            <a:avLst/>
          </a:prstGeom>
        </p:spPr>
      </p:pic>
      <p:sp>
        <p:nvSpPr>
          <p:cNvPr id="4" name="TextBox 3"/>
          <p:cNvSpPr txBox="1"/>
          <p:nvPr/>
        </p:nvSpPr>
        <p:spPr>
          <a:xfrm>
            <a:off x="0" y="877163"/>
            <a:ext cx="22860000" cy="2185214"/>
          </a:xfrm>
          <a:prstGeom prst="rect">
            <a:avLst/>
          </a:prstGeom>
          <a:noFill/>
        </p:spPr>
        <p:txBody>
          <a:bodyPr wrap="square" rtlCol="0">
            <a:spAutoFit/>
          </a:bodyPr>
          <a:lstStyle/>
          <a:p>
            <a:pPr algn="ctr"/>
            <a:r>
              <a:rPr lang="en-US" sz="3600" dirty="0"/>
              <a:t>Geology 350/Biology 350  INVERTEBRATE PALEONTOLOGY</a:t>
            </a:r>
          </a:p>
          <a:p>
            <a:pPr algn="ctr"/>
            <a:r>
              <a:rPr lang="en-US" sz="3600" dirty="0"/>
              <a:t>FIELD PROJECT: FOSSIL COLLECTING, IDENTIFICATION, AND REPORT </a:t>
            </a:r>
            <a:r>
              <a:rPr lang="en-US" sz="3600" dirty="0" smtClean="0"/>
              <a:t>WRITING</a:t>
            </a:r>
          </a:p>
          <a:p>
            <a:pPr algn="ctr"/>
            <a:r>
              <a:rPr lang="en-US" sz="2800" i="1" dirty="0" smtClean="0"/>
              <a:t>Stephen A. Leslie, Department of Geology and Environmental Science, James Madison University, Harrisonburg, VA</a:t>
            </a:r>
          </a:p>
          <a:p>
            <a:pPr algn="ctr"/>
            <a:endParaRPr lang="en-US" sz="3600" dirty="0"/>
          </a:p>
        </p:txBody>
      </p:sp>
      <p:sp>
        <p:nvSpPr>
          <p:cNvPr id="5" name="TextBox 4"/>
          <p:cNvSpPr txBox="1"/>
          <p:nvPr/>
        </p:nvSpPr>
        <p:spPr>
          <a:xfrm>
            <a:off x="998481" y="3216092"/>
            <a:ext cx="7531157" cy="5632310"/>
          </a:xfrm>
          <a:prstGeom prst="rect">
            <a:avLst/>
          </a:prstGeom>
          <a:noFill/>
        </p:spPr>
        <p:txBody>
          <a:bodyPr wrap="square" rtlCol="0">
            <a:spAutoFit/>
          </a:bodyPr>
          <a:lstStyle/>
          <a:p>
            <a:pPr algn="ctr"/>
            <a:r>
              <a:rPr lang="en-US" sz="2400" b="1" i="1" dirty="0"/>
              <a:t>INTRODUCTION</a:t>
            </a:r>
            <a:endParaRPr lang="en-US" sz="2400" b="1" dirty="0"/>
          </a:p>
          <a:p>
            <a:r>
              <a:rPr lang="en-US" sz="2400" dirty="0"/>
              <a:t> </a:t>
            </a:r>
            <a:endParaRPr lang="en-US" sz="2400" dirty="0" smtClean="0"/>
          </a:p>
          <a:p>
            <a:r>
              <a:rPr lang="en-US" sz="2400" dirty="0" smtClean="0"/>
              <a:t>     The </a:t>
            </a:r>
            <a:r>
              <a:rPr lang="en-US" sz="2400" dirty="0"/>
              <a:t>primary purpose of this exercise is to assemble a collection of fossils and to gain experience in fossil identification.  This exercise is designed to sharpen the observational skills that</a:t>
            </a:r>
            <a:r>
              <a:rPr lang="en-US" sz="2400" dirty="0" smtClean="0"/>
              <a:t> students are </a:t>
            </a:r>
            <a:r>
              <a:rPr lang="en-US" sz="2400" dirty="0"/>
              <a:t>steadily developing through examination of laboratory specimens.  </a:t>
            </a:r>
            <a:r>
              <a:rPr lang="en-US" sz="2400" dirty="0" smtClean="0"/>
              <a:t>Further students apply </a:t>
            </a:r>
            <a:r>
              <a:rPr lang="en-US" sz="2400" dirty="0"/>
              <a:t>the scientific method of hypothesis formulation and testing in the identification process.  Lastly, this exercise will help</a:t>
            </a:r>
            <a:r>
              <a:rPr lang="en-US" sz="2400" dirty="0" smtClean="0"/>
              <a:t> students to </a:t>
            </a:r>
            <a:r>
              <a:rPr lang="en-US" sz="2400" dirty="0"/>
              <a:t>develop</a:t>
            </a:r>
            <a:r>
              <a:rPr lang="en-US" sz="2400" dirty="0" smtClean="0"/>
              <a:t> writing, computer drafting and organizational skills.</a:t>
            </a:r>
          </a:p>
          <a:p>
            <a:r>
              <a:rPr lang="en-US" sz="2400" dirty="0" smtClean="0"/>
              <a:t>     Grading </a:t>
            </a:r>
            <a:r>
              <a:rPr lang="en-US" sz="2400" dirty="0"/>
              <a:t>of the reports</a:t>
            </a:r>
            <a:r>
              <a:rPr lang="en-US" sz="2400" dirty="0" smtClean="0"/>
              <a:t> is based </a:t>
            </a:r>
            <a:r>
              <a:rPr lang="en-US" sz="2400" dirty="0"/>
              <a:t>on accuracy of the identifications, readability of the illustrations, report language, and adherence to guidelines.</a:t>
            </a:r>
            <a:endParaRPr lang="en-US" sz="2400" dirty="0" smtClean="0"/>
          </a:p>
          <a:p>
            <a:endParaRPr lang="en-US" sz="2400" dirty="0"/>
          </a:p>
        </p:txBody>
      </p:sp>
      <p:sp>
        <p:nvSpPr>
          <p:cNvPr id="6" name="TextBox 5"/>
          <p:cNvSpPr txBox="1"/>
          <p:nvPr/>
        </p:nvSpPr>
        <p:spPr>
          <a:xfrm>
            <a:off x="13004800" y="3216092"/>
            <a:ext cx="8923867" cy="6370974"/>
          </a:xfrm>
          <a:prstGeom prst="rect">
            <a:avLst/>
          </a:prstGeom>
          <a:noFill/>
        </p:spPr>
        <p:txBody>
          <a:bodyPr wrap="square" rtlCol="0">
            <a:spAutoFit/>
          </a:bodyPr>
          <a:lstStyle/>
          <a:p>
            <a:pPr algn="ctr"/>
            <a:r>
              <a:rPr lang="en-US" sz="2400" b="1" i="1" dirty="0"/>
              <a:t>LOCALITY</a:t>
            </a:r>
            <a:endParaRPr lang="en-US" sz="2400" b="1" dirty="0"/>
          </a:p>
          <a:p>
            <a:r>
              <a:rPr lang="en-US" sz="2400" dirty="0"/>
              <a:t> </a:t>
            </a:r>
            <a:endParaRPr lang="en-US" sz="2400" dirty="0" smtClean="0"/>
          </a:p>
          <a:p>
            <a:r>
              <a:rPr lang="en-US" sz="2400" dirty="0" smtClean="0"/>
              <a:t>     I </a:t>
            </a:r>
            <a:r>
              <a:rPr lang="en-US" sz="2400" dirty="0"/>
              <a:t>take the students to the field trip is to highly </a:t>
            </a:r>
            <a:r>
              <a:rPr lang="en-US" sz="2400" dirty="0" err="1"/>
              <a:t>fossiliferous</a:t>
            </a:r>
            <a:r>
              <a:rPr lang="en-US" sz="2400" dirty="0"/>
              <a:t> localities in the Cincinnati arch area to collect Ordovician fossils.  There are generally plenty of areas near most universities.  When I was at Little Rick, I used a Pennsylvanian locality and provided primary literature to help the students.</a:t>
            </a:r>
            <a:endParaRPr lang="en-US" sz="2400" dirty="0" smtClean="0"/>
          </a:p>
          <a:p>
            <a:r>
              <a:rPr lang="en-US" sz="2400" dirty="0" smtClean="0"/>
              <a:t>     Specific </a:t>
            </a:r>
            <a:r>
              <a:rPr lang="en-US" sz="2400" dirty="0"/>
              <a:t>locality information and </a:t>
            </a:r>
            <a:r>
              <a:rPr lang="en-US" sz="2400" dirty="0" err="1"/>
              <a:t>stratigraphic</a:t>
            </a:r>
            <a:r>
              <a:rPr lang="en-US" sz="2400" dirty="0"/>
              <a:t> units is discussed the field trip.  To help identify the fossils that I have the students use:</a:t>
            </a:r>
          </a:p>
          <a:p>
            <a:r>
              <a:rPr lang="en-US" sz="2400" dirty="0"/>
              <a:t> </a:t>
            </a:r>
          </a:p>
          <a:p>
            <a:r>
              <a:rPr lang="en-US" sz="2400" dirty="0"/>
              <a:t>Davis, R.A. (</a:t>
            </a:r>
            <a:r>
              <a:rPr lang="en-US" sz="2400" dirty="0" err="1"/>
              <a:t>ed</a:t>
            </a:r>
            <a:r>
              <a:rPr lang="en-US" sz="2400" dirty="0"/>
              <a:t>). 1985. Cincinnati Fossil: an elementary guide to the Ordovician rocks and fossils of the </a:t>
            </a:r>
            <a:r>
              <a:rPr lang="en-US" sz="2400" dirty="0" smtClean="0"/>
              <a:t>Cincinnati, </a:t>
            </a:r>
            <a:r>
              <a:rPr lang="en-US" sz="2400" dirty="0"/>
              <a:t>Ohio, region. Cincinnati Museum of Natural History., Popular Publication Series, No. 10. 61 </a:t>
            </a:r>
            <a:r>
              <a:rPr lang="en-US" sz="2400" dirty="0" err="1"/>
              <a:t>p</a:t>
            </a:r>
            <a:r>
              <a:rPr lang="en-US" sz="2400" dirty="0"/>
              <a:t>.</a:t>
            </a:r>
          </a:p>
          <a:p>
            <a:r>
              <a:rPr lang="en-US" sz="2400" dirty="0"/>
              <a:t> </a:t>
            </a:r>
            <a:endParaRPr lang="en-US" sz="2400" dirty="0" smtClean="0"/>
          </a:p>
          <a:p>
            <a:r>
              <a:rPr lang="en-US" sz="2400" dirty="0" smtClean="0"/>
              <a:t>Holland, S.M. 2001. </a:t>
            </a:r>
            <a:r>
              <a:rPr lang="en-US" sz="2400" u="sng" dirty="0" smtClean="0">
                <a:hlinkClick r:id="rId3"/>
              </a:rPr>
              <a:t>www.uga.edu/~strata/cincy/</a:t>
            </a:r>
            <a:r>
              <a:rPr lang="en-US" sz="2400" dirty="0" smtClean="0"/>
              <a:t>  This is a web page by</a:t>
            </a:r>
            <a:r>
              <a:rPr lang="en-US" sz="2400" dirty="0" smtClean="0"/>
              <a:t> </a:t>
            </a:r>
            <a:r>
              <a:rPr lang="en-US" sz="2400" dirty="0" smtClean="0"/>
              <a:t>Steve</a:t>
            </a:r>
            <a:r>
              <a:rPr lang="en-US" sz="2400" dirty="0" smtClean="0"/>
              <a:t> </a:t>
            </a:r>
            <a:r>
              <a:rPr lang="en-US" sz="2400" dirty="0" smtClean="0"/>
              <a:t>Holland that is an excellent resource.</a:t>
            </a:r>
          </a:p>
          <a:p>
            <a:endParaRPr lang="en-US" sz="2400" dirty="0"/>
          </a:p>
        </p:txBody>
      </p:sp>
      <p:sp>
        <p:nvSpPr>
          <p:cNvPr id="7" name="TextBox 6"/>
          <p:cNvSpPr txBox="1"/>
          <p:nvPr/>
        </p:nvSpPr>
        <p:spPr>
          <a:xfrm>
            <a:off x="998481" y="9950548"/>
            <a:ext cx="20057240" cy="15465770"/>
          </a:xfrm>
          <a:prstGeom prst="rect">
            <a:avLst/>
          </a:prstGeom>
          <a:noFill/>
        </p:spPr>
        <p:txBody>
          <a:bodyPr wrap="square" rtlCol="0">
            <a:spAutoFit/>
          </a:bodyPr>
          <a:lstStyle/>
          <a:p>
            <a:pPr algn="ctr"/>
            <a:r>
              <a:rPr lang="en-US" sz="2400" b="1" i="1" dirty="0" smtClean="0"/>
              <a:t>PROCEDURE</a:t>
            </a:r>
          </a:p>
          <a:p>
            <a:pPr algn="ctr"/>
            <a:r>
              <a:rPr lang="en-US" sz="2400" i="1" dirty="0" smtClean="0"/>
              <a:t>  </a:t>
            </a:r>
          </a:p>
          <a:p>
            <a:pPr>
              <a:buFont typeface="Arial"/>
              <a:buChar char="•"/>
            </a:pPr>
            <a:r>
              <a:rPr lang="en-US" sz="2400" dirty="0" smtClean="0"/>
              <a:t>     Students must collect at least 8 fossil genera representing 4 different “major groups” are to be collected and illustrated.</a:t>
            </a:r>
          </a:p>
          <a:p>
            <a:pPr lvl="1">
              <a:buFont typeface="Arial"/>
              <a:buChar char="•"/>
            </a:pPr>
            <a:r>
              <a:rPr lang="en-US" sz="2400" dirty="0" smtClean="0"/>
              <a:t>     Examples of major groups are: </a:t>
            </a:r>
            <a:r>
              <a:rPr lang="en-US" sz="2400" dirty="0" err="1" smtClean="0"/>
              <a:t>Porifera</a:t>
            </a:r>
            <a:r>
              <a:rPr lang="en-US" sz="2400" dirty="0" smtClean="0"/>
              <a:t>, orders within </a:t>
            </a:r>
            <a:r>
              <a:rPr lang="en-US" sz="2400" dirty="0" err="1" smtClean="0"/>
              <a:t>Cnidaria</a:t>
            </a:r>
            <a:r>
              <a:rPr lang="en-US" sz="2400" dirty="0" smtClean="0"/>
              <a:t>, classes within </a:t>
            </a:r>
            <a:r>
              <a:rPr lang="en-US" sz="2400" dirty="0" err="1" smtClean="0"/>
              <a:t>Bryozoa</a:t>
            </a:r>
            <a:r>
              <a:rPr lang="en-US" sz="2400" dirty="0" smtClean="0"/>
              <a:t>, orders within </a:t>
            </a:r>
            <a:r>
              <a:rPr lang="en-US" sz="2400" dirty="0" err="1" smtClean="0"/>
              <a:t>Brachiopoda</a:t>
            </a:r>
            <a:r>
              <a:rPr lang="en-US" sz="2400" dirty="0" smtClean="0"/>
              <a:t>, </a:t>
            </a:r>
            <a:r>
              <a:rPr lang="en-US" sz="2400" dirty="0" err="1" smtClean="0"/>
              <a:t>Hemichordata</a:t>
            </a:r>
            <a:r>
              <a:rPr lang="en-US" sz="2400" dirty="0" smtClean="0"/>
              <a:t>, </a:t>
            </a:r>
            <a:r>
              <a:rPr lang="en-US" sz="2400" dirty="0" err="1" smtClean="0"/>
              <a:t>Problematica</a:t>
            </a:r>
            <a:r>
              <a:rPr lang="en-US" sz="2400" dirty="0" smtClean="0"/>
              <a:t>, trace fossils, classes within the </a:t>
            </a:r>
            <a:r>
              <a:rPr lang="en-US" sz="2400" dirty="0" err="1" smtClean="0"/>
              <a:t>Arthropoda</a:t>
            </a:r>
            <a:r>
              <a:rPr lang="en-US" sz="2400" dirty="0" smtClean="0"/>
              <a:t>, and classes within </a:t>
            </a:r>
            <a:r>
              <a:rPr lang="en-US" sz="2400" dirty="0" err="1" smtClean="0"/>
              <a:t>Mollusca</a:t>
            </a:r>
            <a:r>
              <a:rPr lang="en-US" sz="2400" dirty="0" smtClean="0"/>
              <a:t>.</a:t>
            </a:r>
          </a:p>
          <a:p>
            <a:pPr lvl="1">
              <a:buFont typeface="Arial"/>
              <a:buChar char="•"/>
            </a:pPr>
            <a:r>
              <a:rPr lang="en-US" sz="2400" dirty="0" smtClean="0"/>
              <a:t>     Illustrations should be either drawings or good photographs (high-quality, </a:t>
            </a:r>
            <a:r>
              <a:rPr lang="en-US" sz="2400" dirty="0" err="1" smtClean="0"/>
              <a:t>contrasty</a:t>
            </a:r>
            <a:r>
              <a:rPr lang="en-US" sz="2400" dirty="0" smtClean="0"/>
              <a:t>, black-and-white images).    If necessary, students may want to enhance the quality of the lines on their drawings with a thin black pen.</a:t>
            </a:r>
          </a:p>
          <a:p>
            <a:pPr>
              <a:buFont typeface="Arial"/>
              <a:buChar char="•"/>
            </a:pPr>
            <a:r>
              <a:rPr lang="en-US" sz="2400" dirty="0" smtClean="0"/>
              <a:t>     Final report must be single-spaced and arranged in this manner: title page, location and </a:t>
            </a:r>
            <a:r>
              <a:rPr lang="en-US" sz="2400" dirty="0" err="1" smtClean="0"/>
              <a:t>stratigraphy</a:t>
            </a:r>
            <a:r>
              <a:rPr lang="en-US" sz="2400" dirty="0" smtClean="0"/>
              <a:t>, fossil identifications, </a:t>
            </a:r>
            <a:r>
              <a:rPr lang="en-US" sz="2400" dirty="0" err="1" smtClean="0"/>
              <a:t>reference(s</a:t>
            </a:r>
            <a:r>
              <a:rPr lang="en-US" sz="2400" dirty="0" smtClean="0"/>
              <a:t>) cited, plate description, plate.  It must be word-processed,  handwritten and typewritten reports are not acceptable.  If students do not own a computer, machines are available for your use in the JMU Computer Lab and the Geology Computer Lab.  The report should not exceed seven pages; verbosity will not be appreciated.</a:t>
            </a:r>
          </a:p>
          <a:p>
            <a:endParaRPr lang="en-US" sz="2400" dirty="0" smtClean="0"/>
          </a:p>
          <a:p>
            <a:pPr lvl="1">
              <a:buFont typeface="Arial"/>
              <a:buChar char="•"/>
            </a:pPr>
            <a:r>
              <a:rPr lang="en-US" sz="2400" dirty="0" smtClean="0"/>
              <a:t>     The title page must list your name, title of project, semester, and year.</a:t>
            </a:r>
          </a:p>
          <a:p>
            <a:pPr lvl="1">
              <a:buFont typeface="Arial"/>
              <a:buChar char="•"/>
            </a:pPr>
            <a:r>
              <a:rPr lang="en-US" sz="2400" dirty="0" smtClean="0"/>
              <a:t>     The location and </a:t>
            </a:r>
            <a:r>
              <a:rPr lang="en-US" sz="2400" dirty="0" err="1" smtClean="0"/>
              <a:t>stratigraphy</a:t>
            </a:r>
            <a:r>
              <a:rPr lang="en-US" sz="2400" dirty="0" smtClean="0"/>
              <a:t> section must indicate where your fossils were collected, when they were collected, and from what </a:t>
            </a:r>
            <a:r>
              <a:rPr lang="en-US" sz="2400" dirty="0" err="1" smtClean="0"/>
              <a:t>stratigraphic</a:t>
            </a:r>
            <a:r>
              <a:rPr lang="en-US" sz="2400" dirty="0" smtClean="0"/>
              <a:t> </a:t>
            </a:r>
            <a:r>
              <a:rPr lang="en-US" sz="2400" dirty="0" err="1" smtClean="0"/>
              <a:t>unit(s</a:t>
            </a:r>
            <a:r>
              <a:rPr lang="en-US" sz="2400" dirty="0" smtClean="0"/>
              <a:t>) they were collected.  If more than one locality was used to assemble the collection, you must also indicate in the fossil identification section the locality and </a:t>
            </a:r>
            <a:r>
              <a:rPr lang="en-US" sz="2400" dirty="0" err="1" smtClean="0"/>
              <a:t>stratigraphic</a:t>
            </a:r>
            <a:r>
              <a:rPr lang="en-US" sz="2400" dirty="0" smtClean="0"/>
              <a:t> unit that yielded each specimen you illustrate.</a:t>
            </a:r>
          </a:p>
          <a:p>
            <a:pPr lvl="1">
              <a:buFont typeface="Arial"/>
              <a:buChar char="•"/>
            </a:pPr>
            <a:r>
              <a:rPr lang="en-US" sz="2400" dirty="0" smtClean="0"/>
              <a:t>     The fossil identification section must include an identification of each illustrated specimen, illustration number, a concise general description of the specimen (including whether it is a piece of a larger specimen), why you assigned it to the genus that you did, what published source you consulted for the identification, and, locality and </a:t>
            </a:r>
            <a:r>
              <a:rPr lang="en-US" sz="2400" dirty="0" err="1" smtClean="0"/>
              <a:t>stratigraphic</a:t>
            </a:r>
            <a:r>
              <a:rPr lang="en-US" sz="2400" dirty="0" smtClean="0"/>
              <a:t> information.  Avoid long descriptions, wordiness, etc.  Identifications should be to the genus level, although in some cases you also may be able to identify the species. If you are not sure of the generic identification, you may use a question mark following the name (this indicates the type of uncertainty that is common in scientific studies).  As long as the identification is reasonably close, students receive credit.  The description should be short, concise, and in this general format (the description is just an example):</a:t>
            </a:r>
          </a:p>
          <a:p>
            <a:pPr lvl="2"/>
            <a:r>
              <a:rPr lang="en-US" sz="2400" dirty="0" smtClean="0"/>
              <a:t>	</a:t>
            </a:r>
          </a:p>
          <a:p>
            <a:endParaRPr lang="en-US" sz="2400" dirty="0" smtClean="0"/>
          </a:p>
          <a:p>
            <a:pPr algn="ctr"/>
            <a:r>
              <a:rPr lang="en-US" sz="2400" dirty="0" smtClean="0"/>
              <a:t>Phylum </a:t>
            </a:r>
            <a:r>
              <a:rPr lang="en-US" sz="2400" dirty="0" err="1" smtClean="0"/>
              <a:t>Arthropoda</a:t>
            </a:r>
            <a:endParaRPr lang="en-US" sz="2400" dirty="0" smtClean="0"/>
          </a:p>
          <a:p>
            <a:pPr algn="ctr"/>
            <a:r>
              <a:rPr lang="en-US" sz="2400" dirty="0" smtClean="0"/>
              <a:t>Class </a:t>
            </a:r>
            <a:r>
              <a:rPr lang="en-US" sz="2400" dirty="0" err="1" smtClean="0"/>
              <a:t>Trilobita</a:t>
            </a:r>
            <a:endParaRPr lang="en-US" sz="2400" dirty="0" smtClean="0"/>
          </a:p>
          <a:p>
            <a:pPr algn="ctr"/>
            <a:r>
              <a:rPr lang="en-US" sz="2400" dirty="0" smtClean="0"/>
              <a:t>Order </a:t>
            </a:r>
            <a:r>
              <a:rPr lang="en-US" sz="2400" dirty="0" err="1" smtClean="0"/>
              <a:t>Polymerida</a:t>
            </a:r>
            <a:endParaRPr lang="en-US" sz="2400" dirty="0" smtClean="0"/>
          </a:p>
          <a:p>
            <a:pPr algn="ctr"/>
            <a:r>
              <a:rPr lang="en-US" sz="2400" dirty="0" smtClean="0"/>
              <a:t>Family ?</a:t>
            </a:r>
          </a:p>
          <a:p>
            <a:pPr algn="ctr"/>
            <a:endParaRPr lang="en-US" sz="2400" i="1" dirty="0" smtClean="0"/>
          </a:p>
          <a:p>
            <a:pPr algn="ctr"/>
            <a:r>
              <a:rPr lang="en-US" sz="2400" i="1" dirty="0" err="1" smtClean="0"/>
              <a:t>Kaskia</a:t>
            </a:r>
            <a:r>
              <a:rPr lang="en-US" sz="2400" dirty="0" smtClean="0"/>
              <a:t> </a:t>
            </a:r>
            <a:r>
              <a:rPr lang="en-US" sz="2400" dirty="0"/>
              <a:t>sp.</a:t>
            </a:r>
          </a:p>
          <a:p>
            <a:pPr algn="ctr"/>
            <a:r>
              <a:rPr lang="en-US" sz="2400" dirty="0"/>
              <a:t>Pl. 1, fig. 1</a:t>
            </a:r>
          </a:p>
          <a:p>
            <a:r>
              <a:rPr lang="en-US" sz="2400" dirty="0"/>
              <a:t>	</a:t>
            </a:r>
            <a:endParaRPr lang="en-US" sz="2400" dirty="0" smtClean="0"/>
          </a:p>
          <a:p>
            <a:r>
              <a:rPr lang="en-US" sz="2400" dirty="0" smtClean="0"/>
              <a:t>A </a:t>
            </a:r>
            <a:r>
              <a:rPr lang="en-US" sz="2400" dirty="0"/>
              <a:t>small trilobite </a:t>
            </a:r>
            <a:r>
              <a:rPr lang="en-US" sz="2400" dirty="0" err="1"/>
              <a:t>cephalon</a:t>
            </a:r>
            <a:r>
              <a:rPr lang="en-US" sz="2400" dirty="0"/>
              <a:t> is similar to specimens illustrated in Freeman (1966).  The specimen has an expanded </a:t>
            </a:r>
            <a:r>
              <a:rPr lang="en-US" sz="2400" dirty="0" err="1"/>
              <a:t>glabella</a:t>
            </a:r>
            <a:r>
              <a:rPr lang="en-US" sz="2400" dirty="0"/>
              <a:t> and a very reduced frontal area; large </a:t>
            </a:r>
            <a:r>
              <a:rPr lang="en-US" sz="2400" dirty="0" err="1"/>
              <a:t>palpebral</a:t>
            </a:r>
            <a:r>
              <a:rPr lang="en-US" sz="2400" dirty="0"/>
              <a:t> lobes;</a:t>
            </a:r>
            <a:r>
              <a:rPr lang="en-US" sz="2400" dirty="0" smtClean="0"/>
              <a:t> </a:t>
            </a:r>
            <a:r>
              <a:rPr lang="en-US" sz="2400" dirty="0" err="1" smtClean="0"/>
              <a:t>opisthoparian</a:t>
            </a:r>
            <a:r>
              <a:rPr lang="en-US" sz="2400" dirty="0" smtClean="0"/>
              <a:t> </a:t>
            </a:r>
            <a:r>
              <a:rPr lang="en-US" sz="2400" dirty="0"/>
              <a:t>facial suture;</a:t>
            </a:r>
            <a:r>
              <a:rPr lang="en-US" sz="2400" dirty="0" smtClean="0"/>
              <a:t> </a:t>
            </a:r>
            <a:r>
              <a:rPr lang="en-US" sz="2400" dirty="0" err="1" smtClean="0"/>
              <a:t>genal</a:t>
            </a:r>
            <a:r>
              <a:rPr lang="en-US" sz="2400" dirty="0" smtClean="0"/>
              <a:t> </a:t>
            </a:r>
            <a:r>
              <a:rPr lang="en-US" sz="2400" dirty="0"/>
              <a:t>spines are 2 cm long.  Collected from the Pitkin Limestone, Van Buren County, Arkansas, Locality 1.</a:t>
            </a:r>
          </a:p>
          <a:p>
            <a:r>
              <a:rPr lang="en-US" sz="2400" dirty="0"/>
              <a:t>	</a:t>
            </a:r>
            <a:endParaRPr lang="en-US" sz="2400" dirty="0" smtClean="0"/>
          </a:p>
          <a:p>
            <a:pPr lvl="1">
              <a:buFont typeface="Arial"/>
              <a:buChar char="•"/>
            </a:pPr>
            <a:r>
              <a:rPr lang="en-US" sz="2400" dirty="0" smtClean="0"/>
              <a:t>    </a:t>
            </a:r>
            <a:r>
              <a:rPr lang="en-US" sz="2400" dirty="0" err="1" smtClean="0"/>
              <a:t>Reference(</a:t>
            </a:r>
            <a:r>
              <a:rPr lang="en-US" sz="2400" dirty="0" err="1"/>
              <a:t>s</a:t>
            </a:r>
            <a:r>
              <a:rPr lang="en-US" sz="2400" dirty="0"/>
              <a:t>) cited</a:t>
            </a:r>
            <a:r>
              <a:rPr lang="en-US" sz="2400" dirty="0" smtClean="0"/>
              <a:t> must be </a:t>
            </a:r>
            <a:r>
              <a:rPr lang="en-US" sz="2400" dirty="0"/>
              <a:t>a single, separate page, listing all the published papers you consulted in order to identify you fossils.  If you used only one source, list it.</a:t>
            </a:r>
            <a:endParaRPr lang="en-US" sz="2400" dirty="0" smtClean="0"/>
          </a:p>
          <a:p>
            <a:pPr lvl="1">
              <a:buFont typeface="Arial"/>
              <a:buChar char="•"/>
            </a:pPr>
            <a:r>
              <a:rPr lang="en-US" sz="2400" dirty="0" smtClean="0"/>
              <a:t>    Plate </a:t>
            </a:r>
            <a:r>
              <a:rPr lang="en-US" sz="2400" dirty="0"/>
              <a:t>description</a:t>
            </a:r>
            <a:r>
              <a:rPr lang="en-US" sz="2400" dirty="0" smtClean="0"/>
              <a:t> must be </a:t>
            </a:r>
            <a:r>
              <a:rPr lang="en-US" sz="2400" dirty="0"/>
              <a:t>a single, separate page, with concise descriptions of figures in the following format.  Magnification of the illustration must be indicated.</a:t>
            </a:r>
          </a:p>
          <a:p>
            <a:endParaRPr lang="en-US" dirty="0"/>
          </a:p>
        </p:txBody>
      </p:sp>
      <p:sp>
        <p:nvSpPr>
          <p:cNvPr id="3075" name="Rectangle 3"/>
          <p:cNvSpPr>
            <a:spLocks noChangeArrowheads="1"/>
          </p:cNvSpPr>
          <p:nvPr/>
        </p:nvSpPr>
        <p:spPr bwMode="auto">
          <a:xfrm>
            <a:off x="2859088" y="24938576"/>
            <a:ext cx="5670550" cy="7150099"/>
          </a:xfrm>
          <a:prstGeom prst="rect">
            <a:avLst/>
          </a:prstGeom>
          <a:no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a:ln>
                <a:noFill/>
              </a:ln>
              <a:effectLst/>
              <a:latin typeface="Times New Roman" charset="0"/>
              <a:ea typeface="Times New Roman" charset="0"/>
            </a:endParaRPr>
          </a:p>
        </p:txBody>
      </p:sp>
      <p:sp>
        <p:nvSpPr>
          <p:cNvPr id="3078" name="Text Box 6"/>
          <p:cNvSpPr txBox="1">
            <a:spLocks noChangeArrowheads="1"/>
          </p:cNvSpPr>
          <p:nvPr/>
        </p:nvSpPr>
        <p:spPr bwMode="auto">
          <a:xfrm>
            <a:off x="3773488" y="25901999"/>
            <a:ext cx="914400" cy="273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effectLst/>
                <a:latin typeface="Cambria"/>
                <a:ea typeface="Times New Roman" charset="0"/>
                <a:cs typeface="Cambria"/>
              </a:rPr>
              <a:t>Figure 1</a:t>
            </a:r>
          </a:p>
        </p:txBody>
      </p:sp>
      <p:sp>
        <p:nvSpPr>
          <p:cNvPr id="3079" name="Text Box 7"/>
          <p:cNvSpPr txBox="1">
            <a:spLocks noChangeArrowheads="1"/>
          </p:cNvSpPr>
          <p:nvPr/>
        </p:nvSpPr>
        <p:spPr bwMode="auto">
          <a:xfrm>
            <a:off x="6791326" y="25901999"/>
            <a:ext cx="914400" cy="273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a:ln>
                  <a:noFill/>
                </a:ln>
                <a:effectLst/>
                <a:latin typeface="Cambria"/>
                <a:ea typeface="Times New Roman" charset="0"/>
                <a:cs typeface="Cambria"/>
              </a:rPr>
              <a:t>Figure 2</a:t>
            </a:r>
          </a:p>
        </p:txBody>
      </p:sp>
      <p:sp>
        <p:nvSpPr>
          <p:cNvPr id="3080" name="Oval 8"/>
          <p:cNvSpPr>
            <a:spLocks noChangeArrowheads="1"/>
          </p:cNvSpPr>
          <p:nvPr/>
        </p:nvSpPr>
        <p:spPr bwMode="auto">
          <a:xfrm>
            <a:off x="3773488" y="27092624"/>
            <a:ext cx="823913" cy="365125"/>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81" name="Oval 9"/>
          <p:cNvSpPr>
            <a:spLocks noChangeArrowheads="1"/>
          </p:cNvSpPr>
          <p:nvPr/>
        </p:nvSpPr>
        <p:spPr bwMode="auto">
          <a:xfrm>
            <a:off x="6791326" y="27092624"/>
            <a:ext cx="823912" cy="365125"/>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82" name="Text Box 10"/>
          <p:cNvSpPr txBox="1">
            <a:spLocks noChangeArrowheads="1"/>
          </p:cNvSpPr>
          <p:nvPr/>
        </p:nvSpPr>
        <p:spPr bwMode="auto">
          <a:xfrm>
            <a:off x="3773488" y="27579987"/>
            <a:ext cx="914400" cy="2746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effectLst/>
                <a:latin typeface="Cambria"/>
                <a:ea typeface="Times New Roman" charset="0"/>
                <a:cs typeface="Cambria"/>
              </a:rPr>
              <a:t>Figure 3</a:t>
            </a:r>
          </a:p>
        </p:txBody>
      </p:sp>
      <p:sp>
        <p:nvSpPr>
          <p:cNvPr id="3083" name="Text Box 11"/>
          <p:cNvSpPr txBox="1">
            <a:spLocks noChangeArrowheads="1"/>
          </p:cNvSpPr>
          <p:nvPr/>
        </p:nvSpPr>
        <p:spPr bwMode="auto">
          <a:xfrm>
            <a:off x="6791326" y="27579987"/>
            <a:ext cx="914400" cy="2746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effectLst/>
                <a:latin typeface="Cambria"/>
                <a:ea typeface="Times New Roman" charset="0"/>
                <a:cs typeface="Cambria"/>
              </a:rPr>
              <a:t>Figure 4</a:t>
            </a:r>
          </a:p>
        </p:txBody>
      </p:sp>
      <p:sp>
        <p:nvSpPr>
          <p:cNvPr id="3084" name="Oval 12"/>
          <p:cNvSpPr>
            <a:spLocks noChangeArrowheads="1"/>
          </p:cNvSpPr>
          <p:nvPr/>
        </p:nvSpPr>
        <p:spPr bwMode="auto">
          <a:xfrm>
            <a:off x="3722688" y="28422949"/>
            <a:ext cx="823913" cy="366713"/>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85" name="Oval 13"/>
          <p:cNvSpPr>
            <a:spLocks noChangeArrowheads="1"/>
          </p:cNvSpPr>
          <p:nvPr/>
        </p:nvSpPr>
        <p:spPr bwMode="auto">
          <a:xfrm>
            <a:off x="6740526" y="28422949"/>
            <a:ext cx="823912" cy="366713"/>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86" name="Text Box 14"/>
          <p:cNvSpPr txBox="1">
            <a:spLocks noChangeArrowheads="1"/>
          </p:cNvSpPr>
          <p:nvPr/>
        </p:nvSpPr>
        <p:spPr bwMode="auto">
          <a:xfrm>
            <a:off x="3722688" y="28911899"/>
            <a:ext cx="914400" cy="273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effectLst/>
                <a:latin typeface="Cambria"/>
                <a:ea typeface="Times New Roman" charset="0"/>
                <a:cs typeface="Cambria"/>
              </a:rPr>
              <a:t>Figure 5</a:t>
            </a:r>
          </a:p>
        </p:txBody>
      </p:sp>
      <p:sp>
        <p:nvSpPr>
          <p:cNvPr id="3087" name="Text Box 15"/>
          <p:cNvSpPr txBox="1">
            <a:spLocks noChangeArrowheads="1"/>
          </p:cNvSpPr>
          <p:nvPr/>
        </p:nvSpPr>
        <p:spPr bwMode="auto">
          <a:xfrm>
            <a:off x="6740526" y="28911899"/>
            <a:ext cx="914400" cy="273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effectLst/>
                <a:latin typeface="Cambria"/>
                <a:ea typeface="Times New Roman" charset="0"/>
                <a:cs typeface="Cambria"/>
              </a:rPr>
              <a:t>Figure 6</a:t>
            </a:r>
          </a:p>
        </p:txBody>
      </p:sp>
      <p:sp>
        <p:nvSpPr>
          <p:cNvPr id="3088" name="Oval 16"/>
          <p:cNvSpPr>
            <a:spLocks noChangeArrowheads="1"/>
          </p:cNvSpPr>
          <p:nvPr/>
        </p:nvSpPr>
        <p:spPr bwMode="auto">
          <a:xfrm>
            <a:off x="3798888" y="29743749"/>
            <a:ext cx="823913" cy="366713"/>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89" name="Oval 17"/>
          <p:cNvSpPr>
            <a:spLocks noChangeArrowheads="1"/>
          </p:cNvSpPr>
          <p:nvPr/>
        </p:nvSpPr>
        <p:spPr bwMode="auto">
          <a:xfrm>
            <a:off x="6816726" y="29743749"/>
            <a:ext cx="823912" cy="366713"/>
          </a:xfrm>
          <a:prstGeom prst="ellipse">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3090" name="Text Box 18"/>
          <p:cNvSpPr txBox="1">
            <a:spLocks noChangeArrowheads="1"/>
          </p:cNvSpPr>
          <p:nvPr/>
        </p:nvSpPr>
        <p:spPr bwMode="auto">
          <a:xfrm>
            <a:off x="3798888" y="30232699"/>
            <a:ext cx="914400" cy="273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effectLst/>
                <a:latin typeface="Cambria"/>
                <a:ea typeface="Times New Roman" charset="0"/>
                <a:cs typeface="Cambria"/>
              </a:rPr>
              <a:t>Figure 7</a:t>
            </a:r>
          </a:p>
        </p:txBody>
      </p:sp>
      <p:sp>
        <p:nvSpPr>
          <p:cNvPr id="3091" name="Text Box 19"/>
          <p:cNvSpPr txBox="1">
            <a:spLocks noChangeArrowheads="1"/>
          </p:cNvSpPr>
          <p:nvPr/>
        </p:nvSpPr>
        <p:spPr bwMode="auto">
          <a:xfrm>
            <a:off x="6816726" y="30232699"/>
            <a:ext cx="914400" cy="273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a:ln>
                  <a:noFill/>
                </a:ln>
                <a:effectLst/>
                <a:latin typeface="Cambria"/>
                <a:ea typeface="Times New Roman" charset="0"/>
                <a:cs typeface="Cambria"/>
              </a:rPr>
              <a:t>Figure 8</a:t>
            </a:r>
          </a:p>
        </p:txBody>
      </p:sp>
      <p:sp>
        <p:nvSpPr>
          <p:cNvPr id="28" name="TextBox 27"/>
          <p:cNvSpPr txBox="1"/>
          <p:nvPr/>
        </p:nvSpPr>
        <p:spPr>
          <a:xfrm>
            <a:off x="3303772" y="30792709"/>
            <a:ext cx="4849454" cy="954107"/>
          </a:xfrm>
          <a:prstGeom prst="rect">
            <a:avLst/>
          </a:prstGeom>
          <a:noFill/>
        </p:spPr>
        <p:txBody>
          <a:bodyPr wrap="none" rtlCol="0">
            <a:spAutoFit/>
          </a:bodyPr>
          <a:lstStyle/>
          <a:p>
            <a:r>
              <a:rPr lang="en-US" sz="1400" dirty="0"/>
              <a:t>Figure 1.  </a:t>
            </a:r>
            <a:r>
              <a:rPr lang="en-US" sz="1400" i="1" dirty="0" err="1"/>
              <a:t>Kaskia</a:t>
            </a:r>
            <a:r>
              <a:rPr lang="en-US" sz="1400" dirty="0"/>
              <a:t> sp., trilobite </a:t>
            </a:r>
            <a:r>
              <a:rPr lang="en-US" sz="1400" dirty="0" err="1"/>
              <a:t>cephalon</a:t>
            </a:r>
            <a:r>
              <a:rPr lang="en-US" sz="1400" dirty="0"/>
              <a:t>, x3.</a:t>
            </a:r>
            <a:endParaRPr lang="en-US" sz="1400" dirty="0" smtClean="0"/>
          </a:p>
          <a:p>
            <a:r>
              <a:rPr lang="en-US" sz="1400" dirty="0" smtClean="0"/>
              <a:t>Figure </a:t>
            </a:r>
            <a:r>
              <a:rPr lang="en-US" sz="1400" dirty="0"/>
              <a:t>2.  </a:t>
            </a:r>
            <a:r>
              <a:rPr lang="en-US" sz="1400" i="1" dirty="0" err="1"/>
              <a:t>Constellaria</a:t>
            </a:r>
            <a:r>
              <a:rPr lang="en-US" sz="1400" i="1" dirty="0"/>
              <a:t> </a:t>
            </a:r>
            <a:r>
              <a:rPr lang="en-US" sz="1400" dirty="0"/>
              <a:t>sp., broken branch of </a:t>
            </a:r>
            <a:r>
              <a:rPr lang="en-US" sz="1400" dirty="0" err="1"/>
              <a:t>bryozoan</a:t>
            </a:r>
            <a:r>
              <a:rPr lang="en-US" sz="1400" dirty="0"/>
              <a:t> colony, x5.</a:t>
            </a:r>
            <a:endParaRPr lang="en-US" sz="1400" dirty="0" smtClean="0"/>
          </a:p>
          <a:p>
            <a:r>
              <a:rPr lang="en-US" sz="1400" dirty="0" smtClean="0"/>
              <a:t>Figure </a:t>
            </a:r>
            <a:r>
              <a:rPr lang="en-US" sz="1400" dirty="0"/>
              <a:t>3. ……</a:t>
            </a:r>
          </a:p>
          <a:p>
            <a:endParaRPr lang="en-US" sz="1400" dirty="0"/>
          </a:p>
        </p:txBody>
      </p:sp>
      <p:sp>
        <p:nvSpPr>
          <p:cNvPr id="29" name="Text Box 6"/>
          <p:cNvSpPr txBox="1">
            <a:spLocks noChangeArrowheads="1"/>
          </p:cNvSpPr>
          <p:nvPr/>
        </p:nvSpPr>
        <p:spPr bwMode="auto">
          <a:xfrm>
            <a:off x="5297488" y="25046337"/>
            <a:ext cx="914400" cy="2730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400" b="0" i="0" u="none" strike="noStrike" cap="none" normalizeH="0" baseline="0" dirty="0" smtClean="0">
                <a:ln>
                  <a:noFill/>
                </a:ln>
                <a:effectLst/>
                <a:latin typeface="Cambria"/>
                <a:ea typeface="Times New Roman" charset="0"/>
                <a:cs typeface="Cambria"/>
              </a:rPr>
              <a:t>Plate 1</a:t>
            </a:r>
            <a:endParaRPr kumimoji="0" lang="en-US" sz="1400" b="0" i="0" u="none" strike="noStrike" cap="none" normalizeH="0" baseline="0" dirty="0">
              <a:ln>
                <a:noFill/>
              </a:ln>
              <a:effectLst/>
              <a:latin typeface="Cambria"/>
              <a:ea typeface="Times New Roman" charset="0"/>
              <a:cs typeface="Cambria"/>
            </a:endParaRPr>
          </a:p>
        </p:txBody>
      </p:sp>
      <p:sp>
        <p:nvSpPr>
          <p:cNvPr id="30" name="TextBox 29"/>
          <p:cNvSpPr txBox="1"/>
          <p:nvPr/>
        </p:nvSpPr>
        <p:spPr>
          <a:xfrm>
            <a:off x="8859412" y="24447754"/>
            <a:ext cx="12169239" cy="2908489"/>
          </a:xfrm>
          <a:prstGeom prst="rect">
            <a:avLst/>
          </a:prstGeom>
          <a:noFill/>
        </p:spPr>
        <p:txBody>
          <a:bodyPr wrap="square" rtlCol="0">
            <a:spAutoFit/>
          </a:bodyPr>
          <a:lstStyle/>
          <a:p>
            <a:pPr>
              <a:buFont typeface="Arial"/>
              <a:buChar char="•"/>
            </a:pPr>
            <a:r>
              <a:rPr lang="en-US" sz="2400" dirty="0" smtClean="0"/>
              <a:t>     Illustrations </a:t>
            </a:r>
            <a:r>
              <a:rPr lang="en-US" sz="2400" dirty="0"/>
              <a:t>need not be perfect, but should be sufficiently clear and detailed so that I can check</a:t>
            </a:r>
            <a:r>
              <a:rPr lang="en-US" sz="2400" dirty="0" smtClean="0"/>
              <a:t> the identifications </a:t>
            </a:r>
            <a:r>
              <a:rPr lang="en-US" sz="2400" dirty="0"/>
              <a:t>without looking at the actual fossils.  Illustrations should be assembled onto a single plate. </a:t>
            </a:r>
            <a:endParaRPr lang="en-US" sz="2400" dirty="0" smtClean="0"/>
          </a:p>
          <a:p>
            <a:pPr>
              <a:buFont typeface="Arial"/>
              <a:buChar char="•"/>
            </a:pPr>
            <a:r>
              <a:rPr lang="en-US" sz="2400" dirty="0" smtClean="0"/>
              <a:t>     Number </a:t>
            </a:r>
            <a:r>
              <a:rPr lang="en-US" sz="2400" dirty="0"/>
              <a:t>each illustration on</a:t>
            </a:r>
            <a:r>
              <a:rPr lang="en-US" sz="2400" dirty="0" smtClean="0"/>
              <a:t> the plate </a:t>
            </a:r>
            <a:r>
              <a:rPr lang="en-US" sz="2400" dirty="0"/>
              <a:t>(1, 2, 3, ..., 7).  Use a sans-serif font, such as Helvetica or Geneva; point size should be 12 or 14.</a:t>
            </a:r>
          </a:p>
          <a:p>
            <a:endParaRPr lang="en-US" dirty="0"/>
          </a:p>
        </p:txBody>
      </p:sp>
      <p:sp>
        <p:nvSpPr>
          <p:cNvPr id="31" name="TextBox 30"/>
          <p:cNvSpPr txBox="1"/>
          <p:nvPr/>
        </p:nvSpPr>
        <p:spPr>
          <a:xfrm>
            <a:off x="9140152" y="27110364"/>
            <a:ext cx="12788515" cy="4524315"/>
          </a:xfrm>
          <a:prstGeom prst="rect">
            <a:avLst/>
          </a:prstGeom>
          <a:noFill/>
        </p:spPr>
        <p:txBody>
          <a:bodyPr wrap="square" rtlCol="0">
            <a:spAutoFit/>
          </a:bodyPr>
          <a:lstStyle/>
          <a:p>
            <a:pPr algn="ctr"/>
            <a:r>
              <a:rPr lang="en-US" sz="2400" b="1" i="1" dirty="0" smtClean="0"/>
              <a:t>A Few Thoughts</a:t>
            </a:r>
          </a:p>
          <a:p>
            <a:endParaRPr lang="en-US" sz="2400" dirty="0"/>
          </a:p>
          <a:p>
            <a:r>
              <a:rPr lang="en-US" sz="2400" dirty="0" smtClean="0"/>
              <a:t>I have done this project each time I have taught a paleontology course for the past 14 years.  My experience is that students enjoy collecting the material themselves, that they enjoy the challenge of identifying what they have collected, and that they retain much more of the information that I teach in lab by applying the terminology learned to specimens that they collected.  I have done a variety of formats of this exercise, including doing 3 trips to areas in Arkansas that have each evolutionary fauna.  I have reverted back to traveling to Ohio and the Ordovician there (which I did twice from Arkansas) because students were more engaged when they could collect whole specimens rather than dealing with “parts.”  Although as paleontologists we generally deal with incomplete specimens, at the undergraduate level, my experience is that students are not as appreciative of incomplete material.</a:t>
            </a:r>
            <a:endParaRPr lang="en-US" sz="2400" dirty="0"/>
          </a:p>
        </p:txBody>
      </p:sp>
      <p:pic>
        <p:nvPicPr>
          <p:cNvPr id="33" name="Picture 32"/>
          <p:cNvPicPr>
            <a:picLocks noChangeAspect="1"/>
          </p:cNvPicPr>
          <p:nvPr/>
        </p:nvPicPr>
        <p:blipFill>
          <a:blip r:embed="rId4"/>
          <a:stretch>
            <a:fillRect/>
          </a:stretch>
        </p:blipFill>
        <p:spPr>
          <a:xfrm>
            <a:off x="3748973" y="25260625"/>
            <a:ext cx="882293" cy="582313"/>
          </a:xfrm>
          <a:prstGeom prst="rect">
            <a:avLst/>
          </a:prstGeom>
        </p:spPr>
      </p:pic>
      <p:pic>
        <p:nvPicPr>
          <p:cNvPr id="35" name="Picture 34"/>
          <p:cNvPicPr>
            <a:picLocks noChangeAspect="1"/>
          </p:cNvPicPr>
          <p:nvPr/>
        </p:nvPicPr>
        <p:blipFill>
          <a:blip r:embed="rId5"/>
          <a:stretch>
            <a:fillRect/>
          </a:stretch>
        </p:blipFill>
        <p:spPr>
          <a:xfrm>
            <a:off x="6740527" y="25306618"/>
            <a:ext cx="874712" cy="53632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261</TotalTime>
  <Words>1188</Words>
  <Application>Microsoft Macintosh PowerPoint</Application>
  <PresentationFormat>Custom</PresentationFormat>
  <Paragraphs>56</Paragraphs>
  <Slides>1</Slides>
  <Notes>0</Notes>
  <HiddenSlides>0</HiddenSlides>
  <MMClips>0</MMClips>
  <ScaleCrop>false</ScaleCrop>
  <HeadingPairs>
    <vt:vector size="4" baseType="variant">
      <vt:variant>
        <vt:lpstr>Design Template</vt:lpstr>
      </vt:variant>
      <vt:variant>
        <vt:i4>1</vt:i4>
      </vt:variant>
      <vt:variant>
        <vt:lpstr>Slide Titles</vt:lpstr>
      </vt:variant>
      <vt:variant>
        <vt:i4>1</vt:i4>
      </vt:variant>
    </vt:vector>
  </HeadingPairs>
  <TitlesOfParts>
    <vt:vector size="2" baseType="lpstr">
      <vt:lpstr>Office Theme</vt:lpstr>
      <vt:lpstr>Slide 1</vt:lpstr>
    </vt:vector>
  </TitlesOfParts>
  <Company>James Madison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 Leslie</dc:creator>
  <cp:lastModifiedBy>Steve Leslie</cp:lastModifiedBy>
  <cp:revision>4</cp:revision>
  <dcterms:created xsi:type="dcterms:W3CDTF">2009-07-28T15:20:06Z</dcterms:created>
  <dcterms:modified xsi:type="dcterms:W3CDTF">2009-07-28T19:01:53Z</dcterms:modified>
</cp:coreProperties>
</file>