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  <p:sldMasterId id="2147483780" r:id="rId2"/>
  </p:sldMasterIdLst>
  <p:notesMasterIdLst>
    <p:notesMasterId r:id="rId23"/>
  </p:notesMasterIdLst>
  <p:sldIdLst>
    <p:sldId id="257" r:id="rId3"/>
    <p:sldId id="278" r:id="rId4"/>
    <p:sldId id="280" r:id="rId5"/>
    <p:sldId id="282" r:id="rId6"/>
    <p:sldId id="258" r:id="rId7"/>
    <p:sldId id="262" r:id="rId8"/>
    <p:sldId id="265" r:id="rId9"/>
    <p:sldId id="275" r:id="rId10"/>
    <p:sldId id="266" r:id="rId11"/>
    <p:sldId id="281" r:id="rId12"/>
    <p:sldId id="284" r:id="rId13"/>
    <p:sldId id="260" r:id="rId14"/>
    <p:sldId id="259" r:id="rId15"/>
    <p:sldId id="273" r:id="rId16"/>
    <p:sldId id="274" r:id="rId17"/>
    <p:sldId id="283" r:id="rId18"/>
    <p:sldId id="268" r:id="rId19"/>
    <p:sldId id="269" r:id="rId20"/>
    <p:sldId id="271" r:id="rId21"/>
    <p:sldId id="285" r:id="rId22"/>
  </p:sldIdLst>
  <p:sldSz cx="10080625" cy="7559675"/>
  <p:notesSz cx="7772400" cy="10058400"/>
  <p:custDataLst>
    <p:tags r:id="rId24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43" autoAdjust="0"/>
  </p:normalViewPr>
  <p:slideViewPr>
    <p:cSldViewPr snapToGrid="0">
      <p:cViewPr varScale="1">
        <p:scale>
          <a:sx n="55" d="100"/>
          <a:sy n="55" d="100"/>
        </p:scale>
        <p:origin x="-183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rruff.info/repository/sample_child_record_raman/by_minerals/Calcite__R040170-3__Raman__514__0__ccw__Raman_Data_Processed__16511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://rruff.info/repository/sample_child_record_raman/by_minerals/Calcite__R040170-3__Raman__514__0__ccw__Raman_Data_Processed__16511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'Calcite__R040170-3__Raman__514_'!$B$1:$B$2</c:f>
              <c:strCache>
                <c:ptCount val="1"/>
                <c:pt idx="0">
                  <c:v>Calcite -  Lerida Province, Catalonia, Spain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'Calcite__R040170-3__Raman__514_'!$A$5:$A$1303</c:f>
              <c:numCache>
                <c:formatCode>General</c:formatCode>
                <c:ptCount val="1299"/>
                <c:pt idx="0">
                  <c:v>102.116</c:v>
                </c:pt>
                <c:pt idx="1">
                  <c:v>103.349</c:v>
                </c:pt>
                <c:pt idx="2">
                  <c:v>104.58199999999999</c:v>
                </c:pt>
                <c:pt idx="3">
                  <c:v>105.815</c:v>
                </c:pt>
                <c:pt idx="4">
                  <c:v>107.047</c:v>
                </c:pt>
                <c:pt idx="5">
                  <c:v>108.28</c:v>
                </c:pt>
                <c:pt idx="6">
                  <c:v>109.512</c:v>
                </c:pt>
                <c:pt idx="7">
                  <c:v>110.744</c:v>
                </c:pt>
                <c:pt idx="8">
                  <c:v>111.976</c:v>
                </c:pt>
                <c:pt idx="9">
                  <c:v>113.208</c:v>
                </c:pt>
                <c:pt idx="10">
                  <c:v>114.44</c:v>
                </c:pt>
                <c:pt idx="11">
                  <c:v>115.67100000000001</c:v>
                </c:pt>
                <c:pt idx="12">
                  <c:v>116.90300000000001</c:v>
                </c:pt>
                <c:pt idx="13">
                  <c:v>118.134</c:v>
                </c:pt>
                <c:pt idx="14">
                  <c:v>119.36499999999999</c:v>
                </c:pt>
                <c:pt idx="15">
                  <c:v>120.596</c:v>
                </c:pt>
                <c:pt idx="16">
                  <c:v>121.827</c:v>
                </c:pt>
                <c:pt idx="17">
                  <c:v>123.05800000000001</c:v>
                </c:pt>
                <c:pt idx="18">
                  <c:v>124.288</c:v>
                </c:pt>
                <c:pt idx="19">
                  <c:v>125.51900000000001</c:v>
                </c:pt>
                <c:pt idx="20">
                  <c:v>126.749</c:v>
                </c:pt>
                <c:pt idx="21">
                  <c:v>127.979</c:v>
                </c:pt>
                <c:pt idx="22">
                  <c:v>129.209</c:v>
                </c:pt>
                <c:pt idx="23">
                  <c:v>130.43899999999999</c:v>
                </c:pt>
                <c:pt idx="24">
                  <c:v>131.66800000000001</c:v>
                </c:pt>
                <c:pt idx="25">
                  <c:v>132.898</c:v>
                </c:pt>
                <c:pt idx="26">
                  <c:v>134.12700000000001</c:v>
                </c:pt>
                <c:pt idx="27">
                  <c:v>135.35599999999999</c:v>
                </c:pt>
                <c:pt idx="28">
                  <c:v>136.58500000000001</c:v>
                </c:pt>
                <c:pt idx="29">
                  <c:v>137.81399999999999</c:v>
                </c:pt>
                <c:pt idx="30">
                  <c:v>139.04300000000001</c:v>
                </c:pt>
                <c:pt idx="31">
                  <c:v>140.27099999999999</c:v>
                </c:pt>
                <c:pt idx="32">
                  <c:v>141.5</c:v>
                </c:pt>
                <c:pt idx="33">
                  <c:v>142.72800000000001</c:v>
                </c:pt>
                <c:pt idx="34">
                  <c:v>143.95599999999999</c:v>
                </c:pt>
                <c:pt idx="35">
                  <c:v>145.184</c:v>
                </c:pt>
                <c:pt idx="36">
                  <c:v>146.41200000000001</c:v>
                </c:pt>
                <c:pt idx="37">
                  <c:v>147.63900000000001</c:v>
                </c:pt>
                <c:pt idx="38">
                  <c:v>148.86699999999999</c:v>
                </c:pt>
                <c:pt idx="39">
                  <c:v>150.09399999999999</c:v>
                </c:pt>
                <c:pt idx="40">
                  <c:v>151.321</c:v>
                </c:pt>
                <c:pt idx="41">
                  <c:v>152.54900000000001</c:v>
                </c:pt>
                <c:pt idx="42">
                  <c:v>153.77500000000001</c:v>
                </c:pt>
                <c:pt idx="43">
                  <c:v>155.00200000000001</c:v>
                </c:pt>
                <c:pt idx="44">
                  <c:v>156.22900000000001</c:v>
                </c:pt>
                <c:pt idx="45">
                  <c:v>157.45500000000001</c:v>
                </c:pt>
                <c:pt idx="46">
                  <c:v>158.68100000000001</c:v>
                </c:pt>
                <c:pt idx="47">
                  <c:v>159.90799999999999</c:v>
                </c:pt>
                <c:pt idx="48">
                  <c:v>161.13399999999999</c:v>
                </c:pt>
                <c:pt idx="49">
                  <c:v>162.35900000000001</c:v>
                </c:pt>
                <c:pt idx="50">
                  <c:v>163.58500000000001</c:v>
                </c:pt>
                <c:pt idx="51">
                  <c:v>164.81100000000001</c:v>
                </c:pt>
                <c:pt idx="52">
                  <c:v>166.036</c:v>
                </c:pt>
                <c:pt idx="53">
                  <c:v>167.261</c:v>
                </c:pt>
                <c:pt idx="54">
                  <c:v>168.48599999999999</c:v>
                </c:pt>
                <c:pt idx="55">
                  <c:v>169.71100000000001</c:v>
                </c:pt>
                <c:pt idx="56">
                  <c:v>170.93600000000001</c:v>
                </c:pt>
                <c:pt idx="57">
                  <c:v>172.161</c:v>
                </c:pt>
                <c:pt idx="58">
                  <c:v>173.38499999999999</c:v>
                </c:pt>
                <c:pt idx="59">
                  <c:v>174.61</c:v>
                </c:pt>
                <c:pt idx="60">
                  <c:v>175.834</c:v>
                </c:pt>
                <c:pt idx="61">
                  <c:v>177.05799999999999</c:v>
                </c:pt>
                <c:pt idx="62">
                  <c:v>178.28200000000001</c:v>
                </c:pt>
                <c:pt idx="63">
                  <c:v>179.505</c:v>
                </c:pt>
                <c:pt idx="64">
                  <c:v>180.72900000000001</c:v>
                </c:pt>
                <c:pt idx="65">
                  <c:v>181.952</c:v>
                </c:pt>
                <c:pt idx="66">
                  <c:v>183.17599999999999</c:v>
                </c:pt>
                <c:pt idx="67">
                  <c:v>184.399</c:v>
                </c:pt>
                <c:pt idx="68">
                  <c:v>185.62200000000001</c:v>
                </c:pt>
                <c:pt idx="69">
                  <c:v>186.845</c:v>
                </c:pt>
                <c:pt idx="70">
                  <c:v>188.06700000000001</c:v>
                </c:pt>
                <c:pt idx="71">
                  <c:v>189.29</c:v>
                </c:pt>
                <c:pt idx="72">
                  <c:v>190.512</c:v>
                </c:pt>
                <c:pt idx="73">
                  <c:v>191.73400000000001</c:v>
                </c:pt>
                <c:pt idx="74">
                  <c:v>192.95599999999999</c:v>
                </c:pt>
                <c:pt idx="75">
                  <c:v>194.178</c:v>
                </c:pt>
                <c:pt idx="76">
                  <c:v>195.4</c:v>
                </c:pt>
                <c:pt idx="77">
                  <c:v>196.62200000000001</c:v>
                </c:pt>
                <c:pt idx="78">
                  <c:v>197.84299999999999</c:v>
                </c:pt>
                <c:pt idx="79">
                  <c:v>199.06399999999999</c:v>
                </c:pt>
                <c:pt idx="80">
                  <c:v>200.286</c:v>
                </c:pt>
                <c:pt idx="81">
                  <c:v>201.50700000000001</c:v>
                </c:pt>
                <c:pt idx="82">
                  <c:v>202.727</c:v>
                </c:pt>
                <c:pt idx="83">
                  <c:v>203.94800000000001</c:v>
                </c:pt>
                <c:pt idx="84">
                  <c:v>205.16900000000001</c:v>
                </c:pt>
                <c:pt idx="85">
                  <c:v>206.38900000000001</c:v>
                </c:pt>
                <c:pt idx="86">
                  <c:v>207.60900000000001</c:v>
                </c:pt>
                <c:pt idx="87">
                  <c:v>208.82900000000001</c:v>
                </c:pt>
                <c:pt idx="88">
                  <c:v>210.04900000000001</c:v>
                </c:pt>
                <c:pt idx="89">
                  <c:v>211.26900000000001</c:v>
                </c:pt>
                <c:pt idx="90">
                  <c:v>212.489</c:v>
                </c:pt>
                <c:pt idx="91">
                  <c:v>213.708</c:v>
                </c:pt>
                <c:pt idx="92">
                  <c:v>214.928</c:v>
                </c:pt>
                <c:pt idx="93">
                  <c:v>216.14699999999999</c:v>
                </c:pt>
                <c:pt idx="94">
                  <c:v>217.36600000000001</c:v>
                </c:pt>
                <c:pt idx="95">
                  <c:v>218.58500000000001</c:v>
                </c:pt>
                <c:pt idx="96">
                  <c:v>219.803</c:v>
                </c:pt>
                <c:pt idx="97">
                  <c:v>221.02199999999999</c:v>
                </c:pt>
                <c:pt idx="98">
                  <c:v>222.24</c:v>
                </c:pt>
                <c:pt idx="99">
                  <c:v>223.459</c:v>
                </c:pt>
                <c:pt idx="100">
                  <c:v>224.67699999999999</c:v>
                </c:pt>
                <c:pt idx="101">
                  <c:v>225.89500000000001</c:v>
                </c:pt>
                <c:pt idx="102">
                  <c:v>227.11199999999999</c:v>
                </c:pt>
                <c:pt idx="103">
                  <c:v>228.33</c:v>
                </c:pt>
                <c:pt idx="104">
                  <c:v>229.548</c:v>
                </c:pt>
                <c:pt idx="105">
                  <c:v>230.76499999999999</c:v>
                </c:pt>
                <c:pt idx="106">
                  <c:v>231.982</c:v>
                </c:pt>
                <c:pt idx="107">
                  <c:v>233.19900000000001</c:v>
                </c:pt>
                <c:pt idx="108">
                  <c:v>234.416</c:v>
                </c:pt>
                <c:pt idx="109">
                  <c:v>235.63300000000001</c:v>
                </c:pt>
                <c:pt idx="110">
                  <c:v>236.84899999999999</c:v>
                </c:pt>
                <c:pt idx="111">
                  <c:v>238.066</c:v>
                </c:pt>
                <c:pt idx="112">
                  <c:v>239.28200000000001</c:v>
                </c:pt>
                <c:pt idx="113">
                  <c:v>240.49799999999999</c:v>
                </c:pt>
                <c:pt idx="114">
                  <c:v>241.714</c:v>
                </c:pt>
                <c:pt idx="115">
                  <c:v>242.93</c:v>
                </c:pt>
                <c:pt idx="116">
                  <c:v>244.14599999999999</c:v>
                </c:pt>
                <c:pt idx="117">
                  <c:v>245.36099999999999</c:v>
                </c:pt>
                <c:pt idx="118">
                  <c:v>246.577</c:v>
                </c:pt>
                <c:pt idx="119">
                  <c:v>247.792</c:v>
                </c:pt>
                <c:pt idx="120">
                  <c:v>249.00700000000001</c:v>
                </c:pt>
                <c:pt idx="121">
                  <c:v>250.22200000000001</c:v>
                </c:pt>
                <c:pt idx="122">
                  <c:v>251.43700000000001</c:v>
                </c:pt>
                <c:pt idx="123">
                  <c:v>252.65100000000001</c:v>
                </c:pt>
                <c:pt idx="124">
                  <c:v>253.86600000000001</c:v>
                </c:pt>
                <c:pt idx="125">
                  <c:v>255.08</c:v>
                </c:pt>
                <c:pt idx="126">
                  <c:v>256.29399999999998</c:v>
                </c:pt>
                <c:pt idx="127">
                  <c:v>257.50799999999998</c:v>
                </c:pt>
                <c:pt idx="128">
                  <c:v>258.72199999999998</c:v>
                </c:pt>
                <c:pt idx="129">
                  <c:v>259.93599999999998</c:v>
                </c:pt>
                <c:pt idx="130">
                  <c:v>261.149</c:v>
                </c:pt>
                <c:pt idx="131">
                  <c:v>262.363</c:v>
                </c:pt>
                <c:pt idx="132">
                  <c:v>263.57600000000002</c:v>
                </c:pt>
                <c:pt idx="133">
                  <c:v>264.78899999999999</c:v>
                </c:pt>
                <c:pt idx="134">
                  <c:v>266.00200000000001</c:v>
                </c:pt>
                <c:pt idx="135">
                  <c:v>267.21499999999997</c:v>
                </c:pt>
                <c:pt idx="136">
                  <c:v>268.42700000000002</c:v>
                </c:pt>
                <c:pt idx="137">
                  <c:v>269.64</c:v>
                </c:pt>
                <c:pt idx="138">
                  <c:v>270.85199999999998</c:v>
                </c:pt>
                <c:pt idx="139">
                  <c:v>272.06400000000002</c:v>
                </c:pt>
                <c:pt idx="140">
                  <c:v>273.27600000000001</c:v>
                </c:pt>
                <c:pt idx="141">
                  <c:v>274.488</c:v>
                </c:pt>
                <c:pt idx="142">
                  <c:v>275.7</c:v>
                </c:pt>
                <c:pt idx="143">
                  <c:v>276.91199999999998</c:v>
                </c:pt>
                <c:pt idx="144">
                  <c:v>278.12299999999999</c:v>
                </c:pt>
                <c:pt idx="145">
                  <c:v>279.334</c:v>
                </c:pt>
                <c:pt idx="146">
                  <c:v>280.54500000000002</c:v>
                </c:pt>
                <c:pt idx="147">
                  <c:v>281.75599999999997</c:v>
                </c:pt>
                <c:pt idx="148">
                  <c:v>282.96699999999998</c:v>
                </c:pt>
                <c:pt idx="149">
                  <c:v>284.178</c:v>
                </c:pt>
                <c:pt idx="150">
                  <c:v>285.38799999999998</c:v>
                </c:pt>
                <c:pt idx="151">
                  <c:v>286.59800000000001</c:v>
                </c:pt>
                <c:pt idx="152">
                  <c:v>287.80900000000003</c:v>
                </c:pt>
                <c:pt idx="153">
                  <c:v>289.01900000000001</c:v>
                </c:pt>
                <c:pt idx="154">
                  <c:v>290.22899999999998</c:v>
                </c:pt>
                <c:pt idx="155">
                  <c:v>291.43799999999999</c:v>
                </c:pt>
                <c:pt idx="156">
                  <c:v>292.64800000000002</c:v>
                </c:pt>
                <c:pt idx="157">
                  <c:v>293.85700000000003</c:v>
                </c:pt>
                <c:pt idx="158">
                  <c:v>295.06700000000001</c:v>
                </c:pt>
                <c:pt idx="159">
                  <c:v>296.27600000000001</c:v>
                </c:pt>
                <c:pt idx="160">
                  <c:v>297.48500000000001</c:v>
                </c:pt>
                <c:pt idx="161">
                  <c:v>298.69299999999998</c:v>
                </c:pt>
                <c:pt idx="162">
                  <c:v>299.90199999999999</c:v>
                </c:pt>
                <c:pt idx="163">
                  <c:v>301.11099999999999</c:v>
                </c:pt>
                <c:pt idx="164">
                  <c:v>302.31900000000002</c:v>
                </c:pt>
                <c:pt idx="165">
                  <c:v>303.52699999999999</c:v>
                </c:pt>
                <c:pt idx="166">
                  <c:v>304.73500000000001</c:v>
                </c:pt>
                <c:pt idx="167">
                  <c:v>305.94299999999998</c:v>
                </c:pt>
                <c:pt idx="168">
                  <c:v>307.15100000000001</c:v>
                </c:pt>
                <c:pt idx="169">
                  <c:v>308.358</c:v>
                </c:pt>
                <c:pt idx="170">
                  <c:v>309.56599999999997</c:v>
                </c:pt>
                <c:pt idx="171">
                  <c:v>310.77300000000002</c:v>
                </c:pt>
                <c:pt idx="172">
                  <c:v>311.98</c:v>
                </c:pt>
                <c:pt idx="173">
                  <c:v>313.18700000000001</c:v>
                </c:pt>
                <c:pt idx="174">
                  <c:v>314.39400000000001</c:v>
                </c:pt>
                <c:pt idx="175">
                  <c:v>315.601</c:v>
                </c:pt>
                <c:pt idx="176">
                  <c:v>316.80700000000002</c:v>
                </c:pt>
                <c:pt idx="177">
                  <c:v>318.01299999999998</c:v>
                </c:pt>
                <c:pt idx="178">
                  <c:v>319.22000000000003</c:v>
                </c:pt>
                <c:pt idx="179">
                  <c:v>320.42599999999999</c:v>
                </c:pt>
                <c:pt idx="180">
                  <c:v>321.63099999999997</c:v>
                </c:pt>
                <c:pt idx="181">
                  <c:v>322.83699999999999</c:v>
                </c:pt>
                <c:pt idx="182">
                  <c:v>324.04300000000001</c:v>
                </c:pt>
                <c:pt idx="183">
                  <c:v>325.24799999999999</c:v>
                </c:pt>
                <c:pt idx="184">
                  <c:v>326.45400000000001</c:v>
                </c:pt>
                <c:pt idx="185">
                  <c:v>327.65899999999999</c:v>
                </c:pt>
                <c:pt idx="186">
                  <c:v>328.86399999999998</c:v>
                </c:pt>
                <c:pt idx="187">
                  <c:v>330.06799999999998</c:v>
                </c:pt>
                <c:pt idx="188">
                  <c:v>331.27300000000002</c:v>
                </c:pt>
                <c:pt idx="189">
                  <c:v>332.47800000000001</c:v>
                </c:pt>
                <c:pt idx="190">
                  <c:v>333.68200000000002</c:v>
                </c:pt>
                <c:pt idx="191">
                  <c:v>334.88600000000002</c:v>
                </c:pt>
                <c:pt idx="192">
                  <c:v>336.09</c:v>
                </c:pt>
                <c:pt idx="193">
                  <c:v>337.29399999999998</c:v>
                </c:pt>
                <c:pt idx="194">
                  <c:v>338.49799999999999</c:v>
                </c:pt>
                <c:pt idx="195">
                  <c:v>339.70100000000002</c:v>
                </c:pt>
                <c:pt idx="196">
                  <c:v>340.90499999999997</c:v>
                </c:pt>
                <c:pt idx="197">
                  <c:v>342.108</c:v>
                </c:pt>
                <c:pt idx="198">
                  <c:v>343.31099999999998</c:v>
                </c:pt>
                <c:pt idx="199">
                  <c:v>344.51400000000001</c:v>
                </c:pt>
                <c:pt idx="200">
                  <c:v>345.71699999999998</c:v>
                </c:pt>
                <c:pt idx="201">
                  <c:v>346.92</c:v>
                </c:pt>
                <c:pt idx="202">
                  <c:v>348.12200000000001</c:v>
                </c:pt>
                <c:pt idx="203">
                  <c:v>349.32400000000001</c:v>
                </c:pt>
                <c:pt idx="204">
                  <c:v>350.52699999999999</c:v>
                </c:pt>
                <c:pt idx="205">
                  <c:v>351.72899999999998</c:v>
                </c:pt>
                <c:pt idx="206">
                  <c:v>352.93099999999998</c:v>
                </c:pt>
                <c:pt idx="207">
                  <c:v>354.13200000000001</c:v>
                </c:pt>
                <c:pt idx="208">
                  <c:v>355.334</c:v>
                </c:pt>
                <c:pt idx="209">
                  <c:v>356.53500000000003</c:v>
                </c:pt>
                <c:pt idx="210">
                  <c:v>357.73700000000002</c:v>
                </c:pt>
                <c:pt idx="211">
                  <c:v>358.93799999999999</c:v>
                </c:pt>
                <c:pt idx="212">
                  <c:v>360.13900000000001</c:v>
                </c:pt>
                <c:pt idx="213">
                  <c:v>361.34</c:v>
                </c:pt>
                <c:pt idx="214">
                  <c:v>362.54</c:v>
                </c:pt>
                <c:pt idx="215">
                  <c:v>363.74099999999999</c:v>
                </c:pt>
                <c:pt idx="216">
                  <c:v>364.94099999999997</c:v>
                </c:pt>
                <c:pt idx="217">
                  <c:v>366.14100000000002</c:v>
                </c:pt>
                <c:pt idx="218">
                  <c:v>367.34100000000001</c:v>
                </c:pt>
                <c:pt idx="219">
                  <c:v>368.541</c:v>
                </c:pt>
                <c:pt idx="220">
                  <c:v>369.74099999999999</c:v>
                </c:pt>
                <c:pt idx="221">
                  <c:v>370.94</c:v>
                </c:pt>
                <c:pt idx="222">
                  <c:v>372.14</c:v>
                </c:pt>
                <c:pt idx="223">
                  <c:v>373.339</c:v>
                </c:pt>
                <c:pt idx="224">
                  <c:v>374.53800000000001</c:v>
                </c:pt>
                <c:pt idx="225">
                  <c:v>375.73700000000002</c:v>
                </c:pt>
                <c:pt idx="226">
                  <c:v>376.93599999999998</c:v>
                </c:pt>
                <c:pt idx="227">
                  <c:v>378.13499999999999</c:v>
                </c:pt>
                <c:pt idx="228">
                  <c:v>379.33300000000003</c:v>
                </c:pt>
                <c:pt idx="229">
                  <c:v>380.53100000000001</c:v>
                </c:pt>
                <c:pt idx="230">
                  <c:v>381.73</c:v>
                </c:pt>
                <c:pt idx="231">
                  <c:v>382.928</c:v>
                </c:pt>
                <c:pt idx="232">
                  <c:v>384.12599999999998</c:v>
                </c:pt>
                <c:pt idx="233">
                  <c:v>385.32299999999998</c:v>
                </c:pt>
                <c:pt idx="234">
                  <c:v>386.52100000000002</c:v>
                </c:pt>
                <c:pt idx="235">
                  <c:v>387.71800000000002</c:v>
                </c:pt>
                <c:pt idx="236">
                  <c:v>388.916</c:v>
                </c:pt>
                <c:pt idx="237">
                  <c:v>390.113</c:v>
                </c:pt>
                <c:pt idx="238">
                  <c:v>391.31</c:v>
                </c:pt>
                <c:pt idx="239">
                  <c:v>392.50599999999997</c:v>
                </c:pt>
                <c:pt idx="240">
                  <c:v>393.70299999999997</c:v>
                </c:pt>
                <c:pt idx="241">
                  <c:v>394.9</c:v>
                </c:pt>
                <c:pt idx="242">
                  <c:v>396.096</c:v>
                </c:pt>
                <c:pt idx="243">
                  <c:v>397.29199999999997</c:v>
                </c:pt>
                <c:pt idx="244">
                  <c:v>398.488</c:v>
                </c:pt>
                <c:pt idx="245">
                  <c:v>399.68400000000003</c:v>
                </c:pt>
                <c:pt idx="246">
                  <c:v>400.88</c:v>
                </c:pt>
                <c:pt idx="247">
                  <c:v>402.07499999999999</c:v>
                </c:pt>
                <c:pt idx="248">
                  <c:v>403.27100000000002</c:v>
                </c:pt>
                <c:pt idx="249">
                  <c:v>404.46600000000001</c:v>
                </c:pt>
                <c:pt idx="250">
                  <c:v>405.661</c:v>
                </c:pt>
                <c:pt idx="251">
                  <c:v>406.85599999999999</c:v>
                </c:pt>
                <c:pt idx="252">
                  <c:v>408.05099999999999</c:v>
                </c:pt>
                <c:pt idx="253">
                  <c:v>409.245</c:v>
                </c:pt>
                <c:pt idx="254">
                  <c:v>410.44</c:v>
                </c:pt>
                <c:pt idx="255">
                  <c:v>411.63400000000001</c:v>
                </c:pt>
                <c:pt idx="256">
                  <c:v>412.82799999999997</c:v>
                </c:pt>
                <c:pt idx="257">
                  <c:v>414.02199999999999</c:v>
                </c:pt>
                <c:pt idx="258">
                  <c:v>415.21600000000001</c:v>
                </c:pt>
                <c:pt idx="259">
                  <c:v>416.41</c:v>
                </c:pt>
                <c:pt idx="260">
                  <c:v>417.60300000000001</c:v>
                </c:pt>
                <c:pt idx="261">
                  <c:v>418.79700000000003</c:v>
                </c:pt>
                <c:pt idx="262">
                  <c:v>419.99</c:v>
                </c:pt>
                <c:pt idx="263">
                  <c:v>421.18299999999999</c:v>
                </c:pt>
                <c:pt idx="264">
                  <c:v>422.37599999999998</c:v>
                </c:pt>
                <c:pt idx="265">
                  <c:v>423.56900000000002</c:v>
                </c:pt>
                <c:pt idx="266">
                  <c:v>424.76100000000002</c:v>
                </c:pt>
                <c:pt idx="267">
                  <c:v>425.95400000000001</c:v>
                </c:pt>
                <c:pt idx="268">
                  <c:v>427.14600000000002</c:v>
                </c:pt>
                <c:pt idx="269">
                  <c:v>428.33800000000002</c:v>
                </c:pt>
                <c:pt idx="270">
                  <c:v>429.53</c:v>
                </c:pt>
                <c:pt idx="271">
                  <c:v>430.72199999999998</c:v>
                </c:pt>
                <c:pt idx="272">
                  <c:v>431.91399999999999</c:v>
                </c:pt>
                <c:pt idx="273">
                  <c:v>433.10500000000002</c:v>
                </c:pt>
                <c:pt idx="274">
                  <c:v>434.29700000000003</c:v>
                </c:pt>
                <c:pt idx="275">
                  <c:v>435.488</c:v>
                </c:pt>
                <c:pt idx="276">
                  <c:v>436.67899999999997</c:v>
                </c:pt>
                <c:pt idx="277">
                  <c:v>437.87</c:v>
                </c:pt>
                <c:pt idx="278">
                  <c:v>439.06099999999998</c:v>
                </c:pt>
                <c:pt idx="279">
                  <c:v>440.25099999999998</c:v>
                </c:pt>
                <c:pt idx="280">
                  <c:v>441.44200000000001</c:v>
                </c:pt>
                <c:pt idx="281">
                  <c:v>442.63200000000001</c:v>
                </c:pt>
                <c:pt idx="282">
                  <c:v>443.822</c:v>
                </c:pt>
                <c:pt idx="283">
                  <c:v>445.012</c:v>
                </c:pt>
                <c:pt idx="284">
                  <c:v>446.202</c:v>
                </c:pt>
                <c:pt idx="285">
                  <c:v>447.39100000000002</c:v>
                </c:pt>
                <c:pt idx="286">
                  <c:v>448.58100000000002</c:v>
                </c:pt>
                <c:pt idx="287">
                  <c:v>449.77</c:v>
                </c:pt>
                <c:pt idx="288">
                  <c:v>450.96</c:v>
                </c:pt>
                <c:pt idx="289">
                  <c:v>452.149</c:v>
                </c:pt>
                <c:pt idx="290">
                  <c:v>453.33699999999999</c:v>
                </c:pt>
                <c:pt idx="291">
                  <c:v>454.52600000000001</c:v>
                </c:pt>
                <c:pt idx="292">
                  <c:v>455.71499999999997</c:v>
                </c:pt>
                <c:pt idx="293">
                  <c:v>456.90300000000002</c:v>
                </c:pt>
                <c:pt idx="294">
                  <c:v>458.09100000000001</c:v>
                </c:pt>
                <c:pt idx="295">
                  <c:v>459.28</c:v>
                </c:pt>
                <c:pt idx="296">
                  <c:v>460.46699999999998</c:v>
                </c:pt>
                <c:pt idx="297">
                  <c:v>461.65499999999997</c:v>
                </c:pt>
                <c:pt idx="298">
                  <c:v>462.84300000000002</c:v>
                </c:pt>
                <c:pt idx="299">
                  <c:v>464.03</c:v>
                </c:pt>
                <c:pt idx="300">
                  <c:v>465.21800000000002</c:v>
                </c:pt>
                <c:pt idx="301">
                  <c:v>466.40499999999997</c:v>
                </c:pt>
                <c:pt idx="302">
                  <c:v>467.59199999999998</c:v>
                </c:pt>
                <c:pt idx="303">
                  <c:v>468.779</c:v>
                </c:pt>
                <c:pt idx="304">
                  <c:v>469.96499999999997</c:v>
                </c:pt>
                <c:pt idx="305">
                  <c:v>471.15199999999999</c:v>
                </c:pt>
                <c:pt idx="306">
                  <c:v>472.33800000000002</c:v>
                </c:pt>
                <c:pt idx="307">
                  <c:v>473.52499999999998</c:v>
                </c:pt>
                <c:pt idx="308">
                  <c:v>474.71100000000001</c:v>
                </c:pt>
                <c:pt idx="309">
                  <c:v>475.89699999999999</c:v>
                </c:pt>
                <c:pt idx="310">
                  <c:v>477.08199999999999</c:v>
                </c:pt>
                <c:pt idx="311">
                  <c:v>478.26799999999997</c:v>
                </c:pt>
                <c:pt idx="312">
                  <c:v>479.45400000000001</c:v>
                </c:pt>
                <c:pt idx="313">
                  <c:v>480.63900000000001</c:v>
                </c:pt>
                <c:pt idx="314">
                  <c:v>481.82400000000001</c:v>
                </c:pt>
                <c:pt idx="315">
                  <c:v>483.00900000000001</c:v>
                </c:pt>
                <c:pt idx="316">
                  <c:v>484.19400000000002</c:v>
                </c:pt>
                <c:pt idx="317">
                  <c:v>485.37799999999999</c:v>
                </c:pt>
                <c:pt idx="318">
                  <c:v>486.56299999999999</c:v>
                </c:pt>
                <c:pt idx="319">
                  <c:v>487.74700000000001</c:v>
                </c:pt>
                <c:pt idx="320">
                  <c:v>488.93200000000002</c:v>
                </c:pt>
                <c:pt idx="321">
                  <c:v>490.11599999999999</c:v>
                </c:pt>
                <c:pt idx="322">
                  <c:v>491.3</c:v>
                </c:pt>
                <c:pt idx="323">
                  <c:v>492.483</c:v>
                </c:pt>
                <c:pt idx="324">
                  <c:v>493.66699999999997</c:v>
                </c:pt>
                <c:pt idx="325">
                  <c:v>494.85</c:v>
                </c:pt>
                <c:pt idx="326">
                  <c:v>496.03399999999999</c:v>
                </c:pt>
                <c:pt idx="327">
                  <c:v>497.21699999999998</c:v>
                </c:pt>
                <c:pt idx="328">
                  <c:v>498.4</c:v>
                </c:pt>
                <c:pt idx="329">
                  <c:v>499.58199999999999</c:v>
                </c:pt>
                <c:pt idx="330">
                  <c:v>500.76499999999999</c:v>
                </c:pt>
                <c:pt idx="331">
                  <c:v>501.94799999999998</c:v>
                </c:pt>
                <c:pt idx="332">
                  <c:v>503.13</c:v>
                </c:pt>
                <c:pt idx="333">
                  <c:v>504.31200000000001</c:v>
                </c:pt>
                <c:pt idx="334">
                  <c:v>505.49400000000003</c:v>
                </c:pt>
                <c:pt idx="335">
                  <c:v>506.67599999999999</c:v>
                </c:pt>
                <c:pt idx="336">
                  <c:v>507.858</c:v>
                </c:pt>
                <c:pt idx="337">
                  <c:v>509.03899999999999</c:v>
                </c:pt>
                <c:pt idx="338">
                  <c:v>510.221</c:v>
                </c:pt>
                <c:pt idx="339">
                  <c:v>511.40199999999999</c:v>
                </c:pt>
                <c:pt idx="340">
                  <c:v>512.58299999999997</c:v>
                </c:pt>
                <c:pt idx="341">
                  <c:v>513.76400000000001</c:v>
                </c:pt>
                <c:pt idx="342">
                  <c:v>514.94500000000005</c:v>
                </c:pt>
                <c:pt idx="343">
                  <c:v>516.125</c:v>
                </c:pt>
                <c:pt idx="344">
                  <c:v>517.30600000000004</c:v>
                </c:pt>
                <c:pt idx="345">
                  <c:v>518.48599999999999</c:v>
                </c:pt>
                <c:pt idx="346">
                  <c:v>519.66600000000005</c:v>
                </c:pt>
                <c:pt idx="347">
                  <c:v>520.846</c:v>
                </c:pt>
                <c:pt idx="348">
                  <c:v>522.02599999999995</c:v>
                </c:pt>
                <c:pt idx="349">
                  <c:v>523.20600000000002</c:v>
                </c:pt>
                <c:pt idx="350">
                  <c:v>524.38499999999999</c:v>
                </c:pt>
                <c:pt idx="351">
                  <c:v>525.56500000000005</c:v>
                </c:pt>
                <c:pt idx="352">
                  <c:v>526.74400000000003</c:v>
                </c:pt>
                <c:pt idx="353">
                  <c:v>527.923</c:v>
                </c:pt>
                <c:pt idx="354">
                  <c:v>529.10199999999998</c:v>
                </c:pt>
                <c:pt idx="355">
                  <c:v>530.28099999999995</c:v>
                </c:pt>
                <c:pt idx="356">
                  <c:v>531.45899999999995</c:v>
                </c:pt>
                <c:pt idx="357">
                  <c:v>532.63800000000003</c:v>
                </c:pt>
                <c:pt idx="358">
                  <c:v>533.81600000000003</c:v>
                </c:pt>
                <c:pt idx="359">
                  <c:v>534.99400000000003</c:v>
                </c:pt>
                <c:pt idx="360">
                  <c:v>536.17200000000003</c:v>
                </c:pt>
                <c:pt idx="361">
                  <c:v>537.35</c:v>
                </c:pt>
                <c:pt idx="362">
                  <c:v>538.52700000000004</c:v>
                </c:pt>
                <c:pt idx="363">
                  <c:v>539.70500000000004</c:v>
                </c:pt>
                <c:pt idx="364">
                  <c:v>540.88199999999995</c:v>
                </c:pt>
                <c:pt idx="365">
                  <c:v>542.05899999999997</c:v>
                </c:pt>
                <c:pt idx="366">
                  <c:v>543.23599999999999</c:v>
                </c:pt>
                <c:pt idx="367">
                  <c:v>544.41300000000001</c:v>
                </c:pt>
                <c:pt idx="368">
                  <c:v>545.59</c:v>
                </c:pt>
                <c:pt idx="369">
                  <c:v>546.76599999999996</c:v>
                </c:pt>
                <c:pt idx="370">
                  <c:v>547.94299999999998</c:v>
                </c:pt>
                <c:pt idx="371">
                  <c:v>549.11900000000003</c:v>
                </c:pt>
                <c:pt idx="372">
                  <c:v>550.29499999999996</c:v>
                </c:pt>
                <c:pt idx="373">
                  <c:v>551.471</c:v>
                </c:pt>
                <c:pt idx="374">
                  <c:v>552.64700000000005</c:v>
                </c:pt>
                <c:pt idx="375">
                  <c:v>553.822</c:v>
                </c:pt>
                <c:pt idx="376">
                  <c:v>554.99800000000005</c:v>
                </c:pt>
                <c:pt idx="377">
                  <c:v>556.173</c:v>
                </c:pt>
                <c:pt idx="378">
                  <c:v>557.34799999999996</c:v>
                </c:pt>
                <c:pt idx="379">
                  <c:v>558.52300000000002</c:v>
                </c:pt>
                <c:pt idx="380">
                  <c:v>559.69799999999998</c:v>
                </c:pt>
                <c:pt idx="381">
                  <c:v>560.87300000000005</c:v>
                </c:pt>
                <c:pt idx="382">
                  <c:v>562.04700000000003</c:v>
                </c:pt>
                <c:pt idx="383">
                  <c:v>563.22199999999998</c:v>
                </c:pt>
                <c:pt idx="384">
                  <c:v>564.39599999999996</c:v>
                </c:pt>
                <c:pt idx="385">
                  <c:v>565.57000000000005</c:v>
                </c:pt>
                <c:pt idx="386">
                  <c:v>566.74400000000003</c:v>
                </c:pt>
                <c:pt idx="387">
                  <c:v>567.91700000000003</c:v>
                </c:pt>
                <c:pt idx="388">
                  <c:v>569.09100000000001</c:v>
                </c:pt>
                <c:pt idx="389">
                  <c:v>570.26400000000001</c:v>
                </c:pt>
                <c:pt idx="390">
                  <c:v>571.43799999999999</c:v>
                </c:pt>
                <c:pt idx="391">
                  <c:v>572.61099999999999</c:v>
                </c:pt>
                <c:pt idx="392">
                  <c:v>573.78399999999999</c:v>
                </c:pt>
                <c:pt idx="393">
                  <c:v>574.95699999999999</c:v>
                </c:pt>
                <c:pt idx="394">
                  <c:v>576.12900000000002</c:v>
                </c:pt>
                <c:pt idx="395">
                  <c:v>577.30200000000002</c:v>
                </c:pt>
                <c:pt idx="396">
                  <c:v>578.47400000000005</c:v>
                </c:pt>
                <c:pt idx="397">
                  <c:v>579.64599999999996</c:v>
                </c:pt>
                <c:pt idx="398">
                  <c:v>580.81799999999998</c:v>
                </c:pt>
                <c:pt idx="399">
                  <c:v>581.99</c:v>
                </c:pt>
                <c:pt idx="400">
                  <c:v>583.16200000000003</c:v>
                </c:pt>
                <c:pt idx="401">
                  <c:v>584.33299999999997</c:v>
                </c:pt>
                <c:pt idx="402">
                  <c:v>585.50400000000002</c:v>
                </c:pt>
                <c:pt idx="403">
                  <c:v>586.67600000000004</c:v>
                </c:pt>
                <c:pt idx="404">
                  <c:v>587.84699999999998</c:v>
                </c:pt>
                <c:pt idx="405">
                  <c:v>589.01800000000003</c:v>
                </c:pt>
                <c:pt idx="406">
                  <c:v>590.18799999999999</c:v>
                </c:pt>
                <c:pt idx="407">
                  <c:v>591.35900000000004</c:v>
                </c:pt>
                <c:pt idx="408">
                  <c:v>592.529</c:v>
                </c:pt>
                <c:pt idx="409">
                  <c:v>593.70000000000005</c:v>
                </c:pt>
                <c:pt idx="410">
                  <c:v>594.87</c:v>
                </c:pt>
                <c:pt idx="411">
                  <c:v>596.04</c:v>
                </c:pt>
                <c:pt idx="412">
                  <c:v>597.20899999999995</c:v>
                </c:pt>
                <c:pt idx="413">
                  <c:v>598.37900000000002</c:v>
                </c:pt>
                <c:pt idx="414">
                  <c:v>599.54899999999998</c:v>
                </c:pt>
                <c:pt idx="415">
                  <c:v>600.71799999999996</c:v>
                </c:pt>
                <c:pt idx="416">
                  <c:v>601.88699999999994</c:v>
                </c:pt>
                <c:pt idx="417">
                  <c:v>603.05600000000004</c:v>
                </c:pt>
                <c:pt idx="418">
                  <c:v>604.22500000000002</c:v>
                </c:pt>
                <c:pt idx="419">
                  <c:v>605.39400000000001</c:v>
                </c:pt>
                <c:pt idx="420">
                  <c:v>606.56200000000001</c:v>
                </c:pt>
                <c:pt idx="421">
                  <c:v>607.73</c:v>
                </c:pt>
                <c:pt idx="422">
                  <c:v>608.899</c:v>
                </c:pt>
                <c:pt idx="423">
                  <c:v>610.06700000000001</c:v>
                </c:pt>
                <c:pt idx="424">
                  <c:v>611.23500000000001</c:v>
                </c:pt>
                <c:pt idx="425">
                  <c:v>612.40200000000004</c:v>
                </c:pt>
                <c:pt idx="426">
                  <c:v>613.57000000000005</c:v>
                </c:pt>
                <c:pt idx="427">
                  <c:v>614.73699999999997</c:v>
                </c:pt>
                <c:pt idx="428">
                  <c:v>615.90499999999997</c:v>
                </c:pt>
                <c:pt idx="429">
                  <c:v>617.072</c:v>
                </c:pt>
                <c:pt idx="430">
                  <c:v>618.23900000000003</c:v>
                </c:pt>
                <c:pt idx="431">
                  <c:v>619.40599999999995</c:v>
                </c:pt>
                <c:pt idx="432">
                  <c:v>620.572</c:v>
                </c:pt>
                <c:pt idx="433">
                  <c:v>621.73900000000003</c:v>
                </c:pt>
                <c:pt idx="434">
                  <c:v>622.90499999999997</c:v>
                </c:pt>
                <c:pt idx="435">
                  <c:v>624.07100000000003</c:v>
                </c:pt>
                <c:pt idx="436">
                  <c:v>625.23699999999997</c:v>
                </c:pt>
                <c:pt idx="437">
                  <c:v>626.40300000000002</c:v>
                </c:pt>
                <c:pt idx="438">
                  <c:v>627.56899999999996</c:v>
                </c:pt>
                <c:pt idx="439">
                  <c:v>628.73400000000004</c:v>
                </c:pt>
                <c:pt idx="440">
                  <c:v>629.9</c:v>
                </c:pt>
                <c:pt idx="441">
                  <c:v>631.06500000000005</c:v>
                </c:pt>
                <c:pt idx="442">
                  <c:v>632.23</c:v>
                </c:pt>
                <c:pt idx="443">
                  <c:v>633.39499999999998</c:v>
                </c:pt>
                <c:pt idx="444">
                  <c:v>634.55999999999995</c:v>
                </c:pt>
                <c:pt idx="445">
                  <c:v>635.72400000000005</c:v>
                </c:pt>
                <c:pt idx="446">
                  <c:v>636.88900000000001</c:v>
                </c:pt>
                <c:pt idx="447">
                  <c:v>638.053</c:v>
                </c:pt>
                <c:pt idx="448">
                  <c:v>639.21699999999998</c:v>
                </c:pt>
                <c:pt idx="449">
                  <c:v>640.38099999999997</c:v>
                </c:pt>
                <c:pt idx="450">
                  <c:v>641.54499999999996</c:v>
                </c:pt>
                <c:pt idx="451">
                  <c:v>642.70799999999997</c:v>
                </c:pt>
                <c:pt idx="452">
                  <c:v>643.87199999999996</c:v>
                </c:pt>
                <c:pt idx="453">
                  <c:v>645.03499999999997</c:v>
                </c:pt>
                <c:pt idx="454">
                  <c:v>646.19799999999998</c:v>
                </c:pt>
                <c:pt idx="455">
                  <c:v>647.36099999999999</c:v>
                </c:pt>
                <c:pt idx="456">
                  <c:v>648.524</c:v>
                </c:pt>
                <c:pt idx="457">
                  <c:v>649.68700000000001</c:v>
                </c:pt>
                <c:pt idx="458">
                  <c:v>650.84900000000005</c:v>
                </c:pt>
                <c:pt idx="459">
                  <c:v>652.01199999999994</c:v>
                </c:pt>
                <c:pt idx="460">
                  <c:v>653.17399999999998</c:v>
                </c:pt>
                <c:pt idx="461">
                  <c:v>654.33600000000001</c:v>
                </c:pt>
                <c:pt idx="462">
                  <c:v>655.49800000000005</c:v>
                </c:pt>
                <c:pt idx="463">
                  <c:v>656.66</c:v>
                </c:pt>
                <c:pt idx="464">
                  <c:v>657.82100000000003</c:v>
                </c:pt>
                <c:pt idx="465">
                  <c:v>658.98299999999995</c:v>
                </c:pt>
                <c:pt idx="466">
                  <c:v>660.14400000000001</c:v>
                </c:pt>
                <c:pt idx="467">
                  <c:v>661.30499999999995</c:v>
                </c:pt>
                <c:pt idx="468">
                  <c:v>662.46600000000001</c:v>
                </c:pt>
                <c:pt idx="469">
                  <c:v>663.62699999999995</c:v>
                </c:pt>
                <c:pt idx="470">
                  <c:v>664.78700000000003</c:v>
                </c:pt>
                <c:pt idx="471">
                  <c:v>665.94799999999998</c:v>
                </c:pt>
                <c:pt idx="472">
                  <c:v>667.10799999999995</c:v>
                </c:pt>
                <c:pt idx="473">
                  <c:v>668.26800000000003</c:v>
                </c:pt>
                <c:pt idx="474">
                  <c:v>669.428</c:v>
                </c:pt>
                <c:pt idx="475">
                  <c:v>670.58799999999997</c:v>
                </c:pt>
                <c:pt idx="476">
                  <c:v>671.74800000000005</c:v>
                </c:pt>
                <c:pt idx="477">
                  <c:v>672.90700000000004</c:v>
                </c:pt>
                <c:pt idx="478">
                  <c:v>674.06700000000001</c:v>
                </c:pt>
                <c:pt idx="479">
                  <c:v>675.226</c:v>
                </c:pt>
                <c:pt idx="480">
                  <c:v>676.38499999999999</c:v>
                </c:pt>
                <c:pt idx="481">
                  <c:v>677.54399999999998</c:v>
                </c:pt>
                <c:pt idx="482">
                  <c:v>678.70299999999997</c:v>
                </c:pt>
                <c:pt idx="483">
                  <c:v>679.86099999999999</c:v>
                </c:pt>
                <c:pt idx="484">
                  <c:v>681.02</c:v>
                </c:pt>
                <c:pt idx="485">
                  <c:v>682.178</c:v>
                </c:pt>
                <c:pt idx="486">
                  <c:v>683.33600000000001</c:v>
                </c:pt>
                <c:pt idx="487">
                  <c:v>684.49400000000003</c:v>
                </c:pt>
                <c:pt idx="488">
                  <c:v>685.65200000000004</c:v>
                </c:pt>
                <c:pt idx="489">
                  <c:v>686.80899999999997</c:v>
                </c:pt>
                <c:pt idx="490">
                  <c:v>687.96699999999998</c:v>
                </c:pt>
                <c:pt idx="491">
                  <c:v>689.12400000000002</c:v>
                </c:pt>
                <c:pt idx="492">
                  <c:v>690.28099999999995</c:v>
                </c:pt>
                <c:pt idx="493">
                  <c:v>691.43799999999999</c:v>
                </c:pt>
                <c:pt idx="494">
                  <c:v>692.59500000000003</c:v>
                </c:pt>
                <c:pt idx="495">
                  <c:v>693.75199999999995</c:v>
                </c:pt>
                <c:pt idx="496">
                  <c:v>694.90800000000002</c:v>
                </c:pt>
                <c:pt idx="497">
                  <c:v>696.06500000000005</c:v>
                </c:pt>
                <c:pt idx="498">
                  <c:v>697.221</c:v>
                </c:pt>
                <c:pt idx="499">
                  <c:v>698.37699999999995</c:v>
                </c:pt>
                <c:pt idx="500">
                  <c:v>699.53300000000002</c:v>
                </c:pt>
                <c:pt idx="501">
                  <c:v>700.68799999999999</c:v>
                </c:pt>
                <c:pt idx="502">
                  <c:v>701.84400000000005</c:v>
                </c:pt>
                <c:pt idx="503">
                  <c:v>702.99900000000002</c:v>
                </c:pt>
                <c:pt idx="504">
                  <c:v>704.15499999999997</c:v>
                </c:pt>
                <c:pt idx="505">
                  <c:v>705.31</c:v>
                </c:pt>
                <c:pt idx="506">
                  <c:v>706.46500000000003</c:v>
                </c:pt>
                <c:pt idx="507">
                  <c:v>707.61900000000003</c:v>
                </c:pt>
                <c:pt idx="508">
                  <c:v>708.774</c:v>
                </c:pt>
                <c:pt idx="509">
                  <c:v>709.92899999999997</c:v>
                </c:pt>
                <c:pt idx="510">
                  <c:v>711.08299999999997</c:v>
                </c:pt>
                <c:pt idx="511">
                  <c:v>712.23699999999997</c:v>
                </c:pt>
                <c:pt idx="512">
                  <c:v>713.39099999999996</c:v>
                </c:pt>
                <c:pt idx="513">
                  <c:v>714.54499999999996</c:v>
                </c:pt>
                <c:pt idx="514">
                  <c:v>715.69799999999998</c:v>
                </c:pt>
                <c:pt idx="515">
                  <c:v>716.85199999999998</c:v>
                </c:pt>
                <c:pt idx="516">
                  <c:v>718.005</c:v>
                </c:pt>
                <c:pt idx="517">
                  <c:v>719.15800000000002</c:v>
                </c:pt>
                <c:pt idx="518">
                  <c:v>720.31100000000004</c:v>
                </c:pt>
                <c:pt idx="519">
                  <c:v>721.46400000000006</c:v>
                </c:pt>
                <c:pt idx="520">
                  <c:v>722.61699999999996</c:v>
                </c:pt>
                <c:pt idx="521">
                  <c:v>723.77</c:v>
                </c:pt>
                <c:pt idx="522">
                  <c:v>724.92200000000003</c:v>
                </c:pt>
                <c:pt idx="523">
                  <c:v>726.07399999999996</c:v>
                </c:pt>
                <c:pt idx="524">
                  <c:v>727.226</c:v>
                </c:pt>
                <c:pt idx="525">
                  <c:v>728.37800000000004</c:v>
                </c:pt>
                <c:pt idx="526">
                  <c:v>729.53</c:v>
                </c:pt>
                <c:pt idx="527">
                  <c:v>730.68100000000004</c:v>
                </c:pt>
                <c:pt idx="528">
                  <c:v>731.83299999999997</c:v>
                </c:pt>
                <c:pt idx="529">
                  <c:v>732.98400000000004</c:v>
                </c:pt>
                <c:pt idx="530">
                  <c:v>734.13499999999999</c:v>
                </c:pt>
                <c:pt idx="531">
                  <c:v>735.28599999999994</c:v>
                </c:pt>
                <c:pt idx="532">
                  <c:v>736.43700000000001</c:v>
                </c:pt>
                <c:pt idx="533">
                  <c:v>737.58799999999997</c:v>
                </c:pt>
                <c:pt idx="534">
                  <c:v>738.73800000000006</c:v>
                </c:pt>
                <c:pt idx="535">
                  <c:v>739.88800000000003</c:v>
                </c:pt>
                <c:pt idx="536">
                  <c:v>741.03899999999999</c:v>
                </c:pt>
                <c:pt idx="537">
                  <c:v>742.18899999999996</c:v>
                </c:pt>
                <c:pt idx="538">
                  <c:v>743.33799999999997</c:v>
                </c:pt>
                <c:pt idx="539">
                  <c:v>744.48800000000006</c:v>
                </c:pt>
                <c:pt idx="540">
                  <c:v>745.63800000000003</c:v>
                </c:pt>
                <c:pt idx="541">
                  <c:v>746.78700000000003</c:v>
                </c:pt>
                <c:pt idx="542">
                  <c:v>747.93600000000004</c:v>
                </c:pt>
                <c:pt idx="543">
                  <c:v>749.08500000000004</c:v>
                </c:pt>
                <c:pt idx="544">
                  <c:v>750.23400000000004</c:v>
                </c:pt>
                <c:pt idx="545">
                  <c:v>751.38300000000004</c:v>
                </c:pt>
                <c:pt idx="546">
                  <c:v>752.53099999999995</c:v>
                </c:pt>
                <c:pt idx="547">
                  <c:v>753.68</c:v>
                </c:pt>
                <c:pt idx="548">
                  <c:v>754.82799999999997</c:v>
                </c:pt>
                <c:pt idx="549">
                  <c:v>755.976</c:v>
                </c:pt>
                <c:pt idx="550">
                  <c:v>757.12400000000002</c:v>
                </c:pt>
                <c:pt idx="551">
                  <c:v>758.27200000000005</c:v>
                </c:pt>
                <c:pt idx="552">
                  <c:v>759.41899999999998</c:v>
                </c:pt>
                <c:pt idx="553">
                  <c:v>760.56700000000001</c:v>
                </c:pt>
                <c:pt idx="554">
                  <c:v>761.71400000000006</c:v>
                </c:pt>
                <c:pt idx="555">
                  <c:v>762.86099999999999</c:v>
                </c:pt>
                <c:pt idx="556">
                  <c:v>764.00800000000004</c:v>
                </c:pt>
                <c:pt idx="557">
                  <c:v>765.15499999999997</c:v>
                </c:pt>
                <c:pt idx="558">
                  <c:v>766.30200000000002</c:v>
                </c:pt>
                <c:pt idx="559">
                  <c:v>767.44799999999998</c:v>
                </c:pt>
                <c:pt idx="560">
                  <c:v>768.59500000000003</c:v>
                </c:pt>
                <c:pt idx="561">
                  <c:v>769.74099999999999</c:v>
                </c:pt>
                <c:pt idx="562">
                  <c:v>770.88699999999994</c:v>
                </c:pt>
                <c:pt idx="563">
                  <c:v>772.03300000000002</c:v>
                </c:pt>
                <c:pt idx="564">
                  <c:v>773.178</c:v>
                </c:pt>
                <c:pt idx="565">
                  <c:v>774.32399999999996</c:v>
                </c:pt>
                <c:pt idx="566">
                  <c:v>775.46900000000005</c:v>
                </c:pt>
                <c:pt idx="567">
                  <c:v>776.61400000000003</c:v>
                </c:pt>
                <c:pt idx="568">
                  <c:v>777.75900000000001</c:v>
                </c:pt>
                <c:pt idx="569">
                  <c:v>778.904</c:v>
                </c:pt>
                <c:pt idx="570">
                  <c:v>780.04899999999998</c:v>
                </c:pt>
                <c:pt idx="571">
                  <c:v>781.19399999999996</c:v>
                </c:pt>
                <c:pt idx="572">
                  <c:v>782.33799999999997</c:v>
                </c:pt>
                <c:pt idx="573">
                  <c:v>783.48199999999997</c:v>
                </c:pt>
                <c:pt idx="574">
                  <c:v>784.62599999999998</c:v>
                </c:pt>
                <c:pt idx="575">
                  <c:v>785.77</c:v>
                </c:pt>
                <c:pt idx="576">
                  <c:v>786.91399999999999</c:v>
                </c:pt>
                <c:pt idx="577">
                  <c:v>788.05799999999999</c:v>
                </c:pt>
                <c:pt idx="578">
                  <c:v>789.20100000000002</c:v>
                </c:pt>
                <c:pt idx="579">
                  <c:v>790.34500000000003</c:v>
                </c:pt>
                <c:pt idx="580">
                  <c:v>791.48800000000006</c:v>
                </c:pt>
                <c:pt idx="581">
                  <c:v>792.63099999999997</c:v>
                </c:pt>
                <c:pt idx="582">
                  <c:v>793.77300000000002</c:v>
                </c:pt>
                <c:pt idx="583">
                  <c:v>794.91600000000005</c:v>
                </c:pt>
                <c:pt idx="584">
                  <c:v>796.05899999999997</c:v>
                </c:pt>
                <c:pt idx="585">
                  <c:v>797.20100000000002</c:v>
                </c:pt>
                <c:pt idx="586">
                  <c:v>798.34299999999996</c:v>
                </c:pt>
                <c:pt idx="587">
                  <c:v>799.48500000000001</c:v>
                </c:pt>
                <c:pt idx="588">
                  <c:v>800.62699999999995</c:v>
                </c:pt>
                <c:pt idx="589">
                  <c:v>801.76900000000001</c:v>
                </c:pt>
                <c:pt idx="590">
                  <c:v>802.91</c:v>
                </c:pt>
                <c:pt idx="591">
                  <c:v>804.05200000000002</c:v>
                </c:pt>
                <c:pt idx="592">
                  <c:v>805.19299999999998</c:v>
                </c:pt>
                <c:pt idx="593">
                  <c:v>806.33399999999995</c:v>
                </c:pt>
                <c:pt idx="594">
                  <c:v>807.47500000000002</c:v>
                </c:pt>
                <c:pt idx="595">
                  <c:v>808.61599999999999</c:v>
                </c:pt>
                <c:pt idx="596">
                  <c:v>809.75599999999997</c:v>
                </c:pt>
                <c:pt idx="597">
                  <c:v>810.89700000000005</c:v>
                </c:pt>
                <c:pt idx="598">
                  <c:v>812.03700000000003</c:v>
                </c:pt>
                <c:pt idx="599">
                  <c:v>813.17700000000002</c:v>
                </c:pt>
                <c:pt idx="600">
                  <c:v>814.31700000000001</c:v>
                </c:pt>
                <c:pt idx="601">
                  <c:v>815.45699999999999</c:v>
                </c:pt>
                <c:pt idx="602">
                  <c:v>816.596</c:v>
                </c:pt>
                <c:pt idx="603">
                  <c:v>817.73599999999999</c:v>
                </c:pt>
                <c:pt idx="604">
                  <c:v>818.875</c:v>
                </c:pt>
                <c:pt idx="605">
                  <c:v>820.01400000000001</c:v>
                </c:pt>
                <c:pt idx="606">
                  <c:v>821.15300000000002</c:v>
                </c:pt>
                <c:pt idx="607">
                  <c:v>822.29200000000003</c:v>
                </c:pt>
                <c:pt idx="608">
                  <c:v>823.43100000000004</c:v>
                </c:pt>
                <c:pt idx="609">
                  <c:v>824.56899999999996</c:v>
                </c:pt>
                <c:pt idx="610">
                  <c:v>825.70699999999999</c:v>
                </c:pt>
                <c:pt idx="611">
                  <c:v>826.846</c:v>
                </c:pt>
                <c:pt idx="612">
                  <c:v>827.98400000000004</c:v>
                </c:pt>
                <c:pt idx="613">
                  <c:v>829.12199999999996</c:v>
                </c:pt>
                <c:pt idx="614">
                  <c:v>830.25900000000001</c:v>
                </c:pt>
                <c:pt idx="615">
                  <c:v>831.39700000000005</c:v>
                </c:pt>
                <c:pt idx="616">
                  <c:v>832.53399999999999</c:v>
                </c:pt>
                <c:pt idx="617">
                  <c:v>833.67100000000005</c:v>
                </c:pt>
                <c:pt idx="618">
                  <c:v>834.80799999999999</c:v>
                </c:pt>
                <c:pt idx="619">
                  <c:v>835.94500000000005</c:v>
                </c:pt>
                <c:pt idx="620">
                  <c:v>837.08199999999999</c:v>
                </c:pt>
                <c:pt idx="621">
                  <c:v>838.21900000000005</c:v>
                </c:pt>
                <c:pt idx="622">
                  <c:v>839.35500000000002</c:v>
                </c:pt>
                <c:pt idx="623">
                  <c:v>840.49099999999999</c:v>
                </c:pt>
                <c:pt idx="624">
                  <c:v>841.62699999999995</c:v>
                </c:pt>
                <c:pt idx="625">
                  <c:v>842.76300000000003</c:v>
                </c:pt>
                <c:pt idx="626">
                  <c:v>843.899</c:v>
                </c:pt>
                <c:pt idx="627">
                  <c:v>845.03499999999997</c:v>
                </c:pt>
                <c:pt idx="628">
                  <c:v>846.17</c:v>
                </c:pt>
                <c:pt idx="629">
                  <c:v>847.30600000000004</c:v>
                </c:pt>
                <c:pt idx="630">
                  <c:v>848.44100000000003</c:v>
                </c:pt>
                <c:pt idx="631">
                  <c:v>849.57600000000002</c:v>
                </c:pt>
                <c:pt idx="632">
                  <c:v>850.71</c:v>
                </c:pt>
                <c:pt idx="633">
                  <c:v>851.84500000000003</c:v>
                </c:pt>
                <c:pt idx="634">
                  <c:v>852.98</c:v>
                </c:pt>
                <c:pt idx="635">
                  <c:v>854.11400000000003</c:v>
                </c:pt>
                <c:pt idx="636">
                  <c:v>855.24800000000005</c:v>
                </c:pt>
                <c:pt idx="637">
                  <c:v>856.38199999999995</c:v>
                </c:pt>
                <c:pt idx="638">
                  <c:v>857.51599999999996</c:v>
                </c:pt>
                <c:pt idx="639">
                  <c:v>858.65</c:v>
                </c:pt>
                <c:pt idx="640">
                  <c:v>859.78300000000002</c:v>
                </c:pt>
                <c:pt idx="641">
                  <c:v>860.91700000000003</c:v>
                </c:pt>
                <c:pt idx="642">
                  <c:v>862.05</c:v>
                </c:pt>
                <c:pt idx="643">
                  <c:v>863.18299999999999</c:v>
                </c:pt>
                <c:pt idx="644">
                  <c:v>864.31600000000003</c:v>
                </c:pt>
                <c:pt idx="645">
                  <c:v>865.44799999999998</c:v>
                </c:pt>
                <c:pt idx="646">
                  <c:v>866.58100000000002</c:v>
                </c:pt>
                <c:pt idx="647">
                  <c:v>867.71299999999997</c:v>
                </c:pt>
                <c:pt idx="648">
                  <c:v>868.846</c:v>
                </c:pt>
                <c:pt idx="649">
                  <c:v>869.97799999999995</c:v>
                </c:pt>
                <c:pt idx="650">
                  <c:v>871.11</c:v>
                </c:pt>
                <c:pt idx="651">
                  <c:v>872.24099999999999</c:v>
                </c:pt>
                <c:pt idx="652">
                  <c:v>873.37300000000005</c:v>
                </c:pt>
                <c:pt idx="653">
                  <c:v>874.505</c:v>
                </c:pt>
                <c:pt idx="654">
                  <c:v>875.63599999999997</c:v>
                </c:pt>
                <c:pt idx="655">
                  <c:v>876.76700000000005</c:v>
                </c:pt>
                <c:pt idx="656">
                  <c:v>877.89800000000002</c:v>
                </c:pt>
                <c:pt idx="657">
                  <c:v>879.029</c:v>
                </c:pt>
                <c:pt idx="658">
                  <c:v>880.15899999999999</c:v>
                </c:pt>
                <c:pt idx="659">
                  <c:v>881.29</c:v>
                </c:pt>
                <c:pt idx="660">
                  <c:v>882.42</c:v>
                </c:pt>
                <c:pt idx="661">
                  <c:v>883.55</c:v>
                </c:pt>
                <c:pt idx="662">
                  <c:v>884.68</c:v>
                </c:pt>
                <c:pt idx="663">
                  <c:v>885.81</c:v>
                </c:pt>
                <c:pt idx="664">
                  <c:v>886.94</c:v>
                </c:pt>
                <c:pt idx="665">
                  <c:v>888.06899999999996</c:v>
                </c:pt>
                <c:pt idx="666">
                  <c:v>889.19899999999996</c:v>
                </c:pt>
                <c:pt idx="667">
                  <c:v>890.32799999999997</c:v>
                </c:pt>
                <c:pt idx="668">
                  <c:v>891.45699999999999</c:v>
                </c:pt>
                <c:pt idx="669">
                  <c:v>892.58600000000001</c:v>
                </c:pt>
                <c:pt idx="670">
                  <c:v>893.71400000000006</c:v>
                </c:pt>
                <c:pt idx="671">
                  <c:v>894.84299999999996</c:v>
                </c:pt>
                <c:pt idx="672">
                  <c:v>895.971</c:v>
                </c:pt>
                <c:pt idx="673">
                  <c:v>897.1</c:v>
                </c:pt>
                <c:pt idx="674">
                  <c:v>898.22799999999995</c:v>
                </c:pt>
                <c:pt idx="675">
                  <c:v>899.35599999999999</c:v>
                </c:pt>
                <c:pt idx="676">
                  <c:v>900.48299999999995</c:v>
                </c:pt>
                <c:pt idx="677">
                  <c:v>901.61099999999999</c:v>
                </c:pt>
                <c:pt idx="678">
                  <c:v>902.73800000000006</c:v>
                </c:pt>
                <c:pt idx="679">
                  <c:v>903.86599999999999</c:v>
                </c:pt>
                <c:pt idx="680">
                  <c:v>904.99300000000005</c:v>
                </c:pt>
                <c:pt idx="681">
                  <c:v>906.12</c:v>
                </c:pt>
                <c:pt idx="682">
                  <c:v>907.24599999999998</c:v>
                </c:pt>
                <c:pt idx="683">
                  <c:v>908.37300000000005</c:v>
                </c:pt>
                <c:pt idx="684">
                  <c:v>909.5</c:v>
                </c:pt>
                <c:pt idx="685">
                  <c:v>910.62599999999998</c:v>
                </c:pt>
                <c:pt idx="686">
                  <c:v>911.75199999999995</c:v>
                </c:pt>
                <c:pt idx="687">
                  <c:v>912.87800000000004</c:v>
                </c:pt>
                <c:pt idx="688">
                  <c:v>914.00400000000002</c:v>
                </c:pt>
                <c:pt idx="689">
                  <c:v>915.12900000000002</c:v>
                </c:pt>
                <c:pt idx="690">
                  <c:v>916.255</c:v>
                </c:pt>
                <c:pt idx="691">
                  <c:v>917.38</c:v>
                </c:pt>
                <c:pt idx="692">
                  <c:v>918.505</c:v>
                </c:pt>
                <c:pt idx="693">
                  <c:v>919.63</c:v>
                </c:pt>
                <c:pt idx="694">
                  <c:v>920.755</c:v>
                </c:pt>
                <c:pt idx="695">
                  <c:v>921.88</c:v>
                </c:pt>
                <c:pt idx="696">
                  <c:v>923.00400000000002</c:v>
                </c:pt>
                <c:pt idx="697">
                  <c:v>924.12900000000002</c:v>
                </c:pt>
                <c:pt idx="698">
                  <c:v>925.25300000000004</c:v>
                </c:pt>
                <c:pt idx="699">
                  <c:v>926.37699999999995</c:v>
                </c:pt>
                <c:pt idx="700">
                  <c:v>927.50099999999998</c:v>
                </c:pt>
                <c:pt idx="701">
                  <c:v>928.625</c:v>
                </c:pt>
                <c:pt idx="702">
                  <c:v>929.74800000000005</c:v>
                </c:pt>
                <c:pt idx="703">
                  <c:v>930.87199999999996</c:v>
                </c:pt>
                <c:pt idx="704">
                  <c:v>931.995</c:v>
                </c:pt>
                <c:pt idx="705">
                  <c:v>933.11800000000005</c:v>
                </c:pt>
                <c:pt idx="706">
                  <c:v>934.24099999999999</c:v>
                </c:pt>
                <c:pt idx="707">
                  <c:v>935.36400000000003</c:v>
                </c:pt>
                <c:pt idx="708">
                  <c:v>936.48599999999999</c:v>
                </c:pt>
                <c:pt idx="709">
                  <c:v>937.60900000000004</c:v>
                </c:pt>
                <c:pt idx="710">
                  <c:v>938.73099999999999</c:v>
                </c:pt>
                <c:pt idx="711">
                  <c:v>939.85299999999995</c:v>
                </c:pt>
                <c:pt idx="712">
                  <c:v>940.97500000000002</c:v>
                </c:pt>
                <c:pt idx="713">
                  <c:v>942.09699999999998</c:v>
                </c:pt>
                <c:pt idx="714">
                  <c:v>943.21799999999996</c:v>
                </c:pt>
                <c:pt idx="715">
                  <c:v>944.34</c:v>
                </c:pt>
                <c:pt idx="716">
                  <c:v>945.46100000000001</c:v>
                </c:pt>
                <c:pt idx="717">
                  <c:v>946.58199999999999</c:v>
                </c:pt>
                <c:pt idx="718">
                  <c:v>947.70299999999997</c:v>
                </c:pt>
                <c:pt idx="719">
                  <c:v>948.82399999999996</c:v>
                </c:pt>
                <c:pt idx="720">
                  <c:v>949.94500000000005</c:v>
                </c:pt>
                <c:pt idx="721">
                  <c:v>951.06500000000005</c:v>
                </c:pt>
                <c:pt idx="722">
                  <c:v>952.18600000000004</c:v>
                </c:pt>
                <c:pt idx="723">
                  <c:v>953.30600000000004</c:v>
                </c:pt>
                <c:pt idx="724">
                  <c:v>954.42600000000004</c:v>
                </c:pt>
                <c:pt idx="725">
                  <c:v>955.54600000000005</c:v>
                </c:pt>
                <c:pt idx="726">
                  <c:v>956.66499999999996</c:v>
                </c:pt>
                <c:pt idx="727">
                  <c:v>957.78499999999997</c:v>
                </c:pt>
                <c:pt idx="728">
                  <c:v>958.904</c:v>
                </c:pt>
                <c:pt idx="729">
                  <c:v>960.02300000000002</c:v>
                </c:pt>
                <c:pt idx="730">
                  <c:v>961.14200000000005</c:v>
                </c:pt>
                <c:pt idx="731">
                  <c:v>962.26099999999997</c:v>
                </c:pt>
                <c:pt idx="732">
                  <c:v>963.38</c:v>
                </c:pt>
                <c:pt idx="733">
                  <c:v>964.49900000000002</c:v>
                </c:pt>
                <c:pt idx="734">
                  <c:v>965.61699999999996</c:v>
                </c:pt>
                <c:pt idx="735">
                  <c:v>966.73500000000001</c:v>
                </c:pt>
                <c:pt idx="736">
                  <c:v>967.85299999999995</c:v>
                </c:pt>
                <c:pt idx="737">
                  <c:v>968.971</c:v>
                </c:pt>
                <c:pt idx="738">
                  <c:v>970.08900000000006</c:v>
                </c:pt>
                <c:pt idx="739">
                  <c:v>971.20699999999999</c:v>
                </c:pt>
                <c:pt idx="740">
                  <c:v>972.32399999999996</c:v>
                </c:pt>
                <c:pt idx="741">
                  <c:v>973.44100000000003</c:v>
                </c:pt>
                <c:pt idx="742">
                  <c:v>974.55799999999999</c:v>
                </c:pt>
                <c:pt idx="743">
                  <c:v>975.67499999999995</c:v>
                </c:pt>
                <c:pt idx="744">
                  <c:v>976.79200000000003</c:v>
                </c:pt>
                <c:pt idx="745">
                  <c:v>977.90899999999999</c:v>
                </c:pt>
                <c:pt idx="746">
                  <c:v>979.02499999999998</c:v>
                </c:pt>
                <c:pt idx="747">
                  <c:v>980.14099999999996</c:v>
                </c:pt>
                <c:pt idx="748">
                  <c:v>981.25800000000004</c:v>
                </c:pt>
                <c:pt idx="749">
                  <c:v>982.37400000000002</c:v>
                </c:pt>
                <c:pt idx="750">
                  <c:v>983.48900000000003</c:v>
                </c:pt>
                <c:pt idx="751">
                  <c:v>984.60500000000002</c:v>
                </c:pt>
                <c:pt idx="752">
                  <c:v>985.72</c:v>
                </c:pt>
                <c:pt idx="753">
                  <c:v>986.83600000000001</c:v>
                </c:pt>
                <c:pt idx="754">
                  <c:v>987.95100000000002</c:v>
                </c:pt>
                <c:pt idx="755">
                  <c:v>989.06600000000003</c:v>
                </c:pt>
                <c:pt idx="756">
                  <c:v>990.18100000000004</c:v>
                </c:pt>
                <c:pt idx="757">
                  <c:v>991.29499999999996</c:v>
                </c:pt>
                <c:pt idx="758">
                  <c:v>992.41</c:v>
                </c:pt>
                <c:pt idx="759">
                  <c:v>993.524</c:v>
                </c:pt>
                <c:pt idx="760">
                  <c:v>994.63900000000001</c:v>
                </c:pt>
                <c:pt idx="761">
                  <c:v>995.75300000000004</c:v>
                </c:pt>
                <c:pt idx="762">
                  <c:v>996.86599999999999</c:v>
                </c:pt>
                <c:pt idx="763">
                  <c:v>997.98</c:v>
                </c:pt>
                <c:pt idx="764">
                  <c:v>999.09400000000005</c:v>
                </c:pt>
                <c:pt idx="765">
                  <c:v>1000.207</c:v>
                </c:pt>
                <c:pt idx="766">
                  <c:v>1001.32</c:v>
                </c:pt>
                <c:pt idx="767">
                  <c:v>1002.433</c:v>
                </c:pt>
                <c:pt idx="768">
                  <c:v>1003.546</c:v>
                </c:pt>
                <c:pt idx="769">
                  <c:v>1004.659</c:v>
                </c:pt>
                <c:pt idx="770">
                  <c:v>1005.772</c:v>
                </c:pt>
                <c:pt idx="771">
                  <c:v>1006.884</c:v>
                </c:pt>
                <c:pt idx="772">
                  <c:v>1007.996</c:v>
                </c:pt>
                <c:pt idx="773">
                  <c:v>1009.1079999999999</c:v>
                </c:pt>
                <c:pt idx="774">
                  <c:v>1010.22</c:v>
                </c:pt>
                <c:pt idx="775">
                  <c:v>1011.332</c:v>
                </c:pt>
                <c:pt idx="776">
                  <c:v>1012.444</c:v>
                </c:pt>
                <c:pt idx="777">
                  <c:v>1013.5549999999999</c:v>
                </c:pt>
                <c:pt idx="778">
                  <c:v>1014.6660000000001</c:v>
                </c:pt>
                <c:pt idx="779">
                  <c:v>1015.777</c:v>
                </c:pt>
                <c:pt idx="780">
                  <c:v>1016.888</c:v>
                </c:pt>
                <c:pt idx="781">
                  <c:v>1017.999</c:v>
                </c:pt>
                <c:pt idx="782">
                  <c:v>1019.11</c:v>
                </c:pt>
                <c:pt idx="783">
                  <c:v>1020.22</c:v>
                </c:pt>
                <c:pt idx="784">
                  <c:v>1021.331</c:v>
                </c:pt>
                <c:pt idx="785">
                  <c:v>1022.441</c:v>
                </c:pt>
                <c:pt idx="786">
                  <c:v>1023.551</c:v>
                </c:pt>
                <c:pt idx="787">
                  <c:v>1024.6610000000001</c:v>
                </c:pt>
                <c:pt idx="788">
                  <c:v>1025.77</c:v>
                </c:pt>
                <c:pt idx="789">
                  <c:v>1026.8800000000001</c:v>
                </c:pt>
                <c:pt idx="790">
                  <c:v>1027.989</c:v>
                </c:pt>
                <c:pt idx="791">
                  <c:v>1029.098</c:v>
                </c:pt>
                <c:pt idx="792">
                  <c:v>1030.2070000000001</c:v>
                </c:pt>
                <c:pt idx="793">
                  <c:v>1031.316</c:v>
                </c:pt>
                <c:pt idx="794">
                  <c:v>1032.425</c:v>
                </c:pt>
                <c:pt idx="795">
                  <c:v>1033.5329999999999</c:v>
                </c:pt>
                <c:pt idx="796">
                  <c:v>1034.6420000000001</c:v>
                </c:pt>
                <c:pt idx="797">
                  <c:v>1035.75</c:v>
                </c:pt>
                <c:pt idx="798">
                  <c:v>1036.8579999999999</c:v>
                </c:pt>
                <c:pt idx="799">
                  <c:v>1037.9659999999999</c:v>
                </c:pt>
                <c:pt idx="800">
                  <c:v>1039.0730000000001</c:v>
                </c:pt>
                <c:pt idx="801">
                  <c:v>1040.181</c:v>
                </c:pt>
                <c:pt idx="802">
                  <c:v>1041.288</c:v>
                </c:pt>
                <c:pt idx="803">
                  <c:v>1042.396</c:v>
                </c:pt>
                <c:pt idx="804">
                  <c:v>1043.5029999999999</c:v>
                </c:pt>
                <c:pt idx="805">
                  <c:v>1044.6099999999999</c:v>
                </c:pt>
                <c:pt idx="806">
                  <c:v>1045.7159999999999</c:v>
                </c:pt>
                <c:pt idx="807">
                  <c:v>1046.8230000000001</c:v>
                </c:pt>
                <c:pt idx="808">
                  <c:v>1047.9290000000001</c:v>
                </c:pt>
                <c:pt idx="809">
                  <c:v>1049.0360000000001</c:v>
                </c:pt>
                <c:pt idx="810">
                  <c:v>1050.1420000000001</c:v>
                </c:pt>
                <c:pt idx="811">
                  <c:v>1051.248</c:v>
                </c:pt>
                <c:pt idx="812">
                  <c:v>1052.3530000000001</c:v>
                </c:pt>
                <c:pt idx="813">
                  <c:v>1053.4590000000001</c:v>
                </c:pt>
                <c:pt idx="814">
                  <c:v>1054.5640000000001</c:v>
                </c:pt>
                <c:pt idx="815">
                  <c:v>1055.67</c:v>
                </c:pt>
                <c:pt idx="816">
                  <c:v>1056.7750000000001</c:v>
                </c:pt>
                <c:pt idx="817">
                  <c:v>1057.8800000000001</c:v>
                </c:pt>
                <c:pt idx="818">
                  <c:v>1058.9849999999999</c:v>
                </c:pt>
                <c:pt idx="819">
                  <c:v>1060.0889999999999</c:v>
                </c:pt>
                <c:pt idx="820">
                  <c:v>1061.194</c:v>
                </c:pt>
                <c:pt idx="821">
                  <c:v>1062.298</c:v>
                </c:pt>
                <c:pt idx="822">
                  <c:v>1063.402</c:v>
                </c:pt>
                <c:pt idx="823">
                  <c:v>1064.5060000000001</c:v>
                </c:pt>
                <c:pt idx="824">
                  <c:v>1065.6099999999999</c:v>
                </c:pt>
                <c:pt idx="825">
                  <c:v>1066.713</c:v>
                </c:pt>
                <c:pt idx="826">
                  <c:v>1067.817</c:v>
                </c:pt>
                <c:pt idx="827">
                  <c:v>1068.92</c:v>
                </c:pt>
                <c:pt idx="828">
                  <c:v>1070.0229999999999</c:v>
                </c:pt>
                <c:pt idx="829">
                  <c:v>1071.126</c:v>
                </c:pt>
                <c:pt idx="830">
                  <c:v>1072.229</c:v>
                </c:pt>
                <c:pt idx="831">
                  <c:v>1073.3320000000001</c:v>
                </c:pt>
                <c:pt idx="832">
                  <c:v>1074.4349999999999</c:v>
                </c:pt>
                <c:pt idx="833">
                  <c:v>1075.537</c:v>
                </c:pt>
                <c:pt idx="834">
                  <c:v>1076.6389999999999</c:v>
                </c:pt>
                <c:pt idx="835">
                  <c:v>1077.741</c:v>
                </c:pt>
                <c:pt idx="836">
                  <c:v>1078.8430000000001</c:v>
                </c:pt>
                <c:pt idx="837">
                  <c:v>1079.9449999999999</c:v>
                </c:pt>
                <c:pt idx="838">
                  <c:v>1081.046</c:v>
                </c:pt>
                <c:pt idx="839">
                  <c:v>1082.1479999999999</c:v>
                </c:pt>
                <c:pt idx="840">
                  <c:v>1083.249</c:v>
                </c:pt>
                <c:pt idx="841">
                  <c:v>1084.3499999999999</c:v>
                </c:pt>
                <c:pt idx="842">
                  <c:v>1085.451</c:v>
                </c:pt>
                <c:pt idx="843">
                  <c:v>1086.5509999999999</c:v>
                </c:pt>
                <c:pt idx="844">
                  <c:v>1087.652</c:v>
                </c:pt>
                <c:pt idx="845">
                  <c:v>1088.752</c:v>
                </c:pt>
                <c:pt idx="846">
                  <c:v>1089.8530000000001</c:v>
                </c:pt>
                <c:pt idx="847">
                  <c:v>1090.953</c:v>
                </c:pt>
                <c:pt idx="848">
                  <c:v>1092.0530000000001</c:v>
                </c:pt>
                <c:pt idx="849">
                  <c:v>1093.152</c:v>
                </c:pt>
                <c:pt idx="850">
                  <c:v>1094.252</c:v>
                </c:pt>
                <c:pt idx="851">
                  <c:v>1095.3510000000001</c:v>
                </c:pt>
                <c:pt idx="852">
                  <c:v>1096.451</c:v>
                </c:pt>
                <c:pt idx="853">
                  <c:v>1097.55</c:v>
                </c:pt>
                <c:pt idx="854">
                  <c:v>1098.6489999999999</c:v>
                </c:pt>
                <c:pt idx="855">
                  <c:v>1099.748</c:v>
                </c:pt>
                <c:pt idx="856">
                  <c:v>1100.846</c:v>
                </c:pt>
                <c:pt idx="857">
                  <c:v>1101.9449999999999</c:v>
                </c:pt>
                <c:pt idx="858">
                  <c:v>1103.0429999999999</c:v>
                </c:pt>
                <c:pt idx="859">
                  <c:v>1104.1410000000001</c:v>
                </c:pt>
                <c:pt idx="860">
                  <c:v>1105.239</c:v>
                </c:pt>
                <c:pt idx="861">
                  <c:v>1106.337</c:v>
                </c:pt>
                <c:pt idx="862">
                  <c:v>1107.434</c:v>
                </c:pt>
                <c:pt idx="863">
                  <c:v>1108.5319999999999</c:v>
                </c:pt>
                <c:pt idx="864">
                  <c:v>1109.6289999999999</c:v>
                </c:pt>
                <c:pt idx="865">
                  <c:v>1110.7260000000001</c:v>
                </c:pt>
                <c:pt idx="866">
                  <c:v>1111.8230000000001</c:v>
                </c:pt>
                <c:pt idx="867">
                  <c:v>1112.92</c:v>
                </c:pt>
                <c:pt idx="868">
                  <c:v>1114.0170000000001</c:v>
                </c:pt>
                <c:pt idx="869">
                  <c:v>1115.1130000000001</c:v>
                </c:pt>
                <c:pt idx="870">
                  <c:v>1116.21</c:v>
                </c:pt>
                <c:pt idx="871">
                  <c:v>1117.306</c:v>
                </c:pt>
                <c:pt idx="872">
                  <c:v>1118.402</c:v>
                </c:pt>
                <c:pt idx="873">
                  <c:v>1119.498</c:v>
                </c:pt>
                <c:pt idx="874">
                  <c:v>1120.5930000000001</c:v>
                </c:pt>
                <c:pt idx="875">
                  <c:v>1121.6890000000001</c:v>
                </c:pt>
                <c:pt idx="876">
                  <c:v>1122.7840000000001</c:v>
                </c:pt>
                <c:pt idx="877">
                  <c:v>1123.8789999999999</c:v>
                </c:pt>
                <c:pt idx="878">
                  <c:v>1124.9739999999999</c:v>
                </c:pt>
                <c:pt idx="879">
                  <c:v>1126.069</c:v>
                </c:pt>
                <c:pt idx="880">
                  <c:v>1127.164</c:v>
                </c:pt>
                <c:pt idx="881">
                  <c:v>1128.259</c:v>
                </c:pt>
                <c:pt idx="882">
                  <c:v>1129.3530000000001</c:v>
                </c:pt>
                <c:pt idx="883">
                  <c:v>1130.4469999999999</c:v>
                </c:pt>
                <c:pt idx="884">
                  <c:v>1131.5409999999999</c:v>
                </c:pt>
                <c:pt idx="885">
                  <c:v>1132.635</c:v>
                </c:pt>
                <c:pt idx="886">
                  <c:v>1133.729</c:v>
                </c:pt>
                <c:pt idx="887">
                  <c:v>1134.8219999999999</c:v>
                </c:pt>
                <c:pt idx="888">
                  <c:v>1135.9159999999999</c:v>
                </c:pt>
                <c:pt idx="889">
                  <c:v>1137.009</c:v>
                </c:pt>
                <c:pt idx="890">
                  <c:v>1138.1020000000001</c:v>
                </c:pt>
                <c:pt idx="891">
                  <c:v>1139.1949999999999</c:v>
                </c:pt>
                <c:pt idx="892">
                  <c:v>1140.288</c:v>
                </c:pt>
                <c:pt idx="893">
                  <c:v>1141.3800000000001</c:v>
                </c:pt>
                <c:pt idx="894">
                  <c:v>1142.473</c:v>
                </c:pt>
                <c:pt idx="895">
                  <c:v>1143.5650000000001</c:v>
                </c:pt>
                <c:pt idx="896">
                  <c:v>1144.6569999999999</c:v>
                </c:pt>
                <c:pt idx="897">
                  <c:v>1145.749</c:v>
                </c:pt>
                <c:pt idx="898">
                  <c:v>1146.8409999999999</c:v>
                </c:pt>
                <c:pt idx="899">
                  <c:v>1147.932</c:v>
                </c:pt>
                <c:pt idx="900">
                  <c:v>1149.0239999999999</c:v>
                </c:pt>
                <c:pt idx="901">
                  <c:v>1150.115</c:v>
                </c:pt>
                <c:pt idx="902">
                  <c:v>1151.2059999999999</c:v>
                </c:pt>
                <c:pt idx="903">
                  <c:v>1152.297</c:v>
                </c:pt>
                <c:pt idx="904">
                  <c:v>1153.3879999999999</c:v>
                </c:pt>
                <c:pt idx="905">
                  <c:v>1154.479</c:v>
                </c:pt>
                <c:pt idx="906">
                  <c:v>1155.569</c:v>
                </c:pt>
                <c:pt idx="907">
                  <c:v>1156.6590000000001</c:v>
                </c:pt>
                <c:pt idx="908">
                  <c:v>1157.75</c:v>
                </c:pt>
                <c:pt idx="909">
                  <c:v>1158.8389999999999</c:v>
                </c:pt>
                <c:pt idx="910">
                  <c:v>1159.9290000000001</c:v>
                </c:pt>
                <c:pt idx="911">
                  <c:v>1161.019</c:v>
                </c:pt>
                <c:pt idx="912">
                  <c:v>1162.1079999999999</c:v>
                </c:pt>
                <c:pt idx="913">
                  <c:v>1163.1980000000001</c:v>
                </c:pt>
                <c:pt idx="914">
                  <c:v>1164.287</c:v>
                </c:pt>
                <c:pt idx="915">
                  <c:v>1165.376</c:v>
                </c:pt>
                <c:pt idx="916">
                  <c:v>1166.4649999999999</c:v>
                </c:pt>
                <c:pt idx="917">
                  <c:v>1167.5530000000001</c:v>
                </c:pt>
                <c:pt idx="918">
                  <c:v>1168.6420000000001</c:v>
                </c:pt>
                <c:pt idx="919">
                  <c:v>1169.73</c:v>
                </c:pt>
                <c:pt idx="920">
                  <c:v>1170.818</c:v>
                </c:pt>
                <c:pt idx="921">
                  <c:v>1171.9059999999999</c:v>
                </c:pt>
                <c:pt idx="922">
                  <c:v>1172.9939999999999</c:v>
                </c:pt>
                <c:pt idx="923">
                  <c:v>1174.0820000000001</c:v>
                </c:pt>
                <c:pt idx="924">
                  <c:v>1175.17</c:v>
                </c:pt>
                <c:pt idx="925">
                  <c:v>1176.2570000000001</c:v>
                </c:pt>
                <c:pt idx="926">
                  <c:v>1177.3440000000001</c:v>
                </c:pt>
                <c:pt idx="927">
                  <c:v>1178.431</c:v>
                </c:pt>
                <c:pt idx="928">
                  <c:v>1179.518</c:v>
                </c:pt>
                <c:pt idx="929">
                  <c:v>1180.605</c:v>
                </c:pt>
                <c:pt idx="930">
                  <c:v>1181.691</c:v>
                </c:pt>
                <c:pt idx="931">
                  <c:v>1182.778</c:v>
                </c:pt>
                <c:pt idx="932">
                  <c:v>1183.864</c:v>
                </c:pt>
                <c:pt idx="933">
                  <c:v>1184.95</c:v>
                </c:pt>
                <c:pt idx="934">
                  <c:v>1186.0360000000001</c:v>
                </c:pt>
                <c:pt idx="935">
                  <c:v>1187.1220000000001</c:v>
                </c:pt>
                <c:pt idx="936">
                  <c:v>1188.2070000000001</c:v>
                </c:pt>
                <c:pt idx="937">
                  <c:v>1189.2919999999999</c:v>
                </c:pt>
                <c:pt idx="938">
                  <c:v>1190.3779999999999</c:v>
                </c:pt>
                <c:pt idx="939">
                  <c:v>1191.463</c:v>
                </c:pt>
                <c:pt idx="940">
                  <c:v>1192.548</c:v>
                </c:pt>
                <c:pt idx="941">
                  <c:v>1193.6320000000001</c:v>
                </c:pt>
                <c:pt idx="942">
                  <c:v>1194.7170000000001</c:v>
                </c:pt>
                <c:pt idx="943">
                  <c:v>1195.8009999999999</c:v>
                </c:pt>
                <c:pt idx="944">
                  <c:v>1196.886</c:v>
                </c:pt>
                <c:pt idx="945">
                  <c:v>1197.97</c:v>
                </c:pt>
                <c:pt idx="946">
                  <c:v>1199.0540000000001</c:v>
                </c:pt>
                <c:pt idx="947">
                  <c:v>1200.1369999999999</c:v>
                </c:pt>
                <c:pt idx="948">
                  <c:v>1201.221</c:v>
                </c:pt>
                <c:pt idx="949">
                  <c:v>1202.3050000000001</c:v>
                </c:pt>
                <c:pt idx="950">
                  <c:v>1203.3879999999999</c:v>
                </c:pt>
                <c:pt idx="951">
                  <c:v>1204.471</c:v>
                </c:pt>
                <c:pt idx="952">
                  <c:v>1205.5540000000001</c:v>
                </c:pt>
                <c:pt idx="953">
                  <c:v>1206.6369999999999</c:v>
                </c:pt>
                <c:pt idx="954">
                  <c:v>1207.7190000000001</c:v>
                </c:pt>
                <c:pt idx="955">
                  <c:v>1208.8019999999999</c:v>
                </c:pt>
                <c:pt idx="956">
                  <c:v>1209.884</c:v>
                </c:pt>
                <c:pt idx="957">
                  <c:v>1210.9659999999999</c:v>
                </c:pt>
                <c:pt idx="958">
                  <c:v>1212.048</c:v>
                </c:pt>
                <c:pt idx="959">
                  <c:v>1213.1300000000001</c:v>
                </c:pt>
                <c:pt idx="960">
                  <c:v>1214.212</c:v>
                </c:pt>
                <c:pt idx="961">
                  <c:v>1215.2929999999999</c:v>
                </c:pt>
                <c:pt idx="962">
                  <c:v>1216.374</c:v>
                </c:pt>
                <c:pt idx="963">
                  <c:v>1217.4559999999999</c:v>
                </c:pt>
                <c:pt idx="964">
                  <c:v>1218.5360000000001</c:v>
                </c:pt>
                <c:pt idx="965">
                  <c:v>1219.617</c:v>
                </c:pt>
                <c:pt idx="966">
                  <c:v>1220.6980000000001</c:v>
                </c:pt>
                <c:pt idx="967">
                  <c:v>1221.778</c:v>
                </c:pt>
                <c:pt idx="968">
                  <c:v>1222.8589999999999</c:v>
                </c:pt>
                <c:pt idx="969">
                  <c:v>1223.9390000000001</c:v>
                </c:pt>
                <c:pt idx="970">
                  <c:v>1225.019</c:v>
                </c:pt>
                <c:pt idx="971">
                  <c:v>1226.0989999999999</c:v>
                </c:pt>
                <c:pt idx="972">
                  <c:v>1227.1780000000001</c:v>
                </c:pt>
                <c:pt idx="973">
                  <c:v>1228.258</c:v>
                </c:pt>
                <c:pt idx="974">
                  <c:v>1229.337</c:v>
                </c:pt>
                <c:pt idx="975">
                  <c:v>1230.4169999999999</c:v>
                </c:pt>
                <c:pt idx="976">
                  <c:v>1231.4960000000001</c:v>
                </c:pt>
                <c:pt idx="977">
                  <c:v>1232.5740000000001</c:v>
                </c:pt>
                <c:pt idx="978">
                  <c:v>1233.653</c:v>
                </c:pt>
                <c:pt idx="979">
                  <c:v>1234.732</c:v>
                </c:pt>
                <c:pt idx="980">
                  <c:v>1235.81</c:v>
                </c:pt>
                <c:pt idx="981">
                  <c:v>1236.8879999999999</c:v>
                </c:pt>
                <c:pt idx="982">
                  <c:v>1237.9659999999999</c:v>
                </c:pt>
                <c:pt idx="983">
                  <c:v>1239.0440000000001</c:v>
                </c:pt>
                <c:pt idx="984">
                  <c:v>1240.1220000000001</c:v>
                </c:pt>
                <c:pt idx="985">
                  <c:v>1241.1990000000001</c:v>
                </c:pt>
                <c:pt idx="986">
                  <c:v>1242.277</c:v>
                </c:pt>
                <c:pt idx="987">
                  <c:v>1243.354</c:v>
                </c:pt>
                <c:pt idx="988">
                  <c:v>1244.431</c:v>
                </c:pt>
                <c:pt idx="989">
                  <c:v>1245.508</c:v>
                </c:pt>
                <c:pt idx="990">
                  <c:v>1246.585</c:v>
                </c:pt>
                <c:pt idx="991">
                  <c:v>1247.6610000000001</c:v>
                </c:pt>
                <c:pt idx="992">
                  <c:v>1248.7380000000001</c:v>
                </c:pt>
                <c:pt idx="993">
                  <c:v>1249.8140000000001</c:v>
                </c:pt>
                <c:pt idx="994">
                  <c:v>1250.8900000000001</c:v>
                </c:pt>
                <c:pt idx="995">
                  <c:v>1251.9659999999999</c:v>
                </c:pt>
                <c:pt idx="996">
                  <c:v>1253.0419999999999</c:v>
                </c:pt>
                <c:pt idx="997">
                  <c:v>1254.117</c:v>
                </c:pt>
                <c:pt idx="998">
                  <c:v>1255.193</c:v>
                </c:pt>
                <c:pt idx="999">
                  <c:v>1256.268</c:v>
                </c:pt>
                <c:pt idx="1000">
                  <c:v>1257.3430000000001</c:v>
                </c:pt>
                <c:pt idx="1001">
                  <c:v>1258.4179999999999</c:v>
                </c:pt>
                <c:pt idx="1002">
                  <c:v>1259.4929999999999</c:v>
                </c:pt>
                <c:pt idx="1003">
                  <c:v>1260.567</c:v>
                </c:pt>
                <c:pt idx="1004">
                  <c:v>1261.6420000000001</c:v>
                </c:pt>
                <c:pt idx="1005">
                  <c:v>1262.7159999999999</c:v>
                </c:pt>
                <c:pt idx="1006">
                  <c:v>1263.79</c:v>
                </c:pt>
                <c:pt idx="1007">
                  <c:v>1264.864</c:v>
                </c:pt>
                <c:pt idx="1008">
                  <c:v>1265.9380000000001</c:v>
                </c:pt>
                <c:pt idx="1009">
                  <c:v>1267.011</c:v>
                </c:pt>
                <c:pt idx="1010">
                  <c:v>1268.085</c:v>
                </c:pt>
                <c:pt idx="1011">
                  <c:v>1269.1579999999999</c:v>
                </c:pt>
                <c:pt idx="1012">
                  <c:v>1270.231</c:v>
                </c:pt>
                <c:pt idx="1013">
                  <c:v>1271.3040000000001</c:v>
                </c:pt>
                <c:pt idx="1014">
                  <c:v>1272.377</c:v>
                </c:pt>
                <c:pt idx="1015">
                  <c:v>1273.45</c:v>
                </c:pt>
                <c:pt idx="1016">
                  <c:v>1274.5219999999999</c:v>
                </c:pt>
                <c:pt idx="1017">
                  <c:v>1275.5940000000001</c:v>
                </c:pt>
                <c:pt idx="1018">
                  <c:v>1276.6659999999999</c:v>
                </c:pt>
                <c:pt idx="1019">
                  <c:v>1277.7380000000001</c:v>
                </c:pt>
                <c:pt idx="1020">
                  <c:v>1278.81</c:v>
                </c:pt>
                <c:pt idx="1021">
                  <c:v>1279.8820000000001</c:v>
                </c:pt>
                <c:pt idx="1022">
                  <c:v>1280.953</c:v>
                </c:pt>
                <c:pt idx="1023">
                  <c:v>1282.0250000000001</c:v>
                </c:pt>
                <c:pt idx="1024">
                  <c:v>1283.096</c:v>
                </c:pt>
                <c:pt idx="1025">
                  <c:v>1284.1669999999999</c:v>
                </c:pt>
                <c:pt idx="1026">
                  <c:v>1285.2380000000001</c:v>
                </c:pt>
                <c:pt idx="1027">
                  <c:v>1286.308</c:v>
                </c:pt>
                <c:pt idx="1028">
                  <c:v>1287.3789999999999</c:v>
                </c:pt>
                <c:pt idx="1029">
                  <c:v>1288.4490000000001</c:v>
                </c:pt>
                <c:pt idx="1030">
                  <c:v>1289.519</c:v>
                </c:pt>
                <c:pt idx="1031">
                  <c:v>1290.5889999999999</c:v>
                </c:pt>
                <c:pt idx="1032">
                  <c:v>1291.6590000000001</c:v>
                </c:pt>
                <c:pt idx="1033">
                  <c:v>1292.729</c:v>
                </c:pt>
                <c:pt idx="1034">
                  <c:v>1293.798</c:v>
                </c:pt>
                <c:pt idx="1035">
                  <c:v>1294.8679999999999</c:v>
                </c:pt>
                <c:pt idx="1036">
                  <c:v>1295.9369999999999</c:v>
                </c:pt>
                <c:pt idx="1037">
                  <c:v>1297.0060000000001</c:v>
                </c:pt>
                <c:pt idx="1038">
                  <c:v>1298.075</c:v>
                </c:pt>
                <c:pt idx="1039">
                  <c:v>1299.143</c:v>
                </c:pt>
                <c:pt idx="1040">
                  <c:v>1300.212</c:v>
                </c:pt>
                <c:pt idx="1041">
                  <c:v>1301.28</c:v>
                </c:pt>
                <c:pt idx="1042">
                  <c:v>1302.348</c:v>
                </c:pt>
                <c:pt idx="1043">
                  <c:v>1303.4159999999999</c:v>
                </c:pt>
                <c:pt idx="1044">
                  <c:v>1304.4839999999999</c:v>
                </c:pt>
                <c:pt idx="1045">
                  <c:v>1305.5519999999999</c:v>
                </c:pt>
                <c:pt idx="1046">
                  <c:v>1306.6199999999999</c:v>
                </c:pt>
                <c:pt idx="1047">
                  <c:v>1307.6869999999999</c:v>
                </c:pt>
                <c:pt idx="1048">
                  <c:v>1308.7539999999999</c:v>
                </c:pt>
                <c:pt idx="1049">
                  <c:v>1309.8209999999999</c:v>
                </c:pt>
                <c:pt idx="1050">
                  <c:v>1310.8879999999999</c:v>
                </c:pt>
                <c:pt idx="1051">
                  <c:v>1311.9549999999999</c:v>
                </c:pt>
                <c:pt idx="1052">
                  <c:v>1313.021</c:v>
                </c:pt>
                <c:pt idx="1053">
                  <c:v>1314.088</c:v>
                </c:pt>
                <c:pt idx="1054">
                  <c:v>1315.154</c:v>
                </c:pt>
                <c:pt idx="1055">
                  <c:v>1316.22</c:v>
                </c:pt>
                <c:pt idx="1056">
                  <c:v>1317.2860000000001</c:v>
                </c:pt>
                <c:pt idx="1057">
                  <c:v>1318.3520000000001</c:v>
                </c:pt>
                <c:pt idx="1058">
                  <c:v>1319.4169999999999</c:v>
                </c:pt>
                <c:pt idx="1059">
                  <c:v>1320.4829999999999</c:v>
                </c:pt>
                <c:pt idx="1060">
                  <c:v>1321.548</c:v>
                </c:pt>
                <c:pt idx="1061">
                  <c:v>1322.6130000000001</c:v>
                </c:pt>
                <c:pt idx="1062">
                  <c:v>1323.6780000000001</c:v>
                </c:pt>
                <c:pt idx="1063">
                  <c:v>1324.7429999999999</c:v>
                </c:pt>
                <c:pt idx="1064">
                  <c:v>1325.807</c:v>
                </c:pt>
                <c:pt idx="1065">
                  <c:v>1326.8720000000001</c:v>
                </c:pt>
                <c:pt idx="1066">
                  <c:v>1327.9359999999999</c:v>
                </c:pt>
                <c:pt idx="1067">
                  <c:v>1329</c:v>
                </c:pt>
                <c:pt idx="1068">
                  <c:v>1330.0640000000001</c:v>
                </c:pt>
                <c:pt idx="1069">
                  <c:v>1331.1279999999999</c:v>
                </c:pt>
                <c:pt idx="1070">
                  <c:v>1332.191</c:v>
                </c:pt>
                <c:pt idx="1071">
                  <c:v>1333.2550000000001</c:v>
                </c:pt>
                <c:pt idx="1072">
                  <c:v>1334.318</c:v>
                </c:pt>
                <c:pt idx="1073">
                  <c:v>1335.3810000000001</c:v>
                </c:pt>
                <c:pt idx="1074">
                  <c:v>1336.444</c:v>
                </c:pt>
                <c:pt idx="1075">
                  <c:v>1337.5070000000001</c:v>
                </c:pt>
                <c:pt idx="1076">
                  <c:v>1338.569</c:v>
                </c:pt>
                <c:pt idx="1077">
                  <c:v>1339.6320000000001</c:v>
                </c:pt>
                <c:pt idx="1078">
                  <c:v>1340.694</c:v>
                </c:pt>
                <c:pt idx="1079">
                  <c:v>1341.7560000000001</c:v>
                </c:pt>
                <c:pt idx="1080">
                  <c:v>1342.818</c:v>
                </c:pt>
                <c:pt idx="1081">
                  <c:v>1343.88</c:v>
                </c:pt>
                <c:pt idx="1082">
                  <c:v>1344.941</c:v>
                </c:pt>
                <c:pt idx="1083">
                  <c:v>1346.0029999999999</c:v>
                </c:pt>
                <c:pt idx="1084">
                  <c:v>1347.0640000000001</c:v>
                </c:pt>
                <c:pt idx="1085">
                  <c:v>1348.125</c:v>
                </c:pt>
                <c:pt idx="1086">
                  <c:v>1349.1859999999999</c:v>
                </c:pt>
                <c:pt idx="1087">
                  <c:v>1350.2470000000001</c:v>
                </c:pt>
                <c:pt idx="1088">
                  <c:v>1351.308</c:v>
                </c:pt>
                <c:pt idx="1089">
                  <c:v>1352.3679999999999</c:v>
                </c:pt>
                <c:pt idx="1090">
                  <c:v>1353.4280000000001</c:v>
                </c:pt>
                <c:pt idx="1091">
                  <c:v>1354.489</c:v>
                </c:pt>
                <c:pt idx="1092">
                  <c:v>1355.549</c:v>
                </c:pt>
                <c:pt idx="1093">
                  <c:v>1356.6079999999999</c:v>
                </c:pt>
                <c:pt idx="1094">
                  <c:v>1357.6679999999999</c:v>
                </c:pt>
                <c:pt idx="1095">
                  <c:v>1358.7270000000001</c:v>
                </c:pt>
                <c:pt idx="1096">
                  <c:v>1359.787</c:v>
                </c:pt>
                <c:pt idx="1097">
                  <c:v>1360.846</c:v>
                </c:pt>
                <c:pt idx="1098">
                  <c:v>1361.905</c:v>
                </c:pt>
                <c:pt idx="1099">
                  <c:v>1362.9639999999999</c:v>
                </c:pt>
                <c:pt idx="1100">
                  <c:v>1364.0219999999999</c:v>
                </c:pt>
                <c:pt idx="1101">
                  <c:v>1365.0809999999999</c:v>
                </c:pt>
                <c:pt idx="1102">
                  <c:v>1366.1389999999999</c:v>
                </c:pt>
                <c:pt idx="1103">
                  <c:v>1367.1969999999999</c:v>
                </c:pt>
                <c:pt idx="1104">
                  <c:v>1368.2550000000001</c:v>
                </c:pt>
                <c:pt idx="1105">
                  <c:v>1369.3130000000001</c:v>
                </c:pt>
                <c:pt idx="1106">
                  <c:v>1370.3710000000001</c:v>
                </c:pt>
                <c:pt idx="1107">
                  <c:v>1371.4280000000001</c:v>
                </c:pt>
                <c:pt idx="1108">
                  <c:v>1372.4860000000001</c:v>
                </c:pt>
                <c:pt idx="1109">
                  <c:v>1373.5429999999999</c:v>
                </c:pt>
                <c:pt idx="1110">
                  <c:v>1374.6</c:v>
                </c:pt>
                <c:pt idx="1111">
                  <c:v>1375.6569999999999</c:v>
                </c:pt>
                <c:pt idx="1112">
                  <c:v>1376.713</c:v>
                </c:pt>
                <c:pt idx="1113">
                  <c:v>1377.77</c:v>
                </c:pt>
                <c:pt idx="1114">
                  <c:v>1378.826</c:v>
                </c:pt>
                <c:pt idx="1115">
                  <c:v>1379.8820000000001</c:v>
                </c:pt>
                <c:pt idx="1116">
                  <c:v>1380.9380000000001</c:v>
                </c:pt>
                <c:pt idx="1117">
                  <c:v>1381.9939999999999</c:v>
                </c:pt>
                <c:pt idx="1118">
                  <c:v>1383.05</c:v>
                </c:pt>
                <c:pt idx="1119">
                  <c:v>1384.106</c:v>
                </c:pt>
                <c:pt idx="1120">
                  <c:v>1385.1610000000001</c:v>
                </c:pt>
                <c:pt idx="1121">
                  <c:v>1386.2159999999999</c:v>
                </c:pt>
                <c:pt idx="1122">
                  <c:v>1387.271</c:v>
                </c:pt>
                <c:pt idx="1123">
                  <c:v>1388.326</c:v>
                </c:pt>
                <c:pt idx="1124">
                  <c:v>1389.3810000000001</c:v>
                </c:pt>
                <c:pt idx="1125">
                  <c:v>1390.4349999999999</c:v>
                </c:pt>
                <c:pt idx="1126">
                  <c:v>1391.49</c:v>
                </c:pt>
                <c:pt idx="1127">
                  <c:v>1392.5440000000001</c:v>
                </c:pt>
                <c:pt idx="1128">
                  <c:v>1393.598</c:v>
                </c:pt>
                <c:pt idx="1129">
                  <c:v>1394.652</c:v>
                </c:pt>
                <c:pt idx="1130">
                  <c:v>1395.7049999999999</c:v>
                </c:pt>
                <c:pt idx="1131">
                  <c:v>1396.759</c:v>
                </c:pt>
                <c:pt idx="1132">
                  <c:v>1397.8119999999999</c:v>
                </c:pt>
                <c:pt idx="1133">
                  <c:v>1398.866</c:v>
                </c:pt>
                <c:pt idx="1134">
                  <c:v>1399.9190000000001</c:v>
                </c:pt>
                <c:pt idx="1135">
                  <c:v>1400.972</c:v>
                </c:pt>
                <c:pt idx="1136">
                  <c:v>1402.0239999999999</c:v>
                </c:pt>
                <c:pt idx="1137">
                  <c:v>1403.077</c:v>
                </c:pt>
                <c:pt idx="1138">
                  <c:v>1404.1289999999999</c:v>
                </c:pt>
                <c:pt idx="1139">
                  <c:v>1405.181</c:v>
                </c:pt>
                <c:pt idx="1140">
                  <c:v>1406.2329999999999</c:v>
                </c:pt>
                <c:pt idx="1141">
                  <c:v>1407.2850000000001</c:v>
                </c:pt>
                <c:pt idx="1142">
                  <c:v>1408.337</c:v>
                </c:pt>
                <c:pt idx="1143">
                  <c:v>1409.3889999999999</c:v>
                </c:pt>
                <c:pt idx="1144">
                  <c:v>1410.44</c:v>
                </c:pt>
                <c:pt idx="1145">
                  <c:v>1411.491</c:v>
                </c:pt>
                <c:pt idx="1146">
                  <c:v>1412.5419999999999</c:v>
                </c:pt>
                <c:pt idx="1147">
                  <c:v>1413.5930000000001</c:v>
                </c:pt>
                <c:pt idx="1148">
                  <c:v>1414.644</c:v>
                </c:pt>
                <c:pt idx="1149">
                  <c:v>1415.6949999999999</c:v>
                </c:pt>
                <c:pt idx="1150">
                  <c:v>1416.7449999999999</c:v>
                </c:pt>
                <c:pt idx="1151">
                  <c:v>1417.7950000000001</c:v>
                </c:pt>
                <c:pt idx="1152">
                  <c:v>1418.845</c:v>
                </c:pt>
                <c:pt idx="1153">
                  <c:v>1419.895</c:v>
                </c:pt>
                <c:pt idx="1154">
                  <c:v>1420.9449999999999</c:v>
                </c:pt>
                <c:pt idx="1155">
                  <c:v>1421.9949999999999</c:v>
                </c:pt>
                <c:pt idx="1156">
                  <c:v>1423.0440000000001</c:v>
                </c:pt>
                <c:pt idx="1157">
                  <c:v>1424.0930000000001</c:v>
                </c:pt>
                <c:pt idx="1158">
                  <c:v>1425.1420000000001</c:v>
                </c:pt>
                <c:pt idx="1159">
                  <c:v>1426.191</c:v>
                </c:pt>
                <c:pt idx="1160">
                  <c:v>1427.24</c:v>
                </c:pt>
                <c:pt idx="1161">
                  <c:v>1428.289</c:v>
                </c:pt>
                <c:pt idx="1162">
                  <c:v>1429.337</c:v>
                </c:pt>
                <c:pt idx="1163">
                  <c:v>1430.385</c:v>
                </c:pt>
                <c:pt idx="1164">
                  <c:v>1431.433</c:v>
                </c:pt>
                <c:pt idx="1165">
                  <c:v>1432.481</c:v>
                </c:pt>
                <c:pt idx="1166">
                  <c:v>1433.529</c:v>
                </c:pt>
                <c:pt idx="1167">
                  <c:v>1434.577</c:v>
                </c:pt>
                <c:pt idx="1168">
                  <c:v>1435.624</c:v>
                </c:pt>
                <c:pt idx="1169">
                  <c:v>1436.672</c:v>
                </c:pt>
                <c:pt idx="1170">
                  <c:v>1437.7190000000001</c:v>
                </c:pt>
                <c:pt idx="1171">
                  <c:v>1438.7660000000001</c:v>
                </c:pt>
                <c:pt idx="1172">
                  <c:v>1439.8119999999999</c:v>
                </c:pt>
                <c:pt idx="1173">
                  <c:v>1440.8589999999999</c:v>
                </c:pt>
                <c:pt idx="1174">
                  <c:v>1441.905</c:v>
                </c:pt>
                <c:pt idx="1175">
                  <c:v>1442.952</c:v>
                </c:pt>
                <c:pt idx="1176">
                  <c:v>1443.998</c:v>
                </c:pt>
                <c:pt idx="1177">
                  <c:v>1445.0440000000001</c:v>
                </c:pt>
                <c:pt idx="1178">
                  <c:v>1446.09</c:v>
                </c:pt>
                <c:pt idx="1179">
                  <c:v>1447.135</c:v>
                </c:pt>
                <c:pt idx="1180">
                  <c:v>1448.181</c:v>
                </c:pt>
                <c:pt idx="1181">
                  <c:v>1449.2260000000001</c:v>
                </c:pt>
                <c:pt idx="1182">
                  <c:v>1450.271</c:v>
                </c:pt>
                <c:pt idx="1183">
                  <c:v>1451.316</c:v>
                </c:pt>
                <c:pt idx="1184">
                  <c:v>1452.3610000000001</c:v>
                </c:pt>
                <c:pt idx="1185">
                  <c:v>1453.405</c:v>
                </c:pt>
                <c:pt idx="1186">
                  <c:v>1454.45</c:v>
                </c:pt>
                <c:pt idx="1187">
                  <c:v>1455.4939999999999</c:v>
                </c:pt>
                <c:pt idx="1188">
                  <c:v>1456.538</c:v>
                </c:pt>
                <c:pt idx="1189">
                  <c:v>1457.5820000000001</c:v>
                </c:pt>
                <c:pt idx="1190">
                  <c:v>1458.626</c:v>
                </c:pt>
                <c:pt idx="1191">
                  <c:v>1459.67</c:v>
                </c:pt>
                <c:pt idx="1192">
                  <c:v>1460.713</c:v>
                </c:pt>
                <c:pt idx="1193">
                  <c:v>1461.7570000000001</c:v>
                </c:pt>
                <c:pt idx="1194">
                  <c:v>1462.8</c:v>
                </c:pt>
                <c:pt idx="1195">
                  <c:v>1463.8430000000001</c:v>
                </c:pt>
                <c:pt idx="1196">
                  <c:v>1464.886</c:v>
                </c:pt>
                <c:pt idx="1197">
                  <c:v>1465.9280000000001</c:v>
                </c:pt>
                <c:pt idx="1198">
                  <c:v>1466.971</c:v>
                </c:pt>
                <c:pt idx="1199">
                  <c:v>1468.0129999999999</c:v>
                </c:pt>
                <c:pt idx="1200">
                  <c:v>1469.0550000000001</c:v>
                </c:pt>
                <c:pt idx="1201">
                  <c:v>1470.097</c:v>
                </c:pt>
                <c:pt idx="1202">
                  <c:v>1471.1389999999999</c:v>
                </c:pt>
                <c:pt idx="1203">
                  <c:v>1472.181</c:v>
                </c:pt>
                <c:pt idx="1204">
                  <c:v>1473.222</c:v>
                </c:pt>
                <c:pt idx="1205">
                  <c:v>1474.2629999999999</c:v>
                </c:pt>
                <c:pt idx="1206">
                  <c:v>1475.3050000000001</c:v>
                </c:pt>
                <c:pt idx="1207">
                  <c:v>1476.346</c:v>
                </c:pt>
                <c:pt idx="1208">
                  <c:v>1477.386</c:v>
                </c:pt>
                <c:pt idx="1209">
                  <c:v>1478.4269999999999</c:v>
                </c:pt>
                <c:pt idx="1210">
                  <c:v>1479.4680000000001</c:v>
                </c:pt>
                <c:pt idx="1211">
                  <c:v>1480.508</c:v>
                </c:pt>
                <c:pt idx="1212">
                  <c:v>1481.548</c:v>
                </c:pt>
                <c:pt idx="1213">
                  <c:v>1482.588</c:v>
                </c:pt>
                <c:pt idx="1214">
                  <c:v>1483.6279999999999</c:v>
                </c:pt>
                <c:pt idx="1215">
                  <c:v>1484.6679999999999</c:v>
                </c:pt>
                <c:pt idx="1216">
                  <c:v>1485.7070000000001</c:v>
                </c:pt>
                <c:pt idx="1217">
                  <c:v>1486.7470000000001</c:v>
                </c:pt>
                <c:pt idx="1218">
                  <c:v>1487.7860000000001</c:v>
                </c:pt>
                <c:pt idx="1219">
                  <c:v>1488.825</c:v>
                </c:pt>
                <c:pt idx="1220">
                  <c:v>1489.864</c:v>
                </c:pt>
                <c:pt idx="1221">
                  <c:v>1490.902</c:v>
                </c:pt>
                <c:pt idx="1222">
                  <c:v>1491.941</c:v>
                </c:pt>
                <c:pt idx="1223">
                  <c:v>1492.979</c:v>
                </c:pt>
                <c:pt idx="1224">
                  <c:v>1494.0170000000001</c:v>
                </c:pt>
                <c:pt idx="1225">
                  <c:v>1495.0550000000001</c:v>
                </c:pt>
                <c:pt idx="1226">
                  <c:v>1496.0930000000001</c:v>
                </c:pt>
                <c:pt idx="1227">
                  <c:v>1497.1310000000001</c:v>
                </c:pt>
                <c:pt idx="1228">
                  <c:v>1498.1679999999999</c:v>
                </c:pt>
                <c:pt idx="1229">
                  <c:v>1499.2059999999999</c:v>
                </c:pt>
                <c:pt idx="1230">
                  <c:v>1500.2429999999999</c:v>
                </c:pt>
                <c:pt idx="1231">
                  <c:v>1501.28</c:v>
                </c:pt>
                <c:pt idx="1232">
                  <c:v>1502.317</c:v>
                </c:pt>
                <c:pt idx="1233">
                  <c:v>1503.354</c:v>
                </c:pt>
                <c:pt idx="1234">
                  <c:v>1504.39</c:v>
                </c:pt>
                <c:pt idx="1235">
                  <c:v>1505.4259999999999</c:v>
                </c:pt>
                <c:pt idx="1236">
                  <c:v>1506.463</c:v>
                </c:pt>
                <c:pt idx="1237">
                  <c:v>1507.499</c:v>
                </c:pt>
                <c:pt idx="1238">
                  <c:v>1508.5350000000001</c:v>
                </c:pt>
                <c:pt idx="1239">
                  <c:v>1509.57</c:v>
                </c:pt>
                <c:pt idx="1240">
                  <c:v>1510.606</c:v>
                </c:pt>
                <c:pt idx="1241">
                  <c:v>1511.6410000000001</c:v>
                </c:pt>
                <c:pt idx="1242">
                  <c:v>1512.6759999999999</c:v>
                </c:pt>
                <c:pt idx="1243">
                  <c:v>1513.711</c:v>
                </c:pt>
                <c:pt idx="1244">
                  <c:v>1514.7460000000001</c:v>
                </c:pt>
                <c:pt idx="1245">
                  <c:v>1515.7809999999999</c:v>
                </c:pt>
                <c:pt idx="1246">
                  <c:v>1516.816</c:v>
                </c:pt>
                <c:pt idx="1247">
                  <c:v>1517.85</c:v>
                </c:pt>
                <c:pt idx="1248">
                  <c:v>1518.884</c:v>
                </c:pt>
                <c:pt idx="1249">
                  <c:v>1519.9179999999999</c:v>
                </c:pt>
                <c:pt idx="1250">
                  <c:v>1520.952</c:v>
                </c:pt>
                <c:pt idx="1251">
                  <c:v>1521.9860000000001</c:v>
                </c:pt>
                <c:pt idx="1252">
                  <c:v>1523.019</c:v>
                </c:pt>
                <c:pt idx="1253">
                  <c:v>1524.0530000000001</c:v>
                </c:pt>
                <c:pt idx="1254">
                  <c:v>1525.086</c:v>
                </c:pt>
                <c:pt idx="1255">
                  <c:v>1526.1189999999999</c:v>
                </c:pt>
                <c:pt idx="1256">
                  <c:v>1527.152</c:v>
                </c:pt>
                <c:pt idx="1257">
                  <c:v>1528.1849999999999</c:v>
                </c:pt>
                <c:pt idx="1258">
                  <c:v>1529.2170000000001</c:v>
                </c:pt>
                <c:pt idx="1259">
                  <c:v>1530.25</c:v>
                </c:pt>
                <c:pt idx="1260">
                  <c:v>1531.2819999999999</c:v>
                </c:pt>
                <c:pt idx="1261">
                  <c:v>1532.3140000000001</c:v>
                </c:pt>
                <c:pt idx="1262">
                  <c:v>1533.346</c:v>
                </c:pt>
                <c:pt idx="1263">
                  <c:v>1534.377</c:v>
                </c:pt>
                <c:pt idx="1264">
                  <c:v>1535.4090000000001</c:v>
                </c:pt>
                <c:pt idx="1265">
                  <c:v>1536.44</c:v>
                </c:pt>
                <c:pt idx="1266">
                  <c:v>1537.472</c:v>
                </c:pt>
                <c:pt idx="1267">
                  <c:v>1538.5029999999999</c:v>
                </c:pt>
                <c:pt idx="1268">
                  <c:v>1539.5340000000001</c:v>
                </c:pt>
                <c:pt idx="1269">
                  <c:v>1540.5640000000001</c:v>
                </c:pt>
                <c:pt idx="1270">
                  <c:v>1541.595</c:v>
                </c:pt>
                <c:pt idx="1271">
                  <c:v>1542.625</c:v>
                </c:pt>
                <c:pt idx="1272">
                  <c:v>1543.6559999999999</c:v>
                </c:pt>
                <c:pt idx="1273">
                  <c:v>1544.6859999999999</c:v>
                </c:pt>
                <c:pt idx="1274">
                  <c:v>1545.7159999999999</c:v>
                </c:pt>
                <c:pt idx="1275">
                  <c:v>1546.7449999999999</c:v>
                </c:pt>
                <c:pt idx="1276">
                  <c:v>1547.7750000000001</c:v>
                </c:pt>
                <c:pt idx="1277">
                  <c:v>1548.8040000000001</c:v>
                </c:pt>
                <c:pt idx="1278">
                  <c:v>1549.8340000000001</c:v>
                </c:pt>
                <c:pt idx="1279">
                  <c:v>1550.8630000000001</c:v>
                </c:pt>
                <c:pt idx="1280">
                  <c:v>1551.8920000000001</c:v>
                </c:pt>
                <c:pt idx="1281">
                  <c:v>1552.92</c:v>
                </c:pt>
                <c:pt idx="1282">
                  <c:v>1553.9490000000001</c:v>
                </c:pt>
                <c:pt idx="1283">
                  <c:v>1554.9770000000001</c:v>
                </c:pt>
                <c:pt idx="1284">
                  <c:v>1556.0060000000001</c:v>
                </c:pt>
                <c:pt idx="1285">
                  <c:v>1557.0340000000001</c:v>
                </c:pt>
                <c:pt idx="1286">
                  <c:v>1558.0619999999999</c:v>
                </c:pt>
                <c:pt idx="1287">
                  <c:v>1559.0889999999999</c:v>
                </c:pt>
                <c:pt idx="1288">
                  <c:v>1560.117</c:v>
                </c:pt>
                <c:pt idx="1289">
                  <c:v>1561.144</c:v>
                </c:pt>
                <c:pt idx="1290">
                  <c:v>1562.172</c:v>
                </c:pt>
                <c:pt idx="1291">
                  <c:v>1563.1990000000001</c:v>
                </c:pt>
                <c:pt idx="1292">
                  <c:v>1564.2260000000001</c:v>
                </c:pt>
                <c:pt idx="1293">
                  <c:v>1565.252</c:v>
                </c:pt>
                <c:pt idx="1294">
                  <c:v>1566.279</c:v>
                </c:pt>
                <c:pt idx="1295">
                  <c:v>1567.3050000000001</c:v>
                </c:pt>
                <c:pt idx="1296">
                  <c:v>1568.3320000000001</c:v>
                </c:pt>
                <c:pt idx="1297">
                  <c:v>1569.3579999999999</c:v>
                </c:pt>
                <c:pt idx="1298">
                  <c:v>1570.384</c:v>
                </c:pt>
              </c:numCache>
            </c:numRef>
          </c:xVal>
          <c:yVal>
            <c:numRef>
              <c:f>'Calcite__R040170-3__Raman__514_'!$B$5:$B$1303</c:f>
              <c:numCache>
                <c:formatCode>General</c:formatCode>
                <c:ptCount val="1299"/>
                <c:pt idx="0" formatCode="0.00E+00">
                  <c:v>0</c:v>
                </c:pt>
                <c:pt idx="1">
                  <c:v>1.3154300000000001</c:v>
                </c:pt>
                <c:pt idx="2">
                  <c:v>124.22069999999999</c:v>
                </c:pt>
                <c:pt idx="3">
                  <c:v>381.11720000000003</c:v>
                </c:pt>
                <c:pt idx="4">
                  <c:v>316.33109999999999</c:v>
                </c:pt>
                <c:pt idx="5">
                  <c:v>276.02050000000003</c:v>
                </c:pt>
                <c:pt idx="6">
                  <c:v>37.461910000000003</c:v>
                </c:pt>
                <c:pt idx="7">
                  <c:v>21.54297</c:v>
                </c:pt>
                <c:pt idx="8">
                  <c:v>281.15530000000001</c:v>
                </c:pt>
                <c:pt idx="9">
                  <c:v>73.929689999999994</c:v>
                </c:pt>
                <c:pt idx="10">
                  <c:v>122.2998</c:v>
                </c:pt>
                <c:pt idx="11">
                  <c:v>117.89449999999999</c:v>
                </c:pt>
                <c:pt idx="12">
                  <c:v>115.4141</c:v>
                </c:pt>
                <c:pt idx="13">
                  <c:v>128.61619999999999</c:v>
                </c:pt>
                <c:pt idx="14">
                  <c:v>306.30270000000002</c:v>
                </c:pt>
                <c:pt idx="15">
                  <c:v>293.31150000000002</c:v>
                </c:pt>
                <c:pt idx="16">
                  <c:v>355.50779999999997</c:v>
                </c:pt>
                <c:pt idx="17">
                  <c:v>310.76949999999999</c:v>
                </c:pt>
                <c:pt idx="18">
                  <c:v>294.99799999999999</c:v>
                </c:pt>
                <c:pt idx="19">
                  <c:v>338.1035</c:v>
                </c:pt>
                <c:pt idx="20">
                  <c:v>437.0059</c:v>
                </c:pt>
                <c:pt idx="21">
                  <c:v>542.63869999999997</c:v>
                </c:pt>
                <c:pt idx="22">
                  <c:v>630.94039999999995</c:v>
                </c:pt>
                <c:pt idx="23">
                  <c:v>719.86040000000003</c:v>
                </c:pt>
                <c:pt idx="24">
                  <c:v>808.35159999999996</c:v>
                </c:pt>
                <c:pt idx="25">
                  <c:v>952.37210000000005</c:v>
                </c:pt>
                <c:pt idx="26">
                  <c:v>1110.886</c:v>
                </c:pt>
                <c:pt idx="27">
                  <c:v>1290.8610000000001</c:v>
                </c:pt>
                <c:pt idx="28">
                  <c:v>1576.2719999999999</c:v>
                </c:pt>
                <c:pt idx="29">
                  <c:v>2027.0940000000001</c:v>
                </c:pt>
                <c:pt idx="30">
                  <c:v>2305.3090000000002</c:v>
                </c:pt>
                <c:pt idx="31">
                  <c:v>2738.8879999999999</c:v>
                </c:pt>
                <c:pt idx="32">
                  <c:v>3333.8090000000002</c:v>
                </c:pt>
                <c:pt idx="33">
                  <c:v>3815.049</c:v>
                </c:pt>
                <c:pt idx="34">
                  <c:v>4506.5860000000002</c:v>
                </c:pt>
                <c:pt idx="35">
                  <c:v>4902.3980000000001</c:v>
                </c:pt>
                <c:pt idx="36">
                  <c:v>5350.4740000000002</c:v>
                </c:pt>
                <c:pt idx="37">
                  <c:v>5560.7950000000001</c:v>
                </c:pt>
                <c:pt idx="38">
                  <c:v>5857.3490000000002</c:v>
                </c:pt>
                <c:pt idx="39">
                  <c:v>5734.1229999999996</c:v>
                </c:pt>
                <c:pt idx="40">
                  <c:v>5508.1040000000003</c:v>
                </c:pt>
                <c:pt idx="41">
                  <c:v>4999.2809999999999</c:v>
                </c:pt>
                <c:pt idx="42">
                  <c:v>4420.6530000000002</c:v>
                </c:pt>
                <c:pt idx="43">
                  <c:v>3992.2049999999999</c:v>
                </c:pt>
                <c:pt idx="44">
                  <c:v>3454.9360000000001</c:v>
                </c:pt>
                <c:pt idx="45">
                  <c:v>3150.8319999999999</c:v>
                </c:pt>
                <c:pt idx="46">
                  <c:v>2491.8910000000001</c:v>
                </c:pt>
                <c:pt idx="47">
                  <c:v>2038.1030000000001</c:v>
                </c:pt>
                <c:pt idx="48">
                  <c:v>1638.461</c:v>
                </c:pt>
                <c:pt idx="49">
                  <c:v>1347.961</c:v>
                </c:pt>
                <c:pt idx="50">
                  <c:v>1088.596</c:v>
                </c:pt>
                <c:pt idx="51">
                  <c:v>906.36040000000003</c:v>
                </c:pt>
                <c:pt idx="52">
                  <c:v>851.29</c:v>
                </c:pt>
                <c:pt idx="53">
                  <c:v>773.33889999999997</c:v>
                </c:pt>
                <c:pt idx="54">
                  <c:v>601.51170000000002</c:v>
                </c:pt>
                <c:pt idx="55">
                  <c:v>548.80859999999996</c:v>
                </c:pt>
                <c:pt idx="56">
                  <c:v>419.28219999999999</c:v>
                </c:pt>
                <c:pt idx="57">
                  <c:v>428.85449999999997</c:v>
                </c:pt>
                <c:pt idx="58">
                  <c:v>375.60449999999997</c:v>
                </c:pt>
                <c:pt idx="59">
                  <c:v>366.5</c:v>
                </c:pt>
                <c:pt idx="60">
                  <c:v>318.47359999999998</c:v>
                </c:pt>
                <c:pt idx="61">
                  <c:v>349.4092</c:v>
                </c:pt>
                <c:pt idx="62">
                  <c:v>226.50389999999999</c:v>
                </c:pt>
                <c:pt idx="63">
                  <c:v>291.74799999999999</c:v>
                </c:pt>
                <c:pt idx="64">
                  <c:v>304.00290000000001</c:v>
                </c:pt>
                <c:pt idx="65">
                  <c:v>255.32419999999999</c:v>
                </c:pt>
                <c:pt idx="66">
                  <c:v>325.66210000000001</c:v>
                </c:pt>
                <c:pt idx="67">
                  <c:v>202.05760000000001</c:v>
                </c:pt>
                <c:pt idx="68">
                  <c:v>193.47460000000001</c:v>
                </c:pt>
                <c:pt idx="69">
                  <c:v>370.91410000000002</c:v>
                </c:pt>
                <c:pt idx="70">
                  <c:v>270.459</c:v>
                </c:pt>
                <c:pt idx="71">
                  <c:v>220.0361</c:v>
                </c:pt>
                <c:pt idx="72">
                  <c:v>264.65820000000002</c:v>
                </c:pt>
                <c:pt idx="73">
                  <c:v>179.35839999999999</c:v>
                </c:pt>
                <c:pt idx="74">
                  <c:v>397.0908</c:v>
                </c:pt>
                <c:pt idx="75">
                  <c:v>271.85939999999999</c:v>
                </c:pt>
                <c:pt idx="76">
                  <c:v>259.66109999999998</c:v>
                </c:pt>
                <c:pt idx="77">
                  <c:v>386.5</c:v>
                </c:pt>
                <c:pt idx="78">
                  <c:v>278.37400000000002</c:v>
                </c:pt>
                <c:pt idx="79">
                  <c:v>345.29390000000001</c:v>
                </c:pt>
                <c:pt idx="80">
                  <c:v>268.25979999999998</c:v>
                </c:pt>
                <c:pt idx="81">
                  <c:v>282.33789999999999</c:v>
                </c:pt>
                <c:pt idx="82">
                  <c:v>220.4502</c:v>
                </c:pt>
                <c:pt idx="83">
                  <c:v>223.5967</c:v>
                </c:pt>
                <c:pt idx="84">
                  <c:v>202.77930000000001</c:v>
                </c:pt>
                <c:pt idx="85">
                  <c:v>260.0215</c:v>
                </c:pt>
                <c:pt idx="86">
                  <c:v>295.35640000000001</c:v>
                </c:pt>
                <c:pt idx="87">
                  <c:v>396.73050000000001</c:v>
                </c:pt>
                <c:pt idx="88">
                  <c:v>234.13570000000001</c:v>
                </c:pt>
                <c:pt idx="89">
                  <c:v>256.57229999999998</c:v>
                </c:pt>
                <c:pt idx="90">
                  <c:v>204.03909999999999</c:v>
                </c:pt>
                <c:pt idx="91">
                  <c:v>240.5352</c:v>
                </c:pt>
                <c:pt idx="92">
                  <c:v>282.05959999999999</c:v>
                </c:pt>
                <c:pt idx="93">
                  <c:v>343.6123</c:v>
                </c:pt>
                <c:pt idx="94">
                  <c:v>405.21089999999998</c:v>
                </c:pt>
                <c:pt idx="95">
                  <c:v>428.02249999999998</c:v>
                </c:pt>
                <c:pt idx="96">
                  <c:v>431.52050000000003</c:v>
                </c:pt>
                <c:pt idx="97">
                  <c:v>429.21390000000002</c:v>
                </c:pt>
                <c:pt idx="98">
                  <c:v>405.9316</c:v>
                </c:pt>
                <c:pt idx="99">
                  <c:v>410.125</c:v>
                </c:pt>
                <c:pt idx="100">
                  <c:v>354.44920000000002</c:v>
                </c:pt>
                <c:pt idx="101">
                  <c:v>418.25200000000001</c:v>
                </c:pt>
                <c:pt idx="102">
                  <c:v>466.0752</c:v>
                </c:pt>
                <c:pt idx="103">
                  <c:v>513.89160000000004</c:v>
                </c:pt>
                <c:pt idx="104">
                  <c:v>396.74020000000002</c:v>
                </c:pt>
                <c:pt idx="105">
                  <c:v>498.6191</c:v>
                </c:pt>
                <c:pt idx="106">
                  <c:v>604.52440000000001</c:v>
                </c:pt>
                <c:pt idx="107">
                  <c:v>590.00390000000004</c:v>
                </c:pt>
                <c:pt idx="108">
                  <c:v>713.94529999999997</c:v>
                </c:pt>
                <c:pt idx="109">
                  <c:v>656.91600000000005</c:v>
                </c:pt>
                <c:pt idx="110">
                  <c:v>742.44240000000002</c:v>
                </c:pt>
                <c:pt idx="111">
                  <c:v>756.48339999999996</c:v>
                </c:pt>
                <c:pt idx="112">
                  <c:v>835.16700000000003</c:v>
                </c:pt>
                <c:pt idx="113">
                  <c:v>916.75289999999995</c:v>
                </c:pt>
                <c:pt idx="114">
                  <c:v>1025.683</c:v>
                </c:pt>
                <c:pt idx="115">
                  <c:v>1113.607</c:v>
                </c:pt>
                <c:pt idx="116">
                  <c:v>1229.2270000000001</c:v>
                </c:pt>
                <c:pt idx="117">
                  <c:v>1323.412</c:v>
                </c:pt>
                <c:pt idx="118">
                  <c:v>1460.415</c:v>
                </c:pt>
                <c:pt idx="119">
                  <c:v>1570.6669999999999</c:v>
                </c:pt>
                <c:pt idx="120">
                  <c:v>1695.394</c:v>
                </c:pt>
                <c:pt idx="121">
                  <c:v>1812.018</c:v>
                </c:pt>
                <c:pt idx="122">
                  <c:v>1957.999</c:v>
                </c:pt>
                <c:pt idx="123">
                  <c:v>2071.241</c:v>
                </c:pt>
                <c:pt idx="124">
                  <c:v>2276.431</c:v>
                </c:pt>
                <c:pt idx="125">
                  <c:v>2536.8539999999998</c:v>
                </c:pt>
                <c:pt idx="126">
                  <c:v>2917.7489999999998</c:v>
                </c:pt>
                <c:pt idx="127">
                  <c:v>3226.5230000000001</c:v>
                </c:pt>
                <c:pt idx="128">
                  <c:v>3527.5250000000001</c:v>
                </c:pt>
                <c:pt idx="129">
                  <c:v>3880.674</c:v>
                </c:pt>
                <c:pt idx="130">
                  <c:v>4427.152</c:v>
                </c:pt>
                <c:pt idx="131">
                  <c:v>5058.7619999999997</c:v>
                </c:pt>
                <c:pt idx="132">
                  <c:v>5825.4790000000003</c:v>
                </c:pt>
                <c:pt idx="133">
                  <c:v>6674.3540000000003</c:v>
                </c:pt>
                <c:pt idx="134">
                  <c:v>7640.7370000000001</c:v>
                </c:pt>
                <c:pt idx="135">
                  <c:v>8631.7360000000008</c:v>
                </c:pt>
                <c:pt idx="136">
                  <c:v>9762.8169999999991</c:v>
                </c:pt>
                <c:pt idx="137">
                  <c:v>10869.97</c:v>
                </c:pt>
                <c:pt idx="138">
                  <c:v>12085.21</c:v>
                </c:pt>
                <c:pt idx="139">
                  <c:v>12927.6</c:v>
                </c:pt>
                <c:pt idx="140">
                  <c:v>13771.98</c:v>
                </c:pt>
                <c:pt idx="141">
                  <c:v>14270.41</c:v>
                </c:pt>
                <c:pt idx="142">
                  <c:v>14356.36</c:v>
                </c:pt>
                <c:pt idx="143">
                  <c:v>14015.91</c:v>
                </c:pt>
                <c:pt idx="144">
                  <c:v>13440.81</c:v>
                </c:pt>
                <c:pt idx="145">
                  <c:v>12477.78</c:v>
                </c:pt>
                <c:pt idx="146">
                  <c:v>11437.49</c:v>
                </c:pt>
                <c:pt idx="147">
                  <c:v>10221.24</c:v>
                </c:pt>
                <c:pt idx="148">
                  <c:v>9225.0349999999999</c:v>
                </c:pt>
                <c:pt idx="149">
                  <c:v>8086.8739999999998</c:v>
                </c:pt>
                <c:pt idx="150">
                  <c:v>6865.7460000000001</c:v>
                </c:pt>
                <c:pt idx="151">
                  <c:v>5958.6580000000004</c:v>
                </c:pt>
                <c:pt idx="152">
                  <c:v>5066.6030000000001</c:v>
                </c:pt>
                <c:pt idx="153">
                  <c:v>4236.5839999999998</c:v>
                </c:pt>
                <c:pt idx="154">
                  <c:v>3769.598</c:v>
                </c:pt>
                <c:pt idx="155">
                  <c:v>3274.6419999999998</c:v>
                </c:pt>
                <c:pt idx="156">
                  <c:v>2758.73</c:v>
                </c:pt>
                <c:pt idx="157">
                  <c:v>2535.848</c:v>
                </c:pt>
                <c:pt idx="158">
                  <c:v>2144.1210000000001</c:v>
                </c:pt>
                <c:pt idx="159">
                  <c:v>2077.288</c:v>
                </c:pt>
                <c:pt idx="160">
                  <c:v>1716.479</c:v>
                </c:pt>
                <c:pt idx="161">
                  <c:v>1647.67</c:v>
                </c:pt>
                <c:pt idx="162">
                  <c:v>1447.9069999999999</c:v>
                </c:pt>
                <c:pt idx="163">
                  <c:v>1368.1659999999999</c:v>
                </c:pt>
                <c:pt idx="164">
                  <c:v>1205.4469999999999</c:v>
                </c:pt>
                <c:pt idx="165">
                  <c:v>1201.748</c:v>
                </c:pt>
                <c:pt idx="166">
                  <c:v>1058.068</c:v>
                </c:pt>
                <c:pt idx="167">
                  <c:v>747.41989999999998</c:v>
                </c:pt>
                <c:pt idx="168">
                  <c:v>783.78909999999996</c:v>
                </c:pt>
                <c:pt idx="169">
                  <c:v>641.17380000000003</c:v>
                </c:pt>
                <c:pt idx="170">
                  <c:v>756.95609999999999</c:v>
                </c:pt>
                <c:pt idx="171">
                  <c:v>678.41020000000003</c:v>
                </c:pt>
                <c:pt idx="172">
                  <c:v>655.85839999999996</c:v>
                </c:pt>
                <c:pt idx="173">
                  <c:v>528.31150000000002</c:v>
                </c:pt>
                <c:pt idx="174">
                  <c:v>527.78030000000001</c:v>
                </c:pt>
                <c:pt idx="175">
                  <c:v>467.26069999999999</c:v>
                </c:pt>
                <c:pt idx="176">
                  <c:v>466.75099999999998</c:v>
                </c:pt>
                <c:pt idx="177">
                  <c:v>394.25200000000001</c:v>
                </c:pt>
                <c:pt idx="178">
                  <c:v>428.7627</c:v>
                </c:pt>
                <c:pt idx="179">
                  <c:v>449.28320000000002</c:v>
                </c:pt>
                <c:pt idx="180">
                  <c:v>412.81049999999999</c:v>
                </c:pt>
                <c:pt idx="181">
                  <c:v>355.34769999999997</c:v>
                </c:pt>
                <c:pt idx="182">
                  <c:v>332.89159999999998</c:v>
                </c:pt>
                <c:pt idx="183">
                  <c:v>253.44239999999999</c:v>
                </c:pt>
                <c:pt idx="184">
                  <c:v>246.001</c:v>
                </c:pt>
                <c:pt idx="185">
                  <c:v>325.56540000000001</c:v>
                </c:pt>
                <c:pt idx="186">
                  <c:v>261.13670000000002</c:v>
                </c:pt>
                <c:pt idx="187">
                  <c:v>167.7139</c:v>
                </c:pt>
                <c:pt idx="188">
                  <c:v>273.3066</c:v>
                </c:pt>
                <c:pt idx="189">
                  <c:v>214.8965</c:v>
                </c:pt>
                <c:pt idx="190">
                  <c:v>72.491209999999995</c:v>
                </c:pt>
                <c:pt idx="191">
                  <c:v>205.0898</c:v>
                </c:pt>
                <c:pt idx="192">
                  <c:v>132.69630000000001</c:v>
                </c:pt>
                <c:pt idx="193">
                  <c:v>273.3057</c:v>
                </c:pt>
                <c:pt idx="194">
                  <c:v>114.91800000000001</c:v>
                </c:pt>
                <c:pt idx="195">
                  <c:v>204.53710000000001</c:v>
                </c:pt>
                <c:pt idx="196">
                  <c:v>85.160160000000005</c:v>
                </c:pt>
                <c:pt idx="197">
                  <c:v>68.787109999999998</c:v>
                </c:pt>
                <c:pt idx="198">
                  <c:v>47.417969999999997</c:v>
                </c:pt>
                <c:pt idx="199">
                  <c:v>196.86519999999999</c:v>
                </c:pt>
                <c:pt idx="200">
                  <c:v>199.5</c:v>
                </c:pt>
                <c:pt idx="201">
                  <c:v>110.38379999999999</c:v>
                </c:pt>
                <c:pt idx="202">
                  <c:v>96.024410000000003</c:v>
                </c:pt>
                <c:pt idx="203">
                  <c:v>89.665040000000005</c:v>
                </c:pt>
                <c:pt idx="204">
                  <c:v>96.306640000000002</c:v>
                </c:pt>
                <c:pt idx="205">
                  <c:v>49.048830000000002</c:v>
                </c:pt>
                <c:pt idx="206">
                  <c:v>114.5869</c:v>
                </c:pt>
                <c:pt idx="207">
                  <c:v>92.222660000000005</c:v>
                </c:pt>
                <c:pt idx="208">
                  <c:v>15.85938</c:v>
                </c:pt>
                <c:pt idx="209">
                  <c:v>122.501</c:v>
                </c:pt>
                <c:pt idx="210">
                  <c:v>70.924800000000005</c:v>
                </c:pt>
                <c:pt idx="211">
                  <c:v>40.563479999999998</c:v>
                </c:pt>
                <c:pt idx="212">
                  <c:v>46.21875</c:v>
                </c:pt>
                <c:pt idx="213">
                  <c:v>129.87299999999999</c:v>
                </c:pt>
                <c:pt idx="214">
                  <c:v>15.47461</c:v>
                </c:pt>
                <c:pt idx="215">
                  <c:v>197.1738</c:v>
                </c:pt>
                <c:pt idx="216">
                  <c:v>63.820309999999999</c:v>
                </c:pt>
                <c:pt idx="217">
                  <c:v>96.465819999999994</c:v>
                </c:pt>
                <c:pt idx="218">
                  <c:v>44.600589999999997</c:v>
                </c:pt>
                <c:pt idx="219">
                  <c:v>75.242189999999994</c:v>
                </c:pt>
                <c:pt idx="220">
                  <c:v>33.65137</c:v>
                </c:pt>
                <c:pt idx="221">
                  <c:v>102.9795</c:v>
                </c:pt>
                <c:pt idx="222">
                  <c:v>60.302729999999997</c:v>
                </c:pt>
                <c:pt idx="223">
                  <c:v>70.300780000000003</c:v>
                </c:pt>
                <c:pt idx="224">
                  <c:v>140.042</c:v>
                </c:pt>
                <c:pt idx="225">
                  <c:v>90.639650000000003</c:v>
                </c:pt>
                <c:pt idx="226">
                  <c:v>89.233400000000003</c:v>
                </c:pt>
                <c:pt idx="227">
                  <c:v>0.18066399999999999</c:v>
                </c:pt>
                <c:pt idx="228">
                  <c:v>55.404299999999999</c:v>
                </c:pt>
                <c:pt idx="229">
                  <c:v>21.364260000000002</c:v>
                </c:pt>
                <c:pt idx="230">
                  <c:v>13.81152</c:v>
                </c:pt>
                <c:pt idx="231">
                  <c:v>58.910159999999998</c:v>
                </c:pt>
                <c:pt idx="232">
                  <c:v>28.387699999999999</c:v>
                </c:pt>
                <c:pt idx="233">
                  <c:v>97.124020000000002</c:v>
                </c:pt>
                <c:pt idx="234">
                  <c:v>65.628910000000005</c:v>
                </c:pt>
                <c:pt idx="235">
                  <c:v>10.12012</c:v>
                </c:pt>
                <c:pt idx="236">
                  <c:v>34.416020000000003</c:v>
                </c:pt>
                <c:pt idx="237">
                  <c:v>83.035160000000005</c:v>
                </c:pt>
                <c:pt idx="238">
                  <c:v>49.488280000000003</c:v>
                </c:pt>
                <c:pt idx="239">
                  <c:v>29.0791</c:v>
                </c:pt>
                <c:pt idx="240">
                  <c:v>60.347659999999998</c:v>
                </c:pt>
                <c:pt idx="241">
                  <c:v>16.157229999999998</c:v>
                </c:pt>
                <c:pt idx="242">
                  <c:v>83.395510000000002</c:v>
                </c:pt>
                <c:pt idx="243">
                  <c:v>205.98339999999999</c:v>
                </c:pt>
                <c:pt idx="244">
                  <c:v>60.672849999999997</c:v>
                </c:pt>
                <c:pt idx="245">
                  <c:v>88.773439999999994</c:v>
                </c:pt>
                <c:pt idx="246">
                  <c:v>60.060549999999999</c:v>
                </c:pt>
                <c:pt idx="247">
                  <c:v>42.647460000000002</c:v>
                </c:pt>
                <c:pt idx="248">
                  <c:v>24.377929999999999</c:v>
                </c:pt>
                <c:pt idx="249">
                  <c:v>9.1220700000000008</c:v>
                </c:pt>
                <c:pt idx="250">
                  <c:v>30.125</c:v>
                </c:pt>
                <c:pt idx="251">
                  <c:v>29.503910000000001</c:v>
                </c:pt>
                <c:pt idx="252">
                  <c:v>35.376950000000001</c:v>
                </c:pt>
                <c:pt idx="253">
                  <c:v>40.847659999999998</c:v>
                </c:pt>
                <c:pt idx="254">
                  <c:v>19.073239999999998</c:v>
                </c:pt>
                <c:pt idx="255">
                  <c:v>24.296880000000002</c:v>
                </c:pt>
                <c:pt idx="256">
                  <c:v>60.518549999999998</c:v>
                </c:pt>
                <c:pt idx="257">
                  <c:v>149.21090000000001</c:v>
                </c:pt>
                <c:pt idx="258">
                  <c:v>72.571290000000005</c:v>
                </c:pt>
                <c:pt idx="259">
                  <c:v>118.5977</c:v>
                </c:pt>
                <c:pt idx="260">
                  <c:v>61.763669999999998</c:v>
                </c:pt>
                <c:pt idx="261">
                  <c:v>7.8095699999999999</c:v>
                </c:pt>
                <c:pt idx="262">
                  <c:v>74.37012</c:v>
                </c:pt>
                <c:pt idx="263">
                  <c:v>5.8203129999999996</c:v>
                </c:pt>
                <c:pt idx="264">
                  <c:v>22.690429999999999</c:v>
                </c:pt>
                <c:pt idx="265">
                  <c:v>52.414059999999999</c:v>
                </c:pt>
                <c:pt idx="266">
                  <c:v>154.5137</c:v>
                </c:pt>
                <c:pt idx="267">
                  <c:v>132.81639999999999</c:v>
                </c:pt>
                <c:pt idx="268">
                  <c:v>148.63380000000001</c:v>
                </c:pt>
                <c:pt idx="269">
                  <c:v>122.7129</c:v>
                </c:pt>
                <c:pt idx="270">
                  <c:v>77.041020000000003</c:v>
                </c:pt>
                <c:pt idx="271">
                  <c:v>99.9375</c:v>
                </c:pt>
                <c:pt idx="272">
                  <c:v>189.8818</c:v>
                </c:pt>
                <c:pt idx="273">
                  <c:v>99.185550000000006</c:v>
                </c:pt>
                <c:pt idx="274">
                  <c:v>80.229489999999998</c:v>
                </c:pt>
                <c:pt idx="275">
                  <c:v>43.059570000000001</c:v>
                </c:pt>
                <c:pt idx="276">
                  <c:v>141.24799999999999</c:v>
                </c:pt>
                <c:pt idx="277">
                  <c:v>5.2685550000000001</c:v>
                </c:pt>
                <c:pt idx="278">
                  <c:v>181.26949999999999</c:v>
                </c:pt>
                <c:pt idx="279">
                  <c:v>187.34180000000001</c:v>
                </c:pt>
                <c:pt idx="280">
                  <c:v>70.564449999999994</c:v>
                </c:pt>
                <c:pt idx="281">
                  <c:v>130.35640000000001</c:v>
                </c:pt>
                <c:pt idx="282">
                  <c:v>102.26949999999999</c:v>
                </c:pt>
                <c:pt idx="283">
                  <c:v>172.9111</c:v>
                </c:pt>
                <c:pt idx="284">
                  <c:v>250.80369999999999</c:v>
                </c:pt>
                <c:pt idx="285">
                  <c:v>50.6875</c:v>
                </c:pt>
                <c:pt idx="286">
                  <c:v>76.131839999999997</c:v>
                </c:pt>
                <c:pt idx="287">
                  <c:v>103.9941</c:v>
                </c:pt>
                <c:pt idx="288">
                  <c:v>133.8477</c:v>
                </c:pt>
                <c:pt idx="289">
                  <c:v>39.260739999999998</c:v>
                </c:pt>
                <c:pt idx="290">
                  <c:v>1.467773</c:v>
                </c:pt>
                <c:pt idx="291">
                  <c:v>17.798829999999999</c:v>
                </c:pt>
                <c:pt idx="292">
                  <c:v>199.50389999999999</c:v>
                </c:pt>
                <c:pt idx="293">
                  <c:v>101.7988</c:v>
                </c:pt>
                <c:pt idx="294">
                  <c:v>122.52249999999999</c:v>
                </c:pt>
                <c:pt idx="295">
                  <c:v>102.2354</c:v>
                </c:pt>
                <c:pt idx="296">
                  <c:v>70.9375</c:v>
                </c:pt>
                <c:pt idx="297">
                  <c:v>118.6279</c:v>
                </c:pt>
                <c:pt idx="298">
                  <c:v>124.3086</c:v>
                </c:pt>
                <c:pt idx="299">
                  <c:v>160.97749999999999</c:v>
                </c:pt>
                <c:pt idx="300">
                  <c:v>193.63480000000001</c:v>
                </c:pt>
                <c:pt idx="301">
                  <c:v>122.2803</c:v>
                </c:pt>
                <c:pt idx="302">
                  <c:v>178.0547</c:v>
                </c:pt>
                <c:pt idx="303">
                  <c:v>243.6309</c:v>
                </c:pt>
                <c:pt idx="304">
                  <c:v>219.25389999999999</c:v>
                </c:pt>
                <c:pt idx="305">
                  <c:v>87.867189999999994</c:v>
                </c:pt>
                <c:pt idx="306">
                  <c:v>103.4697</c:v>
                </c:pt>
                <c:pt idx="307">
                  <c:v>8.9404299999999992</c:v>
                </c:pt>
                <c:pt idx="308">
                  <c:v>218.60939999999999</c:v>
                </c:pt>
                <c:pt idx="309">
                  <c:v>231.3809</c:v>
                </c:pt>
                <c:pt idx="310">
                  <c:v>162.92089999999999</c:v>
                </c:pt>
                <c:pt idx="311">
                  <c:v>93.464839999999995</c:v>
                </c:pt>
                <c:pt idx="312">
                  <c:v>200</c:v>
                </c:pt>
                <c:pt idx="313">
                  <c:v>156.5215</c:v>
                </c:pt>
                <c:pt idx="314">
                  <c:v>261.49799999999999</c:v>
                </c:pt>
                <c:pt idx="315">
                  <c:v>185.9941</c:v>
                </c:pt>
                <c:pt idx="316">
                  <c:v>222.5625</c:v>
                </c:pt>
                <c:pt idx="317">
                  <c:v>80.034180000000006</c:v>
                </c:pt>
                <c:pt idx="318">
                  <c:v>41.494140000000002</c:v>
                </c:pt>
                <c:pt idx="319">
                  <c:v>172.9316</c:v>
                </c:pt>
                <c:pt idx="320">
                  <c:v>65.356449999999995</c:v>
                </c:pt>
                <c:pt idx="321">
                  <c:v>309.7715</c:v>
                </c:pt>
                <c:pt idx="322">
                  <c:v>108.1738</c:v>
                </c:pt>
                <c:pt idx="323">
                  <c:v>102.5625</c:v>
                </c:pt>
                <c:pt idx="324">
                  <c:v>265.93650000000002</c:v>
                </c:pt>
                <c:pt idx="325">
                  <c:v>152.5908</c:v>
                </c:pt>
                <c:pt idx="326">
                  <c:v>138.9385</c:v>
                </c:pt>
                <c:pt idx="327">
                  <c:v>206.2861</c:v>
                </c:pt>
                <c:pt idx="328">
                  <c:v>181.5771</c:v>
                </c:pt>
                <c:pt idx="329">
                  <c:v>19.908200000000001</c:v>
                </c:pt>
                <c:pt idx="330">
                  <c:v>262.21089999999998</c:v>
                </c:pt>
                <c:pt idx="331">
                  <c:v>229.97559999999999</c:v>
                </c:pt>
                <c:pt idx="332">
                  <c:v>139.3691</c:v>
                </c:pt>
                <c:pt idx="333">
                  <c:v>365.62790000000001</c:v>
                </c:pt>
                <c:pt idx="334">
                  <c:v>143.38380000000001</c:v>
                </c:pt>
                <c:pt idx="335">
                  <c:v>127.6221</c:v>
                </c:pt>
                <c:pt idx="336">
                  <c:v>184.84569999999999</c:v>
                </c:pt>
                <c:pt idx="337">
                  <c:v>9.2314450000000008</c:v>
                </c:pt>
                <c:pt idx="338">
                  <c:v>214.48240000000001</c:v>
                </c:pt>
                <c:pt idx="339">
                  <c:v>68.640619999999998</c:v>
                </c:pt>
                <c:pt idx="340">
                  <c:v>150.7998</c:v>
                </c:pt>
                <c:pt idx="341">
                  <c:v>92.922849999999997</c:v>
                </c:pt>
                <c:pt idx="342">
                  <c:v>118.20610000000001</c:v>
                </c:pt>
                <c:pt idx="343">
                  <c:v>40.302729999999997</c:v>
                </c:pt>
                <c:pt idx="344">
                  <c:v>234.375</c:v>
                </c:pt>
                <c:pt idx="345">
                  <c:v>219.4316</c:v>
                </c:pt>
                <c:pt idx="346">
                  <c:v>207.4736</c:v>
                </c:pt>
                <c:pt idx="347">
                  <c:v>223.10839999999999</c:v>
                </c:pt>
                <c:pt idx="348">
                  <c:v>165.12110000000001</c:v>
                </c:pt>
                <c:pt idx="349">
                  <c:v>193.1514</c:v>
                </c:pt>
                <c:pt idx="350">
                  <c:v>175.71190000000001</c:v>
                </c:pt>
                <c:pt idx="351">
                  <c:v>203.15620000000001</c:v>
                </c:pt>
                <c:pt idx="352">
                  <c:v>160.60550000000001</c:v>
                </c:pt>
                <c:pt idx="353">
                  <c:v>137.55860000000001</c:v>
                </c:pt>
                <c:pt idx="354">
                  <c:v>123.4854</c:v>
                </c:pt>
                <c:pt idx="355">
                  <c:v>204.39840000000001</c:v>
                </c:pt>
                <c:pt idx="356">
                  <c:v>206.4033</c:v>
                </c:pt>
                <c:pt idx="357">
                  <c:v>111.2871</c:v>
                </c:pt>
                <c:pt idx="358">
                  <c:v>215.15620000000001</c:v>
                </c:pt>
                <c:pt idx="359">
                  <c:v>142.25</c:v>
                </c:pt>
                <c:pt idx="360">
                  <c:v>72.091800000000006</c:v>
                </c:pt>
                <c:pt idx="361">
                  <c:v>139.916</c:v>
                </c:pt>
                <c:pt idx="362">
                  <c:v>122.752</c:v>
                </c:pt>
                <c:pt idx="363">
                  <c:v>222.83590000000001</c:v>
                </c:pt>
                <c:pt idx="364">
                  <c:v>69.895510000000002</c:v>
                </c:pt>
                <c:pt idx="365">
                  <c:v>120.6621</c:v>
                </c:pt>
                <c:pt idx="366">
                  <c:v>151.41499999999999</c:v>
                </c:pt>
                <c:pt idx="367">
                  <c:v>117.5908</c:v>
                </c:pt>
                <c:pt idx="368">
                  <c:v>151.19820000000001</c:v>
                </c:pt>
                <c:pt idx="369">
                  <c:v>154.2139</c:v>
                </c:pt>
                <c:pt idx="370">
                  <c:v>144.94919999999999</c:v>
                </c:pt>
                <c:pt idx="371">
                  <c:v>184.6523</c:v>
                </c:pt>
                <c:pt idx="372">
                  <c:v>143.8115</c:v>
                </c:pt>
                <c:pt idx="373">
                  <c:v>166.4863</c:v>
                </c:pt>
                <c:pt idx="374">
                  <c:v>116.1465</c:v>
                </c:pt>
                <c:pt idx="375">
                  <c:v>187.79300000000001</c:v>
                </c:pt>
                <c:pt idx="376">
                  <c:v>24.575199999999999</c:v>
                </c:pt>
                <c:pt idx="377">
                  <c:v>292.0127</c:v>
                </c:pt>
                <c:pt idx="378">
                  <c:v>221.5059</c:v>
                </c:pt>
                <c:pt idx="379">
                  <c:v>221.06540000000001</c:v>
                </c:pt>
                <c:pt idx="380">
                  <c:v>23.611329999999999</c:v>
                </c:pt>
                <c:pt idx="381">
                  <c:v>46.672849999999997</c:v>
                </c:pt>
                <c:pt idx="382">
                  <c:v>29.82227</c:v>
                </c:pt>
                <c:pt idx="383">
                  <c:v>105.35250000000001</c:v>
                </c:pt>
                <c:pt idx="384">
                  <c:v>209.49610000000001</c:v>
                </c:pt>
                <c:pt idx="385">
                  <c:v>150.92869999999999</c:v>
                </c:pt>
                <c:pt idx="386">
                  <c:v>60.349609999999998</c:v>
                </c:pt>
                <c:pt idx="387">
                  <c:v>27.753910000000001</c:v>
                </c:pt>
                <c:pt idx="388">
                  <c:v>169.13669999999999</c:v>
                </c:pt>
                <c:pt idx="389">
                  <c:v>57.507809999999999</c:v>
                </c:pt>
                <c:pt idx="390">
                  <c:v>185.8623</c:v>
                </c:pt>
                <c:pt idx="391">
                  <c:v>29.20215</c:v>
                </c:pt>
                <c:pt idx="392">
                  <c:v>58.523440000000001</c:v>
                </c:pt>
                <c:pt idx="393">
                  <c:v>252.82810000000001</c:v>
                </c:pt>
                <c:pt idx="394">
                  <c:v>35.880859999999998</c:v>
                </c:pt>
                <c:pt idx="395">
                  <c:v>217.3623</c:v>
                </c:pt>
                <c:pt idx="396">
                  <c:v>165.5908</c:v>
                </c:pt>
                <c:pt idx="397">
                  <c:v>116.6729</c:v>
                </c:pt>
                <c:pt idx="398">
                  <c:v>85.874020000000002</c:v>
                </c:pt>
                <c:pt idx="399">
                  <c:v>79.059569999999994</c:v>
                </c:pt>
                <c:pt idx="400">
                  <c:v>134.25489999999999</c:v>
                </c:pt>
                <c:pt idx="401">
                  <c:v>167.41309999999999</c:v>
                </c:pt>
                <c:pt idx="402">
                  <c:v>23.556640000000002</c:v>
                </c:pt>
                <c:pt idx="403">
                  <c:v>188.6816</c:v>
                </c:pt>
                <c:pt idx="404">
                  <c:v>226.81450000000001</c:v>
                </c:pt>
                <c:pt idx="405">
                  <c:v>33.087890000000002</c:v>
                </c:pt>
                <c:pt idx="406">
                  <c:v>184.05860000000001</c:v>
                </c:pt>
                <c:pt idx="407">
                  <c:v>224.1934</c:v>
                </c:pt>
                <c:pt idx="408">
                  <c:v>92.25488</c:v>
                </c:pt>
                <c:pt idx="409">
                  <c:v>212.92089999999999</c:v>
                </c:pt>
                <c:pt idx="410">
                  <c:v>123.7139</c:v>
                </c:pt>
                <c:pt idx="411">
                  <c:v>18.284179999999999</c:v>
                </c:pt>
                <c:pt idx="412">
                  <c:v>27.701170000000001</c:v>
                </c:pt>
                <c:pt idx="413">
                  <c:v>254.66800000000001</c:v>
                </c:pt>
                <c:pt idx="414">
                  <c:v>209.62209999999999</c:v>
                </c:pt>
                <c:pt idx="415">
                  <c:v>222.5635</c:v>
                </c:pt>
                <c:pt idx="416">
                  <c:v>201.75200000000001</c:v>
                </c:pt>
                <c:pt idx="417">
                  <c:v>227.90819999999999</c:v>
                </c:pt>
                <c:pt idx="418">
                  <c:v>172.80959999999999</c:v>
                </c:pt>
                <c:pt idx="419">
                  <c:v>103.6982</c:v>
                </c:pt>
                <c:pt idx="420">
                  <c:v>212.0127</c:v>
                </c:pt>
                <c:pt idx="421">
                  <c:v>81.875979999999998</c:v>
                </c:pt>
                <c:pt idx="422">
                  <c:v>273.67970000000003</c:v>
                </c:pt>
                <c:pt idx="423">
                  <c:v>327.75</c:v>
                </c:pt>
                <c:pt idx="424">
                  <c:v>243.041</c:v>
                </c:pt>
                <c:pt idx="425">
                  <c:v>202.13480000000001</c:v>
                </c:pt>
                <c:pt idx="426">
                  <c:v>232.93549999999999</c:v>
                </c:pt>
                <c:pt idx="427">
                  <c:v>184.7148</c:v>
                </c:pt>
                <c:pt idx="428">
                  <c:v>58.980469999999997</c:v>
                </c:pt>
                <c:pt idx="429">
                  <c:v>105.7402</c:v>
                </c:pt>
                <c:pt idx="430">
                  <c:v>109.5977</c:v>
                </c:pt>
                <c:pt idx="431">
                  <c:v>237.07419999999999</c:v>
                </c:pt>
                <c:pt idx="432">
                  <c:v>139.79490000000001</c:v>
                </c:pt>
                <c:pt idx="433">
                  <c:v>38.5</c:v>
                </c:pt>
                <c:pt idx="434">
                  <c:v>231.31639999999999</c:v>
                </c:pt>
                <c:pt idx="435">
                  <c:v>89.994140000000002</c:v>
                </c:pt>
                <c:pt idx="436">
                  <c:v>120.4492</c:v>
                </c:pt>
                <c:pt idx="437">
                  <c:v>344.166</c:v>
                </c:pt>
                <c:pt idx="438">
                  <c:v>110.9863</c:v>
                </c:pt>
                <c:pt idx="439">
                  <c:v>199.60740000000001</c:v>
                </c:pt>
                <c:pt idx="440">
                  <c:v>338.8184</c:v>
                </c:pt>
                <c:pt idx="441">
                  <c:v>185.44139999999999</c:v>
                </c:pt>
                <c:pt idx="442">
                  <c:v>244.05080000000001</c:v>
                </c:pt>
                <c:pt idx="443">
                  <c:v>257.62299999999999</c:v>
                </c:pt>
                <c:pt idx="444">
                  <c:v>222.33789999999999</c:v>
                </c:pt>
                <c:pt idx="445">
                  <c:v>184.89060000000001</c:v>
                </c:pt>
                <c:pt idx="446">
                  <c:v>171.70509999999999</c:v>
                </c:pt>
                <c:pt idx="447">
                  <c:v>15.20703</c:v>
                </c:pt>
                <c:pt idx="448">
                  <c:v>232.7148</c:v>
                </c:pt>
                <c:pt idx="449">
                  <c:v>159.42580000000001</c:v>
                </c:pt>
                <c:pt idx="450">
                  <c:v>33.091799999999999</c:v>
                </c:pt>
                <c:pt idx="451">
                  <c:v>87.535160000000005</c:v>
                </c:pt>
                <c:pt idx="452">
                  <c:v>159.959</c:v>
                </c:pt>
                <c:pt idx="453">
                  <c:v>160.3809</c:v>
                </c:pt>
                <c:pt idx="454">
                  <c:v>208.78120000000001</c:v>
                </c:pt>
                <c:pt idx="455">
                  <c:v>198.1387</c:v>
                </c:pt>
                <c:pt idx="456">
                  <c:v>75.542969999999997</c:v>
                </c:pt>
                <c:pt idx="457">
                  <c:v>96.419920000000005</c:v>
                </c:pt>
                <c:pt idx="458">
                  <c:v>215.77930000000001</c:v>
                </c:pt>
                <c:pt idx="459">
                  <c:v>41.660159999999998</c:v>
                </c:pt>
                <c:pt idx="460">
                  <c:v>300.99799999999999</c:v>
                </c:pt>
                <c:pt idx="461">
                  <c:v>301.36130000000003</c:v>
                </c:pt>
                <c:pt idx="462">
                  <c:v>167.71289999999999</c:v>
                </c:pt>
                <c:pt idx="463">
                  <c:v>231.88480000000001</c:v>
                </c:pt>
                <c:pt idx="464">
                  <c:v>219.1816</c:v>
                </c:pt>
                <c:pt idx="465">
                  <c:v>133.46680000000001</c:v>
                </c:pt>
                <c:pt idx="466">
                  <c:v>19.74023</c:v>
                </c:pt>
                <c:pt idx="467">
                  <c:v>147.01169999999999</c:v>
                </c:pt>
                <c:pt idx="468">
                  <c:v>393.26170000000002</c:v>
                </c:pt>
                <c:pt idx="469">
                  <c:v>263.74020000000002</c:v>
                </c:pt>
                <c:pt idx="470">
                  <c:v>252.09569999999999</c:v>
                </c:pt>
                <c:pt idx="471">
                  <c:v>303.84179999999998</c:v>
                </c:pt>
                <c:pt idx="472">
                  <c:v>111.0723</c:v>
                </c:pt>
                <c:pt idx="473">
                  <c:v>265.46879999999999</c:v>
                </c:pt>
                <c:pt idx="474">
                  <c:v>209.91800000000001</c:v>
                </c:pt>
                <c:pt idx="475">
                  <c:v>100.1641</c:v>
                </c:pt>
                <c:pt idx="476">
                  <c:v>193.49019999999999</c:v>
                </c:pt>
                <c:pt idx="477">
                  <c:v>216.69139999999999</c:v>
                </c:pt>
                <c:pt idx="478">
                  <c:v>148.291</c:v>
                </c:pt>
                <c:pt idx="479">
                  <c:v>239.49610000000001</c:v>
                </c:pt>
                <c:pt idx="480">
                  <c:v>241.38669999999999</c:v>
                </c:pt>
                <c:pt idx="481">
                  <c:v>237.0352</c:v>
                </c:pt>
                <c:pt idx="482">
                  <c:v>212.08009999999999</c:v>
                </c:pt>
                <c:pt idx="483">
                  <c:v>207.3125</c:v>
                </c:pt>
                <c:pt idx="484">
                  <c:v>285.38279999999997</c:v>
                </c:pt>
                <c:pt idx="485">
                  <c:v>197.60550000000001</c:v>
                </c:pt>
                <c:pt idx="486">
                  <c:v>61.816409999999998</c:v>
                </c:pt>
                <c:pt idx="487">
                  <c:v>214.02539999999999</c:v>
                </c:pt>
                <c:pt idx="488">
                  <c:v>121.23050000000001</c:v>
                </c:pt>
                <c:pt idx="489">
                  <c:v>287.42770000000002</c:v>
                </c:pt>
                <c:pt idx="490">
                  <c:v>177.084</c:v>
                </c:pt>
                <c:pt idx="491">
                  <c:v>223.2578</c:v>
                </c:pt>
                <c:pt idx="492">
                  <c:v>282.5215</c:v>
                </c:pt>
                <c:pt idx="493">
                  <c:v>262.11130000000003</c:v>
                </c:pt>
                <c:pt idx="494">
                  <c:v>300.3691</c:v>
                </c:pt>
                <c:pt idx="495">
                  <c:v>318.96679999999998</c:v>
                </c:pt>
                <c:pt idx="496">
                  <c:v>307.6191</c:v>
                </c:pt>
                <c:pt idx="497">
                  <c:v>327.73050000000001</c:v>
                </c:pt>
                <c:pt idx="498">
                  <c:v>311.85160000000002</c:v>
                </c:pt>
                <c:pt idx="499">
                  <c:v>353.96289999999999</c:v>
                </c:pt>
                <c:pt idx="500">
                  <c:v>713.17769999999996</c:v>
                </c:pt>
                <c:pt idx="501">
                  <c:v>768.85739999999998</c:v>
                </c:pt>
                <c:pt idx="502">
                  <c:v>1076.2750000000001</c:v>
                </c:pt>
                <c:pt idx="503">
                  <c:v>1230.5</c:v>
                </c:pt>
                <c:pt idx="504">
                  <c:v>1651.6679999999999</c:v>
                </c:pt>
                <c:pt idx="505">
                  <c:v>1850.7360000000001</c:v>
                </c:pt>
                <c:pt idx="506">
                  <c:v>2266.5839999999998</c:v>
                </c:pt>
                <c:pt idx="507">
                  <c:v>2356.8980000000001</c:v>
                </c:pt>
                <c:pt idx="508">
                  <c:v>2072.9360000000001</c:v>
                </c:pt>
                <c:pt idx="509">
                  <c:v>1956.7049999999999</c:v>
                </c:pt>
                <c:pt idx="510">
                  <c:v>1720.7170000000001</c:v>
                </c:pt>
                <c:pt idx="511">
                  <c:v>1358.2750000000001</c:v>
                </c:pt>
                <c:pt idx="512">
                  <c:v>1246.0139999999999</c:v>
                </c:pt>
                <c:pt idx="513">
                  <c:v>969.99220000000003</c:v>
                </c:pt>
                <c:pt idx="514">
                  <c:v>471.0059</c:v>
                </c:pt>
                <c:pt idx="515">
                  <c:v>471.96089999999998</c:v>
                </c:pt>
                <c:pt idx="516">
                  <c:v>366.90620000000001</c:v>
                </c:pt>
                <c:pt idx="517">
                  <c:v>211.84569999999999</c:v>
                </c:pt>
                <c:pt idx="518">
                  <c:v>237.6953</c:v>
                </c:pt>
                <c:pt idx="519">
                  <c:v>223.50389999999999</c:v>
                </c:pt>
                <c:pt idx="520">
                  <c:v>152.67189999999999</c:v>
                </c:pt>
                <c:pt idx="521">
                  <c:v>122.5938</c:v>
                </c:pt>
                <c:pt idx="522">
                  <c:v>142.42769999999999</c:v>
                </c:pt>
                <c:pt idx="523">
                  <c:v>97.669920000000005</c:v>
                </c:pt>
                <c:pt idx="524">
                  <c:v>195.83789999999999</c:v>
                </c:pt>
                <c:pt idx="525">
                  <c:v>77.146479999999997</c:v>
                </c:pt>
                <c:pt idx="526">
                  <c:v>92.085939999999994</c:v>
                </c:pt>
                <c:pt idx="527">
                  <c:v>207.9434</c:v>
                </c:pt>
                <c:pt idx="528">
                  <c:v>145.7422</c:v>
                </c:pt>
                <c:pt idx="529">
                  <c:v>5.5976559999999997</c:v>
                </c:pt>
                <c:pt idx="530">
                  <c:v>219.4434</c:v>
                </c:pt>
                <c:pt idx="531">
                  <c:v>187.83009999999999</c:v>
                </c:pt>
                <c:pt idx="532">
                  <c:v>106.0996</c:v>
                </c:pt>
                <c:pt idx="533">
                  <c:v>189.92189999999999</c:v>
                </c:pt>
                <c:pt idx="534">
                  <c:v>203.73050000000001</c:v>
                </c:pt>
                <c:pt idx="535">
                  <c:v>43.533200000000001</c:v>
                </c:pt>
                <c:pt idx="536">
                  <c:v>45.380859999999998</c:v>
                </c:pt>
                <c:pt idx="537">
                  <c:v>198.15430000000001</c:v>
                </c:pt>
                <c:pt idx="538">
                  <c:v>322.92189999999999</c:v>
                </c:pt>
                <c:pt idx="539">
                  <c:v>23.67578</c:v>
                </c:pt>
                <c:pt idx="540">
                  <c:v>180.41800000000001</c:v>
                </c:pt>
                <c:pt idx="541">
                  <c:v>32.931640000000002</c:v>
                </c:pt>
                <c:pt idx="542">
                  <c:v>48.240229999999997</c:v>
                </c:pt>
                <c:pt idx="543">
                  <c:v>22.039059999999999</c:v>
                </c:pt>
                <c:pt idx="544">
                  <c:v>40.707030000000003</c:v>
                </c:pt>
                <c:pt idx="545">
                  <c:v>174.36519999999999</c:v>
                </c:pt>
                <c:pt idx="546">
                  <c:v>103.1133</c:v>
                </c:pt>
                <c:pt idx="547">
                  <c:v>41.236330000000002</c:v>
                </c:pt>
                <c:pt idx="548">
                  <c:v>212.1523</c:v>
                </c:pt>
                <c:pt idx="549">
                  <c:v>51.246090000000002</c:v>
                </c:pt>
                <c:pt idx="550">
                  <c:v>4.3066409999999999</c:v>
                </c:pt>
                <c:pt idx="551">
                  <c:v>135.84569999999999</c:v>
                </c:pt>
                <c:pt idx="552">
                  <c:v>176.55080000000001</c:v>
                </c:pt>
                <c:pt idx="553">
                  <c:v>69.601560000000006</c:v>
                </c:pt>
                <c:pt idx="554">
                  <c:v>142.1113</c:v>
                </c:pt>
                <c:pt idx="555">
                  <c:v>1.5253909999999999</c:v>
                </c:pt>
                <c:pt idx="556">
                  <c:v>83.166020000000003</c:v>
                </c:pt>
                <c:pt idx="557">
                  <c:v>200.64840000000001</c:v>
                </c:pt>
                <c:pt idx="558">
                  <c:v>323.125</c:v>
                </c:pt>
                <c:pt idx="559">
                  <c:v>15.798830000000001</c:v>
                </c:pt>
                <c:pt idx="560">
                  <c:v>92.664060000000006</c:v>
                </c:pt>
                <c:pt idx="561">
                  <c:v>92.119140000000002</c:v>
                </c:pt>
                <c:pt idx="562">
                  <c:v>142.666</c:v>
                </c:pt>
                <c:pt idx="563">
                  <c:v>60.128909999999998</c:v>
                </c:pt>
                <c:pt idx="564">
                  <c:v>170.56049999999999</c:v>
                </c:pt>
                <c:pt idx="565">
                  <c:v>39.015619999999998</c:v>
                </c:pt>
                <c:pt idx="566">
                  <c:v>34.029299999999999</c:v>
                </c:pt>
                <c:pt idx="567">
                  <c:v>243.37889999999999</c:v>
                </c:pt>
                <c:pt idx="568">
                  <c:v>243.73050000000001</c:v>
                </c:pt>
                <c:pt idx="569">
                  <c:v>127.0723</c:v>
                </c:pt>
                <c:pt idx="570">
                  <c:v>46.927729999999997</c:v>
                </c:pt>
                <c:pt idx="571">
                  <c:v>258.13279999999997</c:v>
                </c:pt>
                <c:pt idx="572">
                  <c:v>20.55273</c:v>
                </c:pt>
                <c:pt idx="573">
                  <c:v>117.7363</c:v>
                </c:pt>
                <c:pt idx="574">
                  <c:v>300.01560000000001</c:v>
                </c:pt>
                <c:pt idx="575">
                  <c:v>202.34960000000001</c:v>
                </c:pt>
                <c:pt idx="576">
                  <c:v>253.97069999999999</c:v>
                </c:pt>
                <c:pt idx="577">
                  <c:v>202.4512</c:v>
                </c:pt>
                <c:pt idx="578">
                  <c:v>94.216800000000006</c:v>
                </c:pt>
                <c:pt idx="579">
                  <c:v>151.03909999999999</c:v>
                </c:pt>
                <c:pt idx="580">
                  <c:v>5.71875</c:v>
                </c:pt>
                <c:pt idx="581">
                  <c:v>83.507810000000006</c:v>
                </c:pt>
                <c:pt idx="582">
                  <c:v>98.724609999999998</c:v>
                </c:pt>
                <c:pt idx="583">
                  <c:v>211.93950000000001</c:v>
                </c:pt>
                <c:pt idx="584">
                  <c:v>172.375</c:v>
                </c:pt>
                <c:pt idx="585">
                  <c:v>192.34180000000001</c:v>
                </c:pt>
                <c:pt idx="586">
                  <c:v>87.681640000000002</c:v>
                </c:pt>
                <c:pt idx="587">
                  <c:v>105.8633</c:v>
                </c:pt>
                <c:pt idx="588">
                  <c:v>33.037109999999998</c:v>
                </c:pt>
                <c:pt idx="589">
                  <c:v>59.199219999999997</c:v>
                </c:pt>
                <c:pt idx="590">
                  <c:v>7.3535159999999999</c:v>
                </c:pt>
                <c:pt idx="591">
                  <c:v>107.4961</c:v>
                </c:pt>
                <c:pt idx="592">
                  <c:v>46.763669999999998</c:v>
                </c:pt>
                <c:pt idx="593">
                  <c:v>30.888670000000001</c:v>
                </c:pt>
                <c:pt idx="594">
                  <c:v>76</c:v>
                </c:pt>
                <c:pt idx="595">
                  <c:v>55.050780000000003</c:v>
                </c:pt>
                <c:pt idx="596">
                  <c:v>143.2773</c:v>
                </c:pt>
                <c:pt idx="597">
                  <c:v>21.367190000000001</c:v>
                </c:pt>
                <c:pt idx="598">
                  <c:v>107.6816</c:v>
                </c:pt>
                <c:pt idx="599">
                  <c:v>77.748050000000006</c:v>
                </c:pt>
                <c:pt idx="600">
                  <c:v>26.810549999999999</c:v>
                </c:pt>
                <c:pt idx="601">
                  <c:v>90.960939999999994</c:v>
                </c:pt>
                <c:pt idx="602">
                  <c:v>119.90430000000001</c:v>
                </c:pt>
                <c:pt idx="603">
                  <c:v>159.93549999999999</c:v>
                </c:pt>
                <c:pt idx="604">
                  <c:v>197.9648</c:v>
                </c:pt>
                <c:pt idx="605">
                  <c:v>253.98050000000001</c:v>
                </c:pt>
                <c:pt idx="606">
                  <c:v>161.77539999999999</c:v>
                </c:pt>
                <c:pt idx="607">
                  <c:v>148.7773</c:v>
                </c:pt>
                <c:pt idx="608">
                  <c:v>211.76949999999999</c:v>
                </c:pt>
                <c:pt idx="609">
                  <c:v>56.210940000000001</c:v>
                </c:pt>
                <c:pt idx="610">
                  <c:v>122.7266</c:v>
                </c:pt>
                <c:pt idx="611">
                  <c:v>66.65625</c:v>
                </c:pt>
                <c:pt idx="612">
                  <c:v>128.5762</c:v>
                </c:pt>
                <c:pt idx="613">
                  <c:v>125.4883</c:v>
                </c:pt>
                <c:pt idx="614">
                  <c:v>201.39060000000001</c:v>
                </c:pt>
                <c:pt idx="615">
                  <c:v>182.28909999999999</c:v>
                </c:pt>
                <c:pt idx="616">
                  <c:v>249.18950000000001</c:v>
                </c:pt>
                <c:pt idx="617">
                  <c:v>198.63669999999999</c:v>
                </c:pt>
                <c:pt idx="618">
                  <c:v>212.42189999999999</c:v>
                </c:pt>
                <c:pt idx="619">
                  <c:v>97.851560000000006</c:v>
                </c:pt>
                <c:pt idx="620">
                  <c:v>164.72659999999999</c:v>
                </c:pt>
                <c:pt idx="621">
                  <c:v>141.59569999999999</c:v>
                </c:pt>
                <c:pt idx="622">
                  <c:v>49.634770000000003</c:v>
                </c:pt>
                <c:pt idx="623">
                  <c:v>63.505859999999998</c:v>
                </c:pt>
                <c:pt idx="624">
                  <c:v>229.36330000000001</c:v>
                </c:pt>
                <c:pt idx="625">
                  <c:v>109.2148</c:v>
                </c:pt>
                <c:pt idx="626">
                  <c:v>144.06049999999999</c:v>
                </c:pt>
                <c:pt idx="627">
                  <c:v>242.90039999999999</c:v>
                </c:pt>
                <c:pt idx="628">
                  <c:v>119.7363</c:v>
                </c:pt>
                <c:pt idx="629">
                  <c:v>135.5625</c:v>
                </c:pt>
                <c:pt idx="630">
                  <c:v>20.380859999999998</c:v>
                </c:pt>
                <c:pt idx="631">
                  <c:v>179.1953</c:v>
                </c:pt>
                <c:pt idx="632">
                  <c:v>138</c:v>
                </c:pt>
                <c:pt idx="633">
                  <c:v>176.80080000000001</c:v>
                </c:pt>
                <c:pt idx="634">
                  <c:v>142.60740000000001</c:v>
                </c:pt>
                <c:pt idx="635">
                  <c:v>312.40820000000002</c:v>
                </c:pt>
                <c:pt idx="636">
                  <c:v>293.20510000000002</c:v>
                </c:pt>
                <c:pt idx="637">
                  <c:v>301.99020000000002</c:v>
                </c:pt>
                <c:pt idx="638">
                  <c:v>291.76949999999999</c:v>
                </c:pt>
                <c:pt idx="639">
                  <c:v>20.544920000000001</c:v>
                </c:pt>
                <c:pt idx="640">
                  <c:v>119.3086</c:v>
                </c:pt>
                <c:pt idx="641">
                  <c:v>119.0645</c:v>
                </c:pt>
                <c:pt idx="642">
                  <c:v>236.8184</c:v>
                </c:pt>
                <c:pt idx="643">
                  <c:v>13.54688</c:v>
                </c:pt>
                <c:pt idx="644">
                  <c:v>85.283199999999994</c:v>
                </c:pt>
                <c:pt idx="645">
                  <c:v>117.0625</c:v>
                </c:pt>
                <c:pt idx="646">
                  <c:v>76.548829999999995</c:v>
                </c:pt>
                <c:pt idx="647">
                  <c:v>183.21090000000001</c:v>
                </c:pt>
                <c:pt idx="648">
                  <c:v>306.8691</c:v>
                </c:pt>
                <c:pt idx="649">
                  <c:v>297.72070000000002</c:v>
                </c:pt>
                <c:pt idx="650">
                  <c:v>224.36519999999999</c:v>
                </c:pt>
                <c:pt idx="651">
                  <c:v>157.01169999999999</c:v>
                </c:pt>
                <c:pt idx="652">
                  <c:v>125.0273</c:v>
                </c:pt>
                <c:pt idx="653">
                  <c:v>88.636719999999997</c:v>
                </c:pt>
                <c:pt idx="654">
                  <c:v>69.927729999999997</c:v>
                </c:pt>
                <c:pt idx="655">
                  <c:v>51.292969999999997</c:v>
                </c:pt>
                <c:pt idx="656">
                  <c:v>105.6699</c:v>
                </c:pt>
                <c:pt idx="657">
                  <c:v>88.283199999999994</c:v>
                </c:pt>
                <c:pt idx="658">
                  <c:v>145.8887</c:v>
                </c:pt>
                <c:pt idx="659">
                  <c:v>293.05079999999998</c:v>
                </c:pt>
                <c:pt idx="660">
                  <c:v>105.6465</c:v>
                </c:pt>
                <c:pt idx="661">
                  <c:v>15.720700000000001</c:v>
                </c:pt>
                <c:pt idx="662">
                  <c:v>31.621089999999999</c:v>
                </c:pt>
                <c:pt idx="663">
                  <c:v>163.7227</c:v>
                </c:pt>
                <c:pt idx="664">
                  <c:v>180.0078</c:v>
                </c:pt>
                <c:pt idx="665">
                  <c:v>32.560549999999999</c:v>
                </c:pt>
                <c:pt idx="666">
                  <c:v>74.109380000000002</c:v>
                </c:pt>
                <c:pt idx="667">
                  <c:v>59.183590000000002</c:v>
                </c:pt>
                <c:pt idx="668">
                  <c:v>242.74610000000001</c:v>
                </c:pt>
                <c:pt idx="669">
                  <c:v>122.1914</c:v>
                </c:pt>
                <c:pt idx="670">
                  <c:v>91.041020000000003</c:v>
                </c:pt>
                <c:pt idx="671">
                  <c:v>4.625</c:v>
                </c:pt>
                <c:pt idx="672">
                  <c:v>187.22460000000001</c:v>
                </c:pt>
                <c:pt idx="673">
                  <c:v>178.69139999999999</c:v>
                </c:pt>
                <c:pt idx="674">
                  <c:v>191.28319999999999</c:v>
                </c:pt>
                <c:pt idx="675">
                  <c:v>6.0761719999999997</c:v>
                </c:pt>
                <c:pt idx="676">
                  <c:v>200.54490000000001</c:v>
                </c:pt>
                <c:pt idx="677">
                  <c:v>199.12299999999999</c:v>
                </c:pt>
                <c:pt idx="678">
                  <c:v>6.3007809999999997</c:v>
                </c:pt>
                <c:pt idx="679">
                  <c:v>180.1797</c:v>
                </c:pt>
                <c:pt idx="680">
                  <c:v>106.7148</c:v>
                </c:pt>
                <c:pt idx="681">
                  <c:v>24.78125</c:v>
                </c:pt>
                <c:pt idx="682">
                  <c:v>42.330080000000002</c:v>
                </c:pt>
                <c:pt idx="683">
                  <c:v>62.720700000000001</c:v>
                </c:pt>
                <c:pt idx="684">
                  <c:v>142.26169999999999</c:v>
                </c:pt>
                <c:pt idx="685">
                  <c:v>5.4726559999999997</c:v>
                </c:pt>
                <c:pt idx="686">
                  <c:v>184.08590000000001</c:v>
                </c:pt>
                <c:pt idx="687">
                  <c:v>36.615229999999997</c:v>
                </c:pt>
                <c:pt idx="688">
                  <c:v>95.140619999999998</c:v>
                </c:pt>
                <c:pt idx="689">
                  <c:v>169.66409999999999</c:v>
                </c:pt>
                <c:pt idx="690">
                  <c:v>213.00980000000001</c:v>
                </c:pt>
                <c:pt idx="691">
                  <c:v>146.54300000000001</c:v>
                </c:pt>
                <c:pt idx="692">
                  <c:v>80.056640000000002</c:v>
                </c:pt>
                <c:pt idx="693">
                  <c:v>86.582030000000003</c:v>
                </c:pt>
                <c:pt idx="694">
                  <c:v>18.626950000000001</c:v>
                </c:pt>
                <c:pt idx="695">
                  <c:v>39.373049999999999</c:v>
                </c:pt>
                <c:pt idx="696">
                  <c:v>1.8769530000000001</c:v>
                </c:pt>
                <c:pt idx="697">
                  <c:v>6.3886719999999997</c:v>
                </c:pt>
                <c:pt idx="698">
                  <c:v>120.09180000000001</c:v>
                </c:pt>
                <c:pt idx="699">
                  <c:v>126.5215</c:v>
                </c:pt>
                <c:pt idx="700">
                  <c:v>262.92579999999998</c:v>
                </c:pt>
                <c:pt idx="701">
                  <c:v>193.37110000000001</c:v>
                </c:pt>
                <c:pt idx="702">
                  <c:v>116.8438</c:v>
                </c:pt>
                <c:pt idx="703">
                  <c:v>105.3125</c:v>
                </c:pt>
                <c:pt idx="704">
                  <c:v>116.7812</c:v>
                </c:pt>
                <c:pt idx="705">
                  <c:v>30.753910000000001</c:v>
                </c:pt>
                <c:pt idx="706">
                  <c:v>73.6875</c:v>
                </c:pt>
                <c:pt idx="707">
                  <c:v>139.13480000000001</c:v>
                </c:pt>
                <c:pt idx="708">
                  <c:v>168.3477</c:v>
                </c:pt>
                <c:pt idx="709">
                  <c:v>101.666</c:v>
                </c:pt>
                <c:pt idx="710">
                  <c:v>81.595699999999994</c:v>
                </c:pt>
                <c:pt idx="711">
                  <c:v>19.962890000000002</c:v>
                </c:pt>
                <c:pt idx="712">
                  <c:v>219.291</c:v>
                </c:pt>
                <c:pt idx="713">
                  <c:v>287.47460000000001</c:v>
                </c:pt>
                <c:pt idx="714">
                  <c:v>69.849609999999998</c:v>
                </c:pt>
                <c:pt idx="715">
                  <c:v>147.8613</c:v>
                </c:pt>
                <c:pt idx="716">
                  <c:v>113.48050000000001</c:v>
                </c:pt>
                <c:pt idx="717">
                  <c:v>2.5703130000000001</c:v>
                </c:pt>
                <c:pt idx="718">
                  <c:v>78.765619999999998</c:v>
                </c:pt>
                <c:pt idx="719">
                  <c:v>21.033200000000001</c:v>
                </c:pt>
                <c:pt idx="720">
                  <c:v>173.04689999999999</c:v>
                </c:pt>
                <c:pt idx="721">
                  <c:v>151.37110000000001</c:v>
                </c:pt>
                <c:pt idx="722">
                  <c:v>211.69919999999999</c:v>
                </c:pt>
                <c:pt idx="723">
                  <c:v>120.02930000000001</c:v>
                </c:pt>
                <c:pt idx="724">
                  <c:v>219.35740000000001</c:v>
                </c:pt>
                <c:pt idx="725">
                  <c:v>143.68549999999999</c:v>
                </c:pt>
                <c:pt idx="726">
                  <c:v>223.0137</c:v>
                </c:pt>
                <c:pt idx="727">
                  <c:v>270.33789999999999</c:v>
                </c:pt>
                <c:pt idx="728">
                  <c:v>3.6640630000000001</c:v>
                </c:pt>
                <c:pt idx="729">
                  <c:v>257.51760000000002</c:v>
                </c:pt>
                <c:pt idx="730">
                  <c:v>85.839839999999995</c:v>
                </c:pt>
                <c:pt idx="731">
                  <c:v>162.0762</c:v>
                </c:pt>
                <c:pt idx="732">
                  <c:v>137.39840000000001</c:v>
                </c:pt>
                <c:pt idx="733">
                  <c:v>85.720699999999994</c:v>
                </c:pt>
                <c:pt idx="734">
                  <c:v>102.45310000000001</c:v>
                </c:pt>
                <c:pt idx="735">
                  <c:v>76.076170000000005</c:v>
                </c:pt>
                <c:pt idx="736">
                  <c:v>97.6875</c:v>
                </c:pt>
                <c:pt idx="737">
                  <c:v>65.009770000000003</c:v>
                </c:pt>
                <c:pt idx="738">
                  <c:v>144.33199999999999</c:v>
                </c:pt>
                <c:pt idx="739">
                  <c:v>151.6523</c:v>
                </c:pt>
                <c:pt idx="740">
                  <c:v>58.976559999999999</c:v>
                </c:pt>
                <c:pt idx="741">
                  <c:v>43.701169999999998</c:v>
                </c:pt>
                <c:pt idx="742">
                  <c:v>135.45699999999999</c:v>
                </c:pt>
                <c:pt idx="743">
                  <c:v>86.673829999999995</c:v>
                </c:pt>
                <c:pt idx="744">
                  <c:v>246.97659999999999</c:v>
                </c:pt>
                <c:pt idx="745">
                  <c:v>171.28319999999999</c:v>
                </c:pt>
                <c:pt idx="746">
                  <c:v>224.71680000000001</c:v>
                </c:pt>
                <c:pt idx="747">
                  <c:v>69.888670000000005</c:v>
                </c:pt>
                <c:pt idx="748">
                  <c:v>273.19529999999997</c:v>
                </c:pt>
                <c:pt idx="749">
                  <c:v>231.50200000000001</c:v>
                </c:pt>
                <c:pt idx="750">
                  <c:v>258.53519999999997</c:v>
                </c:pt>
                <c:pt idx="751">
                  <c:v>102.8438</c:v>
                </c:pt>
                <c:pt idx="752">
                  <c:v>394.15429999999998</c:v>
                </c:pt>
                <c:pt idx="753">
                  <c:v>324.46289999999999</c:v>
                </c:pt>
                <c:pt idx="754">
                  <c:v>276.77539999999999</c:v>
                </c:pt>
                <c:pt idx="755">
                  <c:v>375.08789999999999</c:v>
                </c:pt>
                <c:pt idx="756">
                  <c:v>436.39839999999998</c:v>
                </c:pt>
                <c:pt idx="757">
                  <c:v>409.71089999999998</c:v>
                </c:pt>
                <c:pt idx="758">
                  <c:v>581.02340000000004</c:v>
                </c:pt>
                <c:pt idx="759">
                  <c:v>397.10739999999998</c:v>
                </c:pt>
                <c:pt idx="760">
                  <c:v>358.43360000000001</c:v>
                </c:pt>
                <c:pt idx="761">
                  <c:v>601.76170000000002</c:v>
                </c:pt>
                <c:pt idx="762">
                  <c:v>583.08789999999999</c:v>
                </c:pt>
                <c:pt idx="763">
                  <c:v>509.14449999999999</c:v>
                </c:pt>
                <c:pt idx="764">
                  <c:v>780.47460000000001</c:v>
                </c:pt>
                <c:pt idx="765">
                  <c:v>702.73829999999998</c:v>
                </c:pt>
                <c:pt idx="766">
                  <c:v>680.07619999999997</c:v>
                </c:pt>
                <c:pt idx="767">
                  <c:v>750.41409999999996</c:v>
                </c:pt>
                <c:pt idx="768">
                  <c:v>784.75390000000004</c:v>
                </c:pt>
                <c:pt idx="769">
                  <c:v>987.10159999999996</c:v>
                </c:pt>
                <c:pt idx="770">
                  <c:v>1119.4490000000001</c:v>
                </c:pt>
                <c:pt idx="771">
                  <c:v>1047.826</c:v>
                </c:pt>
                <c:pt idx="772">
                  <c:v>1253.2070000000001</c:v>
                </c:pt>
                <c:pt idx="773">
                  <c:v>1343.59</c:v>
                </c:pt>
                <c:pt idx="774">
                  <c:v>1496.9939999999999</c:v>
                </c:pt>
                <c:pt idx="775">
                  <c:v>1514.336</c:v>
                </c:pt>
                <c:pt idx="776">
                  <c:v>1913.7439999999999</c:v>
                </c:pt>
                <c:pt idx="777">
                  <c:v>1664.154</c:v>
                </c:pt>
                <c:pt idx="778">
                  <c:v>1589.6020000000001</c:v>
                </c:pt>
                <c:pt idx="779">
                  <c:v>1487.0530000000001</c:v>
                </c:pt>
                <c:pt idx="780">
                  <c:v>1068.508</c:v>
                </c:pt>
                <c:pt idx="781">
                  <c:v>668.50779999999997</c:v>
                </c:pt>
                <c:pt idx="782">
                  <c:v>782.87300000000005</c:v>
                </c:pt>
                <c:pt idx="783">
                  <c:v>471.35739999999998</c:v>
                </c:pt>
                <c:pt idx="784">
                  <c:v>463.86130000000003</c:v>
                </c:pt>
                <c:pt idx="785">
                  <c:v>562.26170000000002</c:v>
                </c:pt>
                <c:pt idx="786">
                  <c:v>61.335940000000001</c:v>
                </c:pt>
                <c:pt idx="787">
                  <c:v>426.86130000000003</c:v>
                </c:pt>
                <c:pt idx="788">
                  <c:v>9.3886719999999997</c:v>
                </c:pt>
                <c:pt idx="789">
                  <c:v>152.20699999999999</c:v>
                </c:pt>
                <c:pt idx="790">
                  <c:v>237.75980000000001</c:v>
                </c:pt>
                <c:pt idx="791">
                  <c:v>323.76760000000002</c:v>
                </c:pt>
                <c:pt idx="792">
                  <c:v>338.32619999999997</c:v>
                </c:pt>
                <c:pt idx="793">
                  <c:v>280.88670000000002</c:v>
                </c:pt>
                <c:pt idx="794">
                  <c:v>248.4512</c:v>
                </c:pt>
                <c:pt idx="795">
                  <c:v>43.140619999999998</c:v>
                </c:pt>
                <c:pt idx="796">
                  <c:v>56.412109999999998</c:v>
                </c:pt>
                <c:pt idx="797">
                  <c:v>356.97070000000002</c:v>
                </c:pt>
                <c:pt idx="798">
                  <c:v>89.080079999999995</c:v>
                </c:pt>
                <c:pt idx="799">
                  <c:v>91.445310000000006</c:v>
                </c:pt>
                <c:pt idx="800">
                  <c:v>36.007809999999999</c:v>
                </c:pt>
                <c:pt idx="801">
                  <c:v>165.43360000000001</c:v>
                </c:pt>
                <c:pt idx="802">
                  <c:v>122.9512</c:v>
                </c:pt>
                <c:pt idx="803">
                  <c:v>114.4902</c:v>
                </c:pt>
                <c:pt idx="804">
                  <c:v>260.03320000000002</c:v>
                </c:pt>
                <c:pt idx="805">
                  <c:v>27.994140000000002</c:v>
                </c:pt>
                <c:pt idx="806">
                  <c:v>176.5684</c:v>
                </c:pt>
                <c:pt idx="807">
                  <c:v>161.14060000000001</c:v>
                </c:pt>
                <c:pt idx="808">
                  <c:v>316.72460000000001</c:v>
                </c:pt>
                <c:pt idx="809">
                  <c:v>388.3184</c:v>
                </c:pt>
                <c:pt idx="810">
                  <c:v>273.91019999999997</c:v>
                </c:pt>
                <c:pt idx="811">
                  <c:v>289.50979999999998</c:v>
                </c:pt>
                <c:pt idx="812">
                  <c:v>314.1191</c:v>
                </c:pt>
                <c:pt idx="813">
                  <c:v>394.73239999999998</c:v>
                </c:pt>
                <c:pt idx="814">
                  <c:v>343.28519999999997</c:v>
                </c:pt>
                <c:pt idx="815">
                  <c:v>225.37299999999999</c:v>
                </c:pt>
                <c:pt idx="816">
                  <c:v>215.69919999999999</c:v>
                </c:pt>
                <c:pt idx="817">
                  <c:v>385.81639999999999</c:v>
                </c:pt>
                <c:pt idx="818">
                  <c:v>384.44529999999997</c:v>
                </c:pt>
                <c:pt idx="819">
                  <c:v>505.07619999999997</c:v>
                </c:pt>
                <c:pt idx="820">
                  <c:v>761.71479999999997</c:v>
                </c:pt>
                <c:pt idx="821">
                  <c:v>726.35739999999998</c:v>
                </c:pt>
                <c:pt idx="822">
                  <c:v>628.00199999999995</c:v>
                </c:pt>
                <c:pt idx="823">
                  <c:v>823.65229999999997</c:v>
                </c:pt>
                <c:pt idx="824">
                  <c:v>677.3066</c:v>
                </c:pt>
                <c:pt idx="825">
                  <c:v>774.08199999999999</c:v>
                </c:pt>
                <c:pt idx="826">
                  <c:v>1090.742</c:v>
                </c:pt>
                <c:pt idx="827">
                  <c:v>1122.4059999999999</c:v>
                </c:pt>
                <c:pt idx="828">
                  <c:v>1420.0740000000001</c:v>
                </c:pt>
                <c:pt idx="829">
                  <c:v>2006.748</c:v>
                </c:pt>
                <c:pt idx="830">
                  <c:v>2417.4259999999999</c:v>
                </c:pt>
                <c:pt idx="831">
                  <c:v>3349.9609999999998</c:v>
                </c:pt>
                <c:pt idx="832">
                  <c:v>4883.6480000000001</c:v>
                </c:pt>
                <c:pt idx="833">
                  <c:v>6572.34</c:v>
                </c:pt>
                <c:pt idx="834">
                  <c:v>9685.0349999999999</c:v>
                </c:pt>
                <c:pt idx="835">
                  <c:v>13808.6</c:v>
                </c:pt>
                <c:pt idx="836">
                  <c:v>20218.310000000001</c:v>
                </c:pt>
                <c:pt idx="837">
                  <c:v>26874.79</c:v>
                </c:pt>
                <c:pt idx="838">
                  <c:v>32125.49</c:v>
                </c:pt>
                <c:pt idx="839">
                  <c:v>35655.21</c:v>
                </c:pt>
                <c:pt idx="840">
                  <c:v>34450.949999999997</c:v>
                </c:pt>
                <c:pt idx="841">
                  <c:v>29567.67</c:v>
                </c:pt>
                <c:pt idx="842">
                  <c:v>24469.4</c:v>
                </c:pt>
                <c:pt idx="843">
                  <c:v>19485.14</c:v>
                </c:pt>
                <c:pt idx="844">
                  <c:v>13846.88</c:v>
                </c:pt>
                <c:pt idx="845">
                  <c:v>8956.6329999999998</c:v>
                </c:pt>
                <c:pt idx="846">
                  <c:v>5693.3850000000002</c:v>
                </c:pt>
                <c:pt idx="847">
                  <c:v>3472.1480000000001</c:v>
                </c:pt>
                <c:pt idx="848">
                  <c:v>2556.8809999999999</c:v>
                </c:pt>
                <c:pt idx="849">
                  <c:v>1740.67</c:v>
                </c:pt>
                <c:pt idx="850">
                  <c:v>1214.4690000000001</c:v>
                </c:pt>
                <c:pt idx="851">
                  <c:v>967.26949999999999</c:v>
                </c:pt>
                <c:pt idx="852">
                  <c:v>788.07619999999997</c:v>
                </c:pt>
                <c:pt idx="853">
                  <c:v>472.88869999999997</c:v>
                </c:pt>
                <c:pt idx="854">
                  <c:v>371.70510000000002</c:v>
                </c:pt>
                <c:pt idx="855">
                  <c:v>341.52929999999998</c:v>
                </c:pt>
                <c:pt idx="856">
                  <c:v>273.35550000000001</c:v>
                </c:pt>
                <c:pt idx="857">
                  <c:v>280.19729999999998</c:v>
                </c:pt>
                <c:pt idx="858">
                  <c:v>76.035160000000005</c:v>
                </c:pt>
                <c:pt idx="859">
                  <c:v>278.875</c:v>
                </c:pt>
                <c:pt idx="860">
                  <c:v>190.72069999999999</c:v>
                </c:pt>
                <c:pt idx="861">
                  <c:v>393.41019999999997</c:v>
                </c:pt>
                <c:pt idx="862">
                  <c:v>285.26560000000001</c:v>
                </c:pt>
                <c:pt idx="863">
                  <c:v>260.21879999999999</c:v>
                </c:pt>
                <c:pt idx="864">
                  <c:v>244.12299999999999</c:v>
                </c:pt>
                <c:pt idx="865">
                  <c:v>317.02929999999998</c:v>
                </c:pt>
                <c:pt idx="866">
                  <c:v>301.93950000000001</c:v>
                </c:pt>
                <c:pt idx="867">
                  <c:v>240.85550000000001</c:v>
                </c:pt>
                <c:pt idx="868">
                  <c:v>240.7773</c:v>
                </c:pt>
                <c:pt idx="869">
                  <c:v>240.70310000000001</c:v>
                </c:pt>
                <c:pt idx="870">
                  <c:v>476.63479999999998</c:v>
                </c:pt>
                <c:pt idx="871">
                  <c:v>292.57229999999998</c:v>
                </c:pt>
                <c:pt idx="872">
                  <c:v>402.51760000000002</c:v>
                </c:pt>
                <c:pt idx="873">
                  <c:v>479.46480000000003</c:v>
                </c:pt>
                <c:pt idx="874">
                  <c:v>330.41800000000001</c:v>
                </c:pt>
                <c:pt idx="875">
                  <c:v>351.37700000000001</c:v>
                </c:pt>
                <c:pt idx="876">
                  <c:v>323.33980000000003</c:v>
                </c:pt>
                <c:pt idx="877">
                  <c:v>445.33010000000002</c:v>
                </c:pt>
                <c:pt idx="878">
                  <c:v>322.36720000000003</c:v>
                </c:pt>
                <c:pt idx="879">
                  <c:v>379.2559</c:v>
                </c:pt>
                <c:pt idx="880">
                  <c:v>315.36130000000003</c:v>
                </c:pt>
                <c:pt idx="881">
                  <c:v>136.34960000000001</c:v>
                </c:pt>
                <c:pt idx="882">
                  <c:v>216.34569999999999</c:v>
                </c:pt>
                <c:pt idx="883">
                  <c:v>136.34569999999999</c:v>
                </c:pt>
                <c:pt idx="884">
                  <c:v>278.35160000000002</c:v>
                </c:pt>
                <c:pt idx="885">
                  <c:v>273.3965</c:v>
                </c:pt>
                <c:pt idx="886">
                  <c:v>145.44919999999999</c:v>
                </c:pt>
                <c:pt idx="887">
                  <c:v>181.50200000000001</c:v>
                </c:pt>
                <c:pt idx="888">
                  <c:v>217.5703</c:v>
                </c:pt>
                <c:pt idx="889">
                  <c:v>182.64060000000001</c:v>
                </c:pt>
                <c:pt idx="890">
                  <c:v>295.1816</c:v>
                </c:pt>
                <c:pt idx="891">
                  <c:v>111.2617</c:v>
                </c:pt>
                <c:pt idx="892">
                  <c:v>8.4765630000000005</c:v>
                </c:pt>
                <c:pt idx="893">
                  <c:v>463.08589999999998</c:v>
                </c:pt>
                <c:pt idx="894">
                  <c:v>253.32810000000001</c:v>
                </c:pt>
                <c:pt idx="895">
                  <c:v>212.42769999999999</c:v>
                </c:pt>
                <c:pt idx="896">
                  <c:v>181.5352</c:v>
                </c:pt>
                <c:pt idx="897">
                  <c:v>71.337890000000002</c:v>
                </c:pt>
                <c:pt idx="898">
                  <c:v>108.4395</c:v>
                </c:pt>
                <c:pt idx="899">
                  <c:v>164.64840000000001</c:v>
                </c:pt>
                <c:pt idx="900">
                  <c:v>163.43360000000001</c:v>
                </c:pt>
                <c:pt idx="901">
                  <c:v>259.56639999999999</c:v>
                </c:pt>
                <c:pt idx="902">
                  <c:v>334.70119999999997</c:v>
                </c:pt>
                <c:pt idx="903">
                  <c:v>165.30269999999999</c:v>
                </c:pt>
                <c:pt idx="904">
                  <c:v>217.4453</c:v>
                </c:pt>
                <c:pt idx="905">
                  <c:v>83.408199999999994</c:v>
                </c:pt>
                <c:pt idx="906">
                  <c:v>391.70119999999997</c:v>
                </c:pt>
                <c:pt idx="907">
                  <c:v>240.81639999999999</c:v>
                </c:pt>
                <c:pt idx="908">
                  <c:v>158.0684</c:v>
                </c:pt>
                <c:pt idx="909">
                  <c:v>480.97269999999997</c:v>
                </c:pt>
                <c:pt idx="910">
                  <c:v>67.984380000000002</c:v>
                </c:pt>
                <c:pt idx="911">
                  <c:v>37.027340000000002</c:v>
                </c:pt>
                <c:pt idx="912">
                  <c:v>110.0449</c:v>
                </c:pt>
                <c:pt idx="913">
                  <c:v>265.06639999999999</c:v>
                </c:pt>
                <c:pt idx="914">
                  <c:v>272.08980000000003</c:v>
                </c:pt>
                <c:pt idx="915">
                  <c:v>298.16210000000001</c:v>
                </c:pt>
                <c:pt idx="916">
                  <c:v>298.19139999999999</c:v>
                </c:pt>
                <c:pt idx="917">
                  <c:v>72.226560000000006</c:v>
                </c:pt>
                <c:pt idx="918">
                  <c:v>187.50200000000001</c:v>
                </c:pt>
                <c:pt idx="919">
                  <c:v>170.9941</c:v>
                </c:pt>
                <c:pt idx="920">
                  <c:v>102.5078</c:v>
                </c:pt>
                <c:pt idx="921">
                  <c:v>241.55860000000001</c:v>
                </c:pt>
                <c:pt idx="922">
                  <c:v>52.611330000000002</c:v>
                </c:pt>
                <c:pt idx="923">
                  <c:v>364.66800000000001</c:v>
                </c:pt>
                <c:pt idx="924">
                  <c:v>327.90230000000003</c:v>
                </c:pt>
                <c:pt idx="925">
                  <c:v>308.96879999999999</c:v>
                </c:pt>
                <c:pt idx="926">
                  <c:v>282.29489999999998</c:v>
                </c:pt>
                <c:pt idx="927">
                  <c:v>275.61520000000002</c:v>
                </c:pt>
                <c:pt idx="928">
                  <c:v>271.20699999999999</c:v>
                </c:pt>
                <c:pt idx="929">
                  <c:v>284.59379999999999</c:v>
                </c:pt>
                <c:pt idx="930">
                  <c:v>277.67380000000003</c:v>
                </c:pt>
                <c:pt idx="931">
                  <c:v>306.99799999999999</c:v>
                </c:pt>
                <c:pt idx="932">
                  <c:v>317.51560000000001</c:v>
                </c:pt>
                <c:pt idx="933">
                  <c:v>314.93360000000001</c:v>
                </c:pt>
                <c:pt idx="934">
                  <c:v>279.02730000000003</c:v>
                </c:pt>
                <c:pt idx="935">
                  <c:v>278.13279999999997</c:v>
                </c:pt>
                <c:pt idx="936">
                  <c:v>191.2441</c:v>
                </c:pt>
                <c:pt idx="937">
                  <c:v>215.35740000000001</c:v>
                </c:pt>
                <c:pt idx="938">
                  <c:v>64.476560000000006</c:v>
                </c:pt>
                <c:pt idx="939">
                  <c:v>209.5977</c:v>
                </c:pt>
                <c:pt idx="940">
                  <c:v>158.72069999999999</c:v>
                </c:pt>
                <c:pt idx="941">
                  <c:v>240.84569999999999</c:v>
                </c:pt>
                <c:pt idx="942">
                  <c:v>202.97460000000001</c:v>
                </c:pt>
                <c:pt idx="943">
                  <c:v>259.10550000000001</c:v>
                </c:pt>
                <c:pt idx="944">
                  <c:v>371.24020000000002</c:v>
                </c:pt>
                <c:pt idx="945">
                  <c:v>195.38480000000001</c:v>
                </c:pt>
                <c:pt idx="946">
                  <c:v>67.533199999999994</c:v>
                </c:pt>
                <c:pt idx="947">
                  <c:v>96.681640000000002</c:v>
                </c:pt>
                <c:pt idx="948">
                  <c:v>78.832030000000003</c:v>
                </c:pt>
                <c:pt idx="949">
                  <c:v>28.986329999999999</c:v>
                </c:pt>
                <c:pt idx="950">
                  <c:v>154.1953</c:v>
                </c:pt>
                <c:pt idx="951">
                  <c:v>142.3613</c:v>
                </c:pt>
                <c:pt idx="952">
                  <c:v>289.53120000000001</c:v>
                </c:pt>
                <c:pt idx="953">
                  <c:v>153.70310000000001</c:v>
                </c:pt>
                <c:pt idx="954">
                  <c:v>136.875</c:v>
                </c:pt>
                <c:pt idx="955">
                  <c:v>310.08980000000003</c:v>
                </c:pt>
                <c:pt idx="956">
                  <c:v>190.3066</c:v>
                </c:pt>
                <c:pt idx="957">
                  <c:v>160.5273</c:v>
                </c:pt>
                <c:pt idx="958">
                  <c:v>222.75</c:v>
                </c:pt>
                <c:pt idx="959">
                  <c:v>252.97659999999999</c:v>
                </c:pt>
                <c:pt idx="960">
                  <c:v>153.20310000000001</c:v>
                </c:pt>
                <c:pt idx="961">
                  <c:v>170.43360000000001</c:v>
                </c:pt>
                <c:pt idx="962">
                  <c:v>30.67578</c:v>
                </c:pt>
                <c:pt idx="963">
                  <c:v>173.92189999999999</c:v>
                </c:pt>
                <c:pt idx="964">
                  <c:v>141.17189999999999</c:v>
                </c:pt>
                <c:pt idx="965">
                  <c:v>75.425780000000003</c:v>
                </c:pt>
                <c:pt idx="966">
                  <c:v>171.09569999999999</c:v>
                </c:pt>
                <c:pt idx="967">
                  <c:v>177.35939999999999</c:v>
                </c:pt>
                <c:pt idx="968">
                  <c:v>265.62889999999999</c:v>
                </c:pt>
                <c:pt idx="969">
                  <c:v>125.8965</c:v>
                </c:pt>
                <c:pt idx="970">
                  <c:v>74.167969999999997</c:v>
                </c:pt>
                <c:pt idx="971">
                  <c:v>198.4375</c:v>
                </c:pt>
                <c:pt idx="972">
                  <c:v>236.71090000000001</c:v>
                </c:pt>
                <c:pt idx="973">
                  <c:v>193.3887</c:v>
                </c:pt>
                <c:pt idx="974">
                  <c:v>440.666</c:v>
                </c:pt>
                <c:pt idx="975">
                  <c:v>221.9434</c:v>
                </c:pt>
                <c:pt idx="976">
                  <c:v>12.222659999999999</c:v>
                </c:pt>
                <c:pt idx="977">
                  <c:v>99.501949999999994</c:v>
                </c:pt>
                <c:pt idx="978">
                  <c:v>229.78319999999999</c:v>
                </c:pt>
                <c:pt idx="979">
                  <c:v>82.064449999999994</c:v>
                </c:pt>
                <c:pt idx="980">
                  <c:v>286.34570000000002</c:v>
                </c:pt>
                <c:pt idx="981">
                  <c:v>323.65820000000002</c:v>
                </c:pt>
                <c:pt idx="982">
                  <c:v>10.908200000000001</c:v>
                </c:pt>
                <c:pt idx="983">
                  <c:v>245.3965</c:v>
                </c:pt>
                <c:pt idx="984">
                  <c:v>370.709</c:v>
                </c:pt>
                <c:pt idx="985">
                  <c:v>148.0215</c:v>
                </c:pt>
                <c:pt idx="986">
                  <c:v>188.33789999999999</c:v>
                </c:pt>
                <c:pt idx="987">
                  <c:v>267.66800000000001</c:v>
                </c:pt>
                <c:pt idx="988">
                  <c:v>209.00389999999999</c:v>
                </c:pt>
                <c:pt idx="989">
                  <c:v>339.33980000000003</c:v>
                </c:pt>
                <c:pt idx="990">
                  <c:v>314.83589999999998</c:v>
                </c:pt>
                <c:pt idx="991">
                  <c:v>265.01369999999997</c:v>
                </c:pt>
                <c:pt idx="992">
                  <c:v>302.35160000000002</c:v>
                </c:pt>
                <c:pt idx="993">
                  <c:v>133.6934</c:v>
                </c:pt>
                <c:pt idx="994">
                  <c:v>70.035160000000005</c:v>
                </c:pt>
                <c:pt idx="995">
                  <c:v>91.378910000000005</c:v>
                </c:pt>
                <c:pt idx="996">
                  <c:v>29.720700000000001</c:v>
                </c:pt>
                <c:pt idx="997">
                  <c:v>20.169920000000001</c:v>
                </c:pt>
                <c:pt idx="998">
                  <c:v>27.486329999999999</c:v>
                </c:pt>
                <c:pt idx="999">
                  <c:v>7.8378909999999999</c:v>
                </c:pt>
                <c:pt idx="1000">
                  <c:v>53.162109999999998</c:v>
                </c:pt>
                <c:pt idx="1001">
                  <c:v>123.48439999999999</c:v>
                </c:pt>
                <c:pt idx="1002">
                  <c:v>259.81049999999999</c:v>
                </c:pt>
                <c:pt idx="1003">
                  <c:v>276.26560000000001</c:v>
                </c:pt>
                <c:pt idx="1004">
                  <c:v>205.46090000000001</c:v>
                </c:pt>
                <c:pt idx="1005">
                  <c:v>338.03519999999997</c:v>
                </c:pt>
                <c:pt idx="1006">
                  <c:v>208.35939999999999</c:v>
                </c:pt>
                <c:pt idx="1007">
                  <c:v>175.61330000000001</c:v>
                </c:pt>
                <c:pt idx="1008">
                  <c:v>237.9375</c:v>
                </c:pt>
                <c:pt idx="1009">
                  <c:v>97.740229999999997</c:v>
                </c:pt>
                <c:pt idx="1010">
                  <c:v>160.52930000000001</c:v>
                </c:pt>
                <c:pt idx="1011">
                  <c:v>13.79688</c:v>
                </c:pt>
                <c:pt idx="1012">
                  <c:v>50.203119999999998</c:v>
                </c:pt>
                <c:pt idx="1013">
                  <c:v>12.28711</c:v>
                </c:pt>
                <c:pt idx="1014">
                  <c:v>119.5176</c:v>
                </c:pt>
                <c:pt idx="1015">
                  <c:v>202.74610000000001</c:v>
                </c:pt>
                <c:pt idx="1016">
                  <c:v>116.0234</c:v>
                </c:pt>
                <c:pt idx="1017">
                  <c:v>227.14060000000001</c:v>
                </c:pt>
                <c:pt idx="1018">
                  <c:v>30.30273</c:v>
                </c:pt>
                <c:pt idx="1019">
                  <c:v>19.537109999999998</c:v>
                </c:pt>
                <c:pt idx="1020">
                  <c:v>113.8574</c:v>
                </c:pt>
                <c:pt idx="1021">
                  <c:v>224.00200000000001</c:v>
                </c:pt>
                <c:pt idx="1022">
                  <c:v>31.857420000000001</c:v>
                </c:pt>
                <c:pt idx="1023">
                  <c:v>232.26560000000001</c:v>
                </c:pt>
                <c:pt idx="1024">
                  <c:v>342.38479999999998</c:v>
                </c:pt>
                <c:pt idx="1025">
                  <c:v>152.94139999999999</c:v>
                </c:pt>
                <c:pt idx="1026">
                  <c:v>141.06049999999999</c:v>
                </c:pt>
                <c:pt idx="1027">
                  <c:v>112.1777</c:v>
                </c:pt>
                <c:pt idx="1028">
                  <c:v>61.916020000000003</c:v>
                </c:pt>
                <c:pt idx="1029">
                  <c:v>101.14449999999999</c:v>
                </c:pt>
                <c:pt idx="1030">
                  <c:v>71.634770000000003</c:v>
                </c:pt>
                <c:pt idx="1031">
                  <c:v>168.77539999999999</c:v>
                </c:pt>
                <c:pt idx="1032">
                  <c:v>182.91409999999999</c:v>
                </c:pt>
                <c:pt idx="1033">
                  <c:v>212.15430000000001</c:v>
                </c:pt>
                <c:pt idx="1034">
                  <c:v>129.1934</c:v>
                </c:pt>
                <c:pt idx="1035">
                  <c:v>211.33789999999999</c:v>
                </c:pt>
                <c:pt idx="1036">
                  <c:v>240.48240000000001</c:v>
                </c:pt>
                <c:pt idx="1037">
                  <c:v>105.627</c:v>
                </c:pt>
                <c:pt idx="1038">
                  <c:v>54.210940000000001</c:v>
                </c:pt>
                <c:pt idx="1039">
                  <c:v>212.9238</c:v>
                </c:pt>
                <c:pt idx="1040">
                  <c:v>52.064450000000001</c:v>
                </c:pt>
                <c:pt idx="1041">
                  <c:v>79.201170000000005</c:v>
                </c:pt>
                <c:pt idx="1042">
                  <c:v>269.33980000000003</c:v>
                </c:pt>
                <c:pt idx="1043">
                  <c:v>6.4746090000000001</c:v>
                </c:pt>
                <c:pt idx="1044">
                  <c:v>162.60740000000001</c:v>
                </c:pt>
                <c:pt idx="1045">
                  <c:v>0.26171899999999998</c:v>
                </c:pt>
                <c:pt idx="1046">
                  <c:v>144.86330000000001</c:v>
                </c:pt>
                <c:pt idx="1047">
                  <c:v>15.013669999999999</c:v>
                </c:pt>
                <c:pt idx="1048">
                  <c:v>94.095699999999994</c:v>
                </c:pt>
                <c:pt idx="1049">
                  <c:v>252.2012</c:v>
                </c:pt>
                <c:pt idx="1050">
                  <c:v>219.30269999999999</c:v>
                </c:pt>
                <c:pt idx="1051">
                  <c:v>282.125</c:v>
                </c:pt>
                <c:pt idx="1052">
                  <c:v>108.5</c:v>
                </c:pt>
                <c:pt idx="1053">
                  <c:v>224.5898</c:v>
                </c:pt>
                <c:pt idx="1054">
                  <c:v>253.67769999999999</c:v>
                </c:pt>
                <c:pt idx="1055">
                  <c:v>119.76560000000001</c:v>
                </c:pt>
                <c:pt idx="1056">
                  <c:v>299.84769999999997</c:v>
                </c:pt>
                <c:pt idx="1057">
                  <c:v>116.9277</c:v>
                </c:pt>
                <c:pt idx="1058">
                  <c:v>481</c:v>
                </c:pt>
                <c:pt idx="1059">
                  <c:v>259.07229999999998</c:v>
                </c:pt>
                <c:pt idx="1060">
                  <c:v>262.12889999999999</c:v>
                </c:pt>
                <c:pt idx="1061">
                  <c:v>62.417969999999997</c:v>
                </c:pt>
                <c:pt idx="1062">
                  <c:v>110.4766</c:v>
                </c:pt>
                <c:pt idx="1063">
                  <c:v>222.5352</c:v>
                </c:pt>
                <c:pt idx="1064">
                  <c:v>373.59179999999998</c:v>
                </c:pt>
                <c:pt idx="1065">
                  <c:v>317.65230000000003</c:v>
                </c:pt>
                <c:pt idx="1066">
                  <c:v>192.71090000000001</c:v>
                </c:pt>
                <c:pt idx="1067">
                  <c:v>71.769530000000003</c:v>
                </c:pt>
                <c:pt idx="1068">
                  <c:v>103.82810000000001</c:v>
                </c:pt>
                <c:pt idx="1069">
                  <c:v>51.326169999999998</c:v>
                </c:pt>
                <c:pt idx="1070">
                  <c:v>404.14060000000001</c:v>
                </c:pt>
                <c:pt idx="1071">
                  <c:v>69.560550000000006</c:v>
                </c:pt>
                <c:pt idx="1072">
                  <c:v>295.62110000000001</c:v>
                </c:pt>
                <c:pt idx="1073">
                  <c:v>299.67380000000003</c:v>
                </c:pt>
                <c:pt idx="1074">
                  <c:v>218.72069999999999</c:v>
                </c:pt>
                <c:pt idx="1075">
                  <c:v>140.7715</c:v>
                </c:pt>
                <c:pt idx="1076">
                  <c:v>98.345699999999994</c:v>
                </c:pt>
                <c:pt idx="1077">
                  <c:v>146.39259999999999</c:v>
                </c:pt>
                <c:pt idx="1078">
                  <c:v>217.4375</c:v>
                </c:pt>
                <c:pt idx="1079">
                  <c:v>142.48240000000001</c:v>
                </c:pt>
                <c:pt idx="1080">
                  <c:v>290.52730000000003</c:v>
                </c:pt>
                <c:pt idx="1081">
                  <c:v>88.529300000000006</c:v>
                </c:pt>
                <c:pt idx="1082">
                  <c:v>480.52929999999998</c:v>
                </c:pt>
                <c:pt idx="1083">
                  <c:v>207.8398</c:v>
                </c:pt>
                <c:pt idx="1084">
                  <c:v>237.07419999999999</c:v>
                </c:pt>
                <c:pt idx="1085">
                  <c:v>12.689450000000001</c:v>
                </c:pt>
                <c:pt idx="1086">
                  <c:v>208.29689999999999</c:v>
                </c:pt>
                <c:pt idx="1087">
                  <c:v>456.6035</c:v>
                </c:pt>
                <c:pt idx="1088">
                  <c:v>327.584</c:v>
                </c:pt>
                <c:pt idx="1089">
                  <c:v>117.5625</c:v>
                </c:pt>
                <c:pt idx="1090">
                  <c:v>370.541</c:v>
                </c:pt>
                <c:pt idx="1091">
                  <c:v>299.51760000000002</c:v>
                </c:pt>
                <c:pt idx="1092">
                  <c:v>5.4882809999999997</c:v>
                </c:pt>
                <c:pt idx="1093">
                  <c:v>470.45699999999999</c:v>
                </c:pt>
                <c:pt idx="1094">
                  <c:v>317.416</c:v>
                </c:pt>
                <c:pt idx="1095">
                  <c:v>231.37299999999999</c:v>
                </c:pt>
                <c:pt idx="1096">
                  <c:v>213.31639999999999</c:v>
                </c:pt>
                <c:pt idx="1097">
                  <c:v>318.26369999999997</c:v>
                </c:pt>
                <c:pt idx="1098">
                  <c:v>302.21089999999998</c:v>
                </c:pt>
                <c:pt idx="1099">
                  <c:v>141.1523</c:v>
                </c:pt>
                <c:pt idx="1100">
                  <c:v>199.20509999999999</c:v>
                </c:pt>
                <c:pt idx="1101">
                  <c:v>112.85550000000001</c:v>
                </c:pt>
                <c:pt idx="1102">
                  <c:v>49.990229999999997</c:v>
                </c:pt>
                <c:pt idx="1103">
                  <c:v>172.89259999999999</c:v>
                </c:pt>
                <c:pt idx="1104">
                  <c:v>143.89060000000001</c:v>
                </c:pt>
                <c:pt idx="1105">
                  <c:v>344.78910000000002</c:v>
                </c:pt>
                <c:pt idx="1106">
                  <c:v>403.41210000000001</c:v>
                </c:pt>
                <c:pt idx="1107">
                  <c:v>219.31049999999999</c:v>
                </c:pt>
                <c:pt idx="1108">
                  <c:v>341.48439999999999</c:v>
                </c:pt>
                <c:pt idx="1109">
                  <c:v>257.59769999999997</c:v>
                </c:pt>
                <c:pt idx="1110">
                  <c:v>302.48829999999998</c:v>
                </c:pt>
                <c:pt idx="1111">
                  <c:v>340.3809</c:v>
                </c:pt>
                <c:pt idx="1112">
                  <c:v>271.166</c:v>
                </c:pt>
                <c:pt idx="1113">
                  <c:v>272.05270000000002</c:v>
                </c:pt>
                <c:pt idx="1114">
                  <c:v>208.9375</c:v>
                </c:pt>
                <c:pt idx="1115">
                  <c:v>420.82229999999998</c:v>
                </c:pt>
                <c:pt idx="1116">
                  <c:v>79.685550000000006</c:v>
                </c:pt>
                <c:pt idx="1117">
                  <c:v>155.50389999999999</c:v>
                </c:pt>
                <c:pt idx="1118">
                  <c:v>107.4746</c:v>
                </c:pt>
                <c:pt idx="1119">
                  <c:v>323.53519999999997</c:v>
                </c:pt>
                <c:pt idx="1120">
                  <c:v>240.41210000000001</c:v>
                </c:pt>
                <c:pt idx="1121">
                  <c:v>151.28710000000001</c:v>
                </c:pt>
                <c:pt idx="1122">
                  <c:v>196.16409999999999</c:v>
                </c:pt>
                <c:pt idx="1123">
                  <c:v>120.0371</c:v>
                </c:pt>
                <c:pt idx="1124">
                  <c:v>48.912109999999998</c:v>
                </c:pt>
                <c:pt idx="1125">
                  <c:v>381.78120000000001</c:v>
                </c:pt>
                <c:pt idx="1126">
                  <c:v>3.6484380000000001</c:v>
                </c:pt>
                <c:pt idx="1127">
                  <c:v>358.50979999999998</c:v>
                </c:pt>
                <c:pt idx="1128">
                  <c:v>167.36330000000001</c:v>
                </c:pt>
                <c:pt idx="1129">
                  <c:v>125.7539</c:v>
                </c:pt>
                <c:pt idx="1130">
                  <c:v>191.60550000000001</c:v>
                </c:pt>
                <c:pt idx="1131">
                  <c:v>5.296875</c:v>
                </c:pt>
                <c:pt idx="1132">
                  <c:v>43.591799999999999</c:v>
                </c:pt>
                <c:pt idx="1133">
                  <c:v>242.28710000000001</c:v>
                </c:pt>
                <c:pt idx="1134">
                  <c:v>118.1621</c:v>
                </c:pt>
                <c:pt idx="1135">
                  <c:v>127.9434</c:v>
                </c:pt>
                <c:pt idx="1136">
                  <c:v>449.02730000000003</c:v>
                </c:pt>
                <c:pt idx="1137">
                  <c:v>381.80860000000001</c:v>
                </c:pt>
                <c:pt idx="1138">
                  <c:v>224.5059</c:v>
                </c:pt>
                <c:pt idx="1139">
                  <c:v>40.625</c:v>
                </c:pt>
                <c:pt idx="1140">
                  <c:v>293.37700000000001</c:v>
                </c:pt>
                <c:pt idx="1141">
                  <c:v>326.09960000000001</c:v>
                </c:pt>
                <c:pt idx="1142">
                  <c:v>303.41989999999998</c:v>
                </c:pt>
                <c:pt idx="1143">
                  <c:v>235.07419999999999</c:v>
                </c:pt>
                <c:pt idx="1144">
                  <c:v>233.2012</c:v>
                </c:pt>
                <c:pt idx="1145">
                  <c:v>113.8613</c:v>
                </c:pt>
                <c:pt idx="1146">
                  <c:v>313.50389999999999</c:v>
                </c:pt>
                <c:pt idx="1147">
                  <c:v>274.62889999999999</c:v>
                </c:pt>
                <c:pt idx="1148">
                  <c:v>460.30470000000003</c:v>
                </c:pt>
                <c:pt idx="1149">
                  <c:v>265.97269999999997</c:v>
                </c:pt>
                <c:pt idx="1150">
                  <c:v>318.04689999999999</c:v>
                </c:pt>
                <c:pt idx="1151">
                  <c:v>263.375</c:v>
                </c:pt>
                <c:pt idx="1152">
                  <c:v>230.03909999999999</c:v>
                </c:pt>
                <c:pt idx="1153">
                  <c:v>272.69139999999999</c:v>
                </c:pt>
                <c:pt idx="1154">
                  <c:v>431.33980000000003</c:v>
                </c:pt>
                <c:pt idx="1155">
                  <c:v>382.98050000000001</c:v>
                </c:pt>
                <c:pt idx="1156">
                  <c:v>319.61329999999998</c:v>
                </c:pt>
                <c:pt idx="1157">
                  <c:v>279.23439999999999</c:v>
                </c:pt>
                <c:pt idx="1158">
                  <c:v>573.89260000000002</c:v>
                </c:pt>
                <c:pt idx="1159">
                  <c:v>521.54880000000003</c:v>
                </c:pt>
                <c:pt idx="1160">
                  <c:v>543.16409999999996</c:v>
                </c:pt>
                <c:pt idx="1161">
                  <c:v>460.8184</c:v>
                </c:pt>
                <c:pt idx="1162">
                  <c:v>805.36130000000003</c:v>
                </c:pt>
                <c:pt idx="1163">
                  <c:v>936.72270000000003</c:v>
                </c:pt>
                <c:pt idx="1164">
                  <c:v>850.23630000000003</c:v>
                </c:pt>
                <c:pt idx="1165">
                  <c:v>1098.297</c:v>
                </c:pt>
                <c:pt idx="1166">
                  <c:v>747.74609999999996</c:v>
                </c:pt>
                <c:pt idx="1167">
                  <c:v>694.91600000000005</c:v>
                </c:pt>
                <c:pt idx="1168">
                  <c:v>699.1309</c:v>
                </c:pt>
                <c:pt idx="1169">
                  <c:v>617.29100000000005</c:v>
                </c:pt>
                <c:pt idx="1170">
                  <c:v>510.40230000000003</c:v>
                </c:pt>
                <c:pt idx="1171">
                  <c:v>435.46480000000003</c:v>
                </c:pt>
                <c:pt idx="1172">
                  <c:v>442.69529999999997</c:v>
                </c:pt>
                <c:pt idx="1173">
                  <c:v>294.64839999999998</c:v>
                </c:pt>
                <c:pt idx="1174">
                  <c:v>463.3184</c:v>
                </c:pt>
                <c:pt idx="1175">
                  <c:v>358.32420000000002</c:v>
                </c:pt>
                <c:pt idx="1176">
                  <c:v>286.11130000000003</c:v>
                </c:pt>
                <c:pt idx="1177">
                  <c:v>287.14260000000002</c:v>
                </c:pt>
                <c:pt idx="1178">
                  <c:v>119.51949999999999</c:v>
                </c:pt>
                <c:pt idx="1179">
                  <c:v>329.24020000000002</c:v>
                </c:pt>
                <c:pt idx="1180">
                  <c:v>66.322270000000003</c:v>
                </c:pt>
                <c:pt idx="1181">
                  <c:v>231.40620000000001</c:v>
                </c:pt>
                <c:pt idx="1182">
                  <c:v>334.48439999999999</c:v>
                </c:pt>
                <c:pt idx="1183">
                  <c:v>270.5625</c:v>
                </c:pt>
                <c:pt idx="1184">
                  <c:v>434.58199999999999</c:v>
                </c:pt>
                <c:pt idx="1185">
                  <c:v>378.75200000000001</c:v>
                </c:pt>
                <c:pt idx="1186">
                  <c:v>198.71879999999999</c:v>
                </c:pt>
                <c:pt idx="1187">
                  <c:v>322.78519999999997</c:v>
                </c:pt>
                <c:pt idx="1188">
                  <c:v>132.84180000000001</c:v>
                </c:pt>
                <c:pt idx="1189">
                  <c:v>82.900390000000002</c:v>
                </c:pt>
                <c:pt idx="1190">
                  <c:v>47.943359999999998</c:v>
                </c:pt>
                <c:pt idx="1191">
                  <c:v>165.96680000000001</c:v>
                </c:pt>
                <c:pt idx="1192">
                  <c:v>138.39259999999999</c:v>
                </c:pt>
                <c:pt idx="1193">
                  <c:v>444.37110000000001</c:v>
                </c:pt>
                <c:pt idx="1194">
                  <c:v>279.34769999999997</c:v>
                </c:pt>
                <c:pt idx="1195">
                  <c:v>31.318359999999998</c:v>
                </c:pt>
                <c:pt idx="1196">
                  <c:v>182.8184</c:v>
                </c:pt>
                <c:pt idx="1197">
                  <c:v>433.77929999999998</c:v>
                </c:pt>
                <c:pt idx="1198">
                  <c:v>262.74020000000002</c:v>
                </c:pt>
                <c:pt idx="1199">
                  <c:v>212.7012</c:v>
                </c:pt>
                <c:pt idx="1200">
                  <c:v>30.01953</c:v>
                </c:pt>
                <c:pt idx="1201">
                  <c:v>352.57420000000002</c:v>
                </c:pt>
                <c:pt idx="1202">
                  <c:v>55.380859999999998</c:v>
                </c:pt>
                <c:pt idx="1203">
                  <c:v>74.134770000000003</c:v>
                </c:pt>
                <c:pt idx="1204">
                  <c:v>17.125</c:v>
                </c:pt>
                <c:pt idx="1205">
                  <c:v>331.60939999999999</c:v>
                </c:pt>
                <c:pt idx="1206">
                  <c:v>55.328119999999998</c:v>
                </c:pt>
                <c:pt idx="1207">
                  <c:v>265.04300000000001</c:v>
                </c:pt>
                <c:pt idx="1208">
                  <c:v>242.60939999999999</c:v>
                </c:pt>
                <c:pt idx="1209">
                  <c:v>283.32810000000001</c:v>
                </c:pt>
                <c:pt idx="1210">
                  <c:v>171.04689999999999</c:v>
                </c:pt>
                <c:pt idx="1211">
                  <c:v>241.75389999999999</c:v>
                </c:pt>
                <c:pt idx="1212">
                  <c:v>265.10550000000001</c:v>
                </c:pt>
                <c:pt idx="1213">
                  <c:v>223.49610000000001</c:v>
                </c:pt>
                <c:pt idx="1214">
                  <c:v>140.20310000000001</c:v>
                </c:pt>
                <c:pt idx="1215">
                  <c:v>185.89060000000001</c:v>
                </c:pt>
                <c:pt idx="1216">
                  <c:v>183.28909999999999</c:v>
                </c:pt>
                <c:pt idx="1217">
                  <c:v>145.0547</c:v>
                </c:pt>
                <c:pt idx="1218">
                  <c:v>218.9102</c:v>
                </c:pt>
                <c:pt idx="1219">
                  <c:v>43.601559999999999</c:v>
                </c:pt>
                <c:pt idx="1220">
                  <c:v>209.26949999999999</c:v>
                </c:pt>
                <c:pt idx="1221">
                  <c:v>368.16800000000001</c:v>
                </c:pt>
                <c:pt idx="1222">
                  <c:v>275.05860000000001</c:v>
                </c:pt>
                <c:pt idx="1223">
                  <c:v>121.95310000000001</c:v>
                </c:pt>
                <c:pt idx="1224">
                  <c:v>258.84379999999999</c:v>
                </c:pt>
                <c:pt idx="1225">
                  <c:v>51.34375</c:v>
                </c:pt>
                <c:pt idx="1226">
                  <c:v>332.46480000000003</c:v>
                </c:pt>
                <c:pt idx="1227">
                  <c:v>48.273440000000001</c:v>
                </c:pt>
                <c:pt idx="1228">
                  <c:v>274.08589999999998</c:v>
                </c:pt>
                <c:pt idx="1229">
                  <c:v>405.94139999999999</c:v>
                </c:pt>
                <c:pt idx="1230">
                  <c:v>241.80080000000001</c:v>
                </c:pt>
                <c:pt idx="1231">
                  <c:v>20.66797</c:v>
                </c:pt>
                <c:pt idx="1232">
                  <c:v>320.54300000000001</c:v>
                </c:pt>
                <c:pt idx="1233">
                  <c:v>303.44920000000002</c:v>
                </c:pt>
                <c:pt idx="1234">
                  <c:v>264.375</c:v>
                </c:pt>
                <c:pt idx="1235">
                  <c:v>211.32419999999999</c:v>
                </c:pt>
                <c:pt idx="1236">
                  <c:v>306.29300000000001</c:v>
                </c:pt>
                <c:pt idx="1237">
                  <c:v>344.27730000000003</c:v>
                </c:pt>
                <c:pt idx="1238">
                  <c:v>87.289060000000006</c:v>
                </c:pt>
                <c:pt idx="1239">
                  <c:v>261.33980000000003</c:v>
                </c:pt>
                <c:pt idx="1240">
                  <c:v>481.94529999999997</c:v>
                </c:pt>
                <c:pt idx="1241">
                  <c:v>253.0078</c:v>
                </c:pt>
                <c:pt idx="1242">
                  <c:v>217.06639999999999</c:v>
                </c:pt>
                <c:pt idx="1243">
                  <c:v>299.12110000000001</c:v>
                </c:pt>
                <c:pt idx="1244">
                  <c:v>286.73829999999998</c:v>
                </c:pt>
                <c:pt idx="1245">
                  <c:v>405.95699999999999</c:v>
                </c:pt>
                <c:pt idx="1246">
                  <c:v>273.00779999999997</c:v>
                </c:pt>
                <c:pt idx="1247">
                  <c:v>275.82420000000002</c:v>
                </c:pt>
                <c:pt idx="1248">
                  <c:v>367.85550000000001</c:v>
                </c:pt>
                <c:pt idx="1249">
                  <c:v>241.875</c:v>
                </c:pt>
                <c:pt idx="1250">
                  <c:v>244.70699999999999</c:v>
                </c:pt>
                <c:pt idx="1251">
                  <c:v>298.41019999999997</c:v>
                </c:pt>
                <c:pt idx="1252">
                  <c:v>152.70699999999999</c:v>
                </c:pt>
                <c:pt idx="1253">
                  <c:v>144.8047</c:v>
                </c:pt>
                <c:pt idx="1254">
                  <c:v>284.73050000000001</c:v>
                </c:pt>
                <c:pt idx="1255">
                  <c:v>260.67189999999999</c:v>
                </c:pt>
                <c:pt idx="1256">
                  <c:v>310.63279999999997</c:v>
                </c:pt>
                <c:pt idx="1257">
                  <c:v>232.63669999999999</c:v>
                </c:pt>
                <c:pt idx="1258">
                  <c:v>368.66800000000001</c:v>
                </c:pt>
                <c:pt idx="1259">
                  <c:v>158.26949999999999</c:v>
                </c:pt>
                <c:pt idx="1260">
                  <c:v>322.98829999999998</c:v>
                </c:pt>
                <c:pt idx="1261">
                  <c:v>24.378910000000001</c:v>
                </c:pt>
                <c:pt idx="1262">
                  <c:v>431.58199999999999</c:v>
                </c:pt>
                <c:pt idx="1263">
                  <c:v>58.113280000000003</c:v>
                </c:pt>
                <c:pt idx="1264">
                  <c:v>205.23830000000001</c:v>
                </c:pt>
                <c:pt idx="1265">
                  <c:v>621.10159999999996</c:v>
                </c:pt>
                <c:pt idx="1266">
                  <c:v>59.011719999999997</c:v>
                </c:pt>
                <c:pt idx="1267">
                  <c:v>353.83980000000003</c:v>
                </c:pt>
                <c:pt idx="1268">
                  <c:v>443.58589999999998</c:v>
                </c:pt>
                <c:pt idx="1269">
                  <c:v>56.992190000000001</c:v>
                </c:pt>
                <c:pt idx="1270">
                  <c:v>43.511719999999997</c:v>
                </c:pt>
                <c:pt idx="1271">
                  <c:v>414.88670000000002</c:v>
                </c:pt>
                <c:pt idx="1272">
                  <c:v>451.15620000000001</c:v>
                </c:pt>
                <c:pt idx="1273">
                  <c:v>307.30860000000001</c:v>
                </c:pt>
                <c:pt idx="1274">
                  <c:v>168.3203</c:v>
                </c:pt>
                <c:pt idx="1275">
                  <c:v>328.48829999999998</c:v>
                </c:pt>
                <c:pt idx="1276">
                  <c:v>341</c:v>
                </c:pt>
                <c:pt idx="1277">
                  <c:v>63.101559999999999</c:v>
                </c:pt>
                <c:pt idx="1278">
                  <c:v>149.0078</c:v>
                </c:pt>
                <c:pt idx="1279">
                  <c:v>156.82810000000001</c:v>
                </c:pt>
                <c:pt idx="1280">
                  <c:v>136.0977</c:v>
                </c:pt>
                <c:pt idx="1281">
                  <c:v>593.28120000000001</c:v>
                </c:pt>
                <c:pt idx="1282">
                  <c:v>278.60160000000002</c:v>
                </c:pt>
                <c:pt idx="1283">
                  <c:v>346.17189999999999</c:v>
                </c:pt>
                <c:pt idx="1284">
                  <c:v>279.6875</c:v>
                </c:pt>
                <c:pt idx="1285">
                  <c:v>78.476560000000006</c:v>
                </c:pt>
                <c:pt idx="1286">
                  <c:v>176.0273</c:v>
                </c:pt>
                <c:pt idx="1287">
                  <c:v>277.73439999999999</c:v>
                </c:pt>
                <c:pt idx="1288">
                  <c:v>117.7891</c:v>
                </c:pt>
                <c:pt idx="1289">
                  <c:v>166.61330000000001</c:v>
                </c:pt>
                <c:pt idx="1290">
                  <c:v>107.8164</c:v>
                </c:pt>
                <c:pt idx="1291">
                  <c:v>42.273440000000001</c:v>
                </c:pt>
                <c:pt idx="1292">
                  <c:v>245.8047</c:v>
                </c:pt>
                <c:pt idx="1293">
                  <c:v>1.464844</c:v>
                </c:pt>
                <c:pt idx="1294">
                  <c:v>53.191409999999998</c:v>
                </c:pt>
                <c:pt idx="1295">
                  <c:v>147.5</c:v>
                </c:pt>
                <c:pt idx="1296" formatCode="0.00E+00">
                  <c:v>6.6405996999999994E-2</c:v>
                </c:pt>
                <c:pt idx="1297">
                  <c:v>79.09375</c:v>
                </c:pt>
                <c:pt idx="1298" formatCode="0.00E+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655744"/>
        <c:axId val="175784320"/>
      </c:scatterChart>
      <c:valAx>
        <c:axId val="174655744"/>
        <c:scaling>
          <c:orientation val="minMax"/>
          <c:max val="150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Raman Shift (cm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784320"/>
        <c:crosses val="autoZero"/>
        <c:crossBetween val="midCat"/>
      </c:valAx>
      <c:valAx>
        <c:axId val="175784320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Intensity (cps)</a:t>
                </a:r>
                <a:endParaRPr lang="en-US" dirty="0"/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17465574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'Calcite__R040170-3__Raman__514_'!$B$1:$B$2</c:f>
              <c:strCache>
                <c:ptCount val="1"/>
                <c:pt idx="0">
                  <c:v>Calcite -  Lerida Province, Catalonia, Spain</c:v>
                </c:pt>
              </c:strCache>
            </c:strRef>
          </c:tx>
          <c:marker>
            <c:symbol val="none"/>
          </c:marker>
          <c:xVal>
            <c:strRef>
              <c:f>'Calcite__R040170-3__Raman__514_'!$A$3:$A$1304</c:f>
              <c:strCache>
                <c:ptCount val="1302"/>
                <c:pt idx="0">
                  <c:v>##RRUFFID=R040170</c:v>
                </c:pt>
                <c:pt idx="1">
                  <c:v>##CHEMISTRY=CaCO_3_</c:v>
                </c:pt>
                <c:pt idx="2">
                  <c:v>102.116</c:v>
                </c:pt>
                <c:pt idx="3">
                  <c:v>103.349</c:v>
                </c:pt>
                <c:pt idx="4">
                  <c:v>104.582</c:v>
                </c:pt>
                <c:pt idx="5">
                  <c:v>105.815</c:v>
                </c:pt>
                <c:pt idx="6">
                  <c:v>107.047</c:v>
                </c:pt>
                <c:pt idx="7">
                  <c:v>108.28</c:v>
                </c:pt>
                <c:pt idx="8">
                  <c:v>109.512</c:v>
                </c:pt>
                <c:pt idx="9">
                  <c:v>110.744</c:v>
                </c:pt>
                <c:pt idx="10">
                  <c:v>111.976</c:v>
                </c:pt>
                <c:pt idx="11">
                  <c:v>113.208</c:v>
                </c:pt>
                <c:pt idx="12">
                  <c:v>114.44</c:v>
                </c:pt>
                <c:pt idx="13">
                  <c:v>115.671</c:v>
                </c:pt>
                <c:pt idx="14">
                  <c:v>116.903</c:v>
                </c:pt>
                <c:pt idx="15">
                  <c:v>118.134</c:v>
                </c:pt>
                <c:pt idx="16">
                  <c:v>119.365</c:v>
                </c:pt>
                <c:pt idx="17">
                  <c:v>120.596</c:v>
                </c:pt>
                <c:pt idx="18">
                  <c:v>121.827</c:v>
                </c:pt>
                <c:pt idx="19">
                  <c:v>123.058</c:v>
                </c:pt>
                <c:pt idx="20">
                  <c:v>124.288</c:v>
                </c:pt>
                <c:pt idx="21">
                  <c:v>125.519</c:v>
                </c:pt>
                <c:pt idx="22">
                  <c:v>126.749</c:v>
                </c:pt>
                <c:pt idx="23">
                  <c:v>127.979</c:v>
                </c:pt>
                <c:pt idx="24">
                  <c:v>129.209</c:v>
                </c:pt>
                <c:pt idx="25">
                  <c:v>130.439</c:v>
                </c:pt>
                <c:pt idx="26">
                  <c:v>131.668</c:v>
                </c:pt>
                <c:pt idx="27">
                  <c:v>132.898</c:v>
                </c:pt>
                <c:pt idx="28">
                  <c:v>134.127</c:v>
                </c:pt>
                <c:pt idx="29">
                  <c:v>135.356</c:v>
                </c:pt>
                <c:pt idx="30">
                  <c:v>136.585</c:v>
                </c:pt>
                <c:pt idx="31">
                  <c:v>137.814</c:v>
                </c:pt>
                <c:pt idx="32">
                  <c:v>139.043</c:v>
                </c:pt>
                <c:pt idx="33">
                  <c:v>140.271</c:v>
                </c:pt>
                <c:pt idx="34">
                  <c:v>141.5</c:v>
                </c:pt>
                <c:pt idx="35">
                  <c:v>142.728</c:v>
                </c:pt>
                <c:pt idx="36">
                  <c:v>143.956</c:v>
                </c:pt>
                <c:pt idx="37">
                  <c:v>145.184</c:v>
                </c:pt>
                <c:pt idx="38">
                  <c:v>146.412</c:v>
                </c:pt>
                <c:pt idx="39">
                  <c:v>147.639</c:v>
                </c:pt>
                <c:pt idx="40">
                  <c:v>148.867</c:v>
                </c:pt>
                <c:pt idx="41">
                  <c:v>150.094</c:v>
                </c:pt>
                <c:pt idx="42">
                  <c:v>151.321</c:v>
                </c:pt>
                <c:pt idx="43">
                  <c:v>152.549</c:v>
                </c:pt>
                <c:pt idx="44">
                  <c:v>153.775</c:v>
                </c:pt>
                <c:pt idx="45">
                  <c:v>155.002</c:v>
                </c:pt>
                <c:pt idx="46">
                  <c:v>156.229</c:v>
                </c:pt>
                <c:pt idx="47">
                  <c:v>157.455</c:v>
                </c:pt>
                <c:pt idx="48">
                  <c:v>158.681</c:v>
                </c:pt>
                <c:pt idx="49">
                  <c:v>159.908</c:v>
                </c:pt>
                <c:pt idx="50">
                  <c:v>161.134</c:v>
                </c:pt>
                <c:pt idx="51">
                  <c:v>162.359</c:v>
                </c:pt>
                <c:pt idx="52">
                  <c:v>163.585</c:v>
                </c:pt>
                <c:pt idx="53">
                  <c:v>164.811</c:v>
                </c:pt>
                <c:pt idx="54">
                  <c:v>166.036</c:v>
                </c:pt>
                <c:pt idx="55">
                  <c:v>167.261</c:v>
                </c:pt>
                <c:pt idx="56">
                  <c:v>168.486</c:v>
                </c:pt>
                <c:pt idx="57">
                  <c:v>169.711</c:v>
                </c:pt>
                <c:pt idx="58">
                  <c:v>170.936</c:v>
                </c:pt>
                <c:pt idx="59">
                  <c:v>172.161</c:v>
                </c:pt>
                <c:pt idx="60">
                  <c:v>173.385</c:v>
                </c:pt>
                <c:pt idx="61">
                  <c:v>174.61</c:v>
                </c:pt>
                <c:pt idx="62">
                  <c:v>175.834</c:v>
                </c:pt>
                <c:pt idx="63">
                  <c:v>177.058</c:v>
                </c:pt>
                <c:pt idx="64">
                  <c:v>178.282</c:v>
                </c:pt>
                <c:pt idx="65">
                  <c:v>179.505</c:v>
                </c:pt>
                <c:pt idx="66">
                  <c:v>180.729</c:v>
                </c:pt>
                <c:pt idx="67">
                  <c:v>181.952</c:v>
                </c:pt>
                <c:pt idx="68">
                  <c:v>183.176</c:v>
                </c:pt>
                <c:pt idx="69">
                  <c:v>184.399</c:v>
                </c:pt>
                <c:pt idx="70">
                  <c:v>185.622</c:v>
                </c:pt>
                <c:pt idx="71">
                  <c:v>186.845</c:v>
                </c:pt>
                <c:pt idx="72">
                  <c:v>188.067</c:v>
                </c:pt>
                <c:pt idx="73">
                  <c:v>189.29</c:v>
                </c:pt>
                <c:pt idx="74">
                  <c:v>190.512</c:v>
                </c:pt>
                <c:pt idx="75">
                  <c:v>191.734</c:v>
                </c:pt>
                <c:pt idx="76">
                  <c:v>192.956</c:v>
                </c:pt>
                <c:pt idx="77">
                  <c:v>194.178</c:v>
                </c:pt>
                <c:pt idx="78">
                  <c:v>195.4</c:v>
                </c:pt>
                <c:pt idx="79">
                  <c:v>196.622</c:v>
                </c:pt>
                <c:pt idx="80">
                  <c:v>197.843</c:v>
                </c:pt>
                <c:pt idx="81">
                  <c:v>199.064</c:v>
                </c:pt>
                <c:pt idx="82">
                  <c:v>200.286</c:v>
                </c:pt>
                <c:pt idx="83">
                  <c:v>201.507</c:v>
                </c:pt>
                <c:pt idx="84">
                  <c:v>202.727</c:v>
                </c:pt>
                <c:pt idx="85">
                  <c:v>203.948</c:v>
                </c:pt>
                <c:pt idx="86">
                  <c:v>205.169</c:v>
                </c:pt>
                <c:pt idx="87">
                  <c:v>206.389</c:v>
                </c:pt>
                <c:pt idx="88">
                  <c:v>207.609</c:v>
                </c:pt>
                <c:pt idx="89">
                  <c:v>208.829</c:v>
                </c:pt>
                <c:pt idx="90">
                  <c:v>210.049</c:v>
                </c:pt>
                <c:pt idx="91">
                  <c:v>211.269</c:v>
                </c:pt>
                <c:pt idx="92">
                  <c:v>212.489</c:v>
                </c:pt>
                <c:pt idx="93">
                  <c:v>213.708</c:v>
                </c:pt>
                <c:pt idx="94">
                  <c:v>214.928</c:v>
                </c:pt>
                <c:pt idx="95">
                  <c:v>216.147</c:v>
                </c:pt>
                <c:pt idx="96">
                  <c:v>217.366</c:v>
                </c:pt>
                <c:pt idx="97">
                  <c:v>218.585</c:v>
                </c:pt>
                <c:pt idx="98">
                  <c:v>219.803</c:v>
                </c:pt>
                <c:pt idx="99">
                  <c:v>221.022</c:v>
                </c:pt>
                <c:pt idx="100">
                  <c:v>222.24</c:v>
                </c:pt>
                <c:pt idx="101">
                  <c:v>223.459</c:v>
                </c:pt>
                <c:pt idx="102">
                  <c:v>224.677</c:v>
                </c:pt>
                <c:pt idx="103">
                  <c:v>225.895</c:v>
                </c:pt>
                <c:pt idx="104">
                  <c:v>227.112</c:v>
                </c:pt>
                <c:pt idx="105">
                  <c:v>228.33</c:v>
                </c:pt>
                <c:pt idx="106">
                  <c:v>229.548</c:v>
                </c:pt>
                <c:pt idx="107">
                  <c:v>230.765</c:v>
                </c:pt>
                <c:pt idx="108">
                  <c:v>231.982</c:v>
                </c:pt>
                <c:pt idx="109">
                  <c:v>233.199</c:v>
                </c:pt>
                <c:pt idx="110">
                  <c:v>234.416</c:v>
                </c:pt>
                <c:pt idx="111">
                  <c:v>235.633</c:v>
                </c:pt>
                <c:pt idx="112">
                  <c:v>236.849</c:v>
                </c:pt>
                <c:pt idx="113">
                  <c:v>238.066</c:v>
                </c:pt>
                <c:pt idx="114">
                  <c:v>239.282</c:v>
                </c:pt>
                <c:pt idx="115">
                  <c:v>240.498</c:v>
                </c:pt>
                <c:pt idx="116">
                  <c:v>241.714</c:v>
                </c:pt>
                <c:pt idx="117">
                  <c:v>242.93</c:v>
                </c:pt>
                <c:pt idx="118">
                  <c:v>244.146</c:v>
                </c:pt>
                <c:pt idx="119">
                  <c:v>245.361</c:v>
                </c:pt>
                <c:pt idx="120">
                  <c:v>246.577</c:v>
                </c:pt>
                <c:pt idx="121">
                  <c:v>247.792</c:v>
                </c:pt>
                <c:pt idx="122">
                  <c:v>249.007</c:v>
                </c:pt>
                <c:pt idx="123">
                  <c:v>250.222</c:v>
                </c:pt>
                <c:pt idx="124">
                  <c:v>251.437</c:v>
                </c:pt>
                <c:pt idx="125">
                  <c:v>252.651</c:v>
                </c:pt>
                <c:pt idx="126">
                  <c:v>253.866</c:v>
                </c:pt>
                <c:pt idx="127">
                  <c:v>255.08</c:v>
                </c:pt>
                <c:pt idx="128">
                  <c:v>256.294</c:v>
                </c:pt>
                <c:pt idx="129">
                  <c:v>257.508</c:v>
                </c:pt>
                <c:pt idx="130">
                  <c:v>258.722</c:v>
                </c:pt>
                <c:pt idx="131">
                  <c:v>259.936</c:v>
                </c:pt>
                <c:pt idx="132">
                  <c:v>261.149</c:v>
                </c:pt>
                <c:pt idx="133">
                  <c:v>262.363</c:v>
                </c:pt>
                <c:pt idx="134">
                  <c:v>263.576</c:v>
                </c:pt>
                <c:pt idx="135">
                  <c:v>264.789</c:v>
                </c:pt>
                <c:pt idx="136">
                  <c:v>266.002</c:v>
                </c:pt>
                <c:pt idx="137">
                  <c:v>267.215</c:v>
                </c:pt>
                <c:pt idx="138">
                  <c:v>268.427</c:v>
                </c:pt>
                <c:pt idx="139">
                  <c:v>269.64</c:v>
                </c:pt>
                <c:pt idx="140">
                  <c:v>270.852</c:v>
                </c:pt>
                <c:pt idx="141">
                  <c:v>272.064</c:v>
                </c:pt>
                <c:pt idx="142">
                  <c:v>273.276</c:v>
                </c:pt>
                <c:pt idx="143">
                  <c:v>274.488</c:v>
                </c:pt>
                <c:pt idx="144">
                  <c:v>275.7</c:v>
                </c:pt>
                <c:pt idx="145">
                  <c:v>276.912</c:v>
                </c:pt>
                <c:pt idx="146">
                  <c:v>278.123</c:v>
                </c:pt>
                <c:pt idx="147">
                  <c:v>279.334</c:v>
                </c:pt>
                <c:pt idx="148">
                  <c:v>280.545</c:v>
                </c:pt>
                <c:pt idx="149">
                  <c:v>281.756</c:v>
                </c:pt>
                <c:pt idx="150">
                  <c:v>282.967</c:v>
                </c:pt>
                <c:pt idx="151">
                  <c:v>284.178</c:v>
                </c:pt>
                <c:pt idx="152">
                  <c:v>285.388</c:v>
                </c:pt>
                <c:pt idx="153">
                  <c:v>286.598</c:v>
                </c:pt>
                <c:pt idx="154">
                  <c:v>287.809</c:v>
                </c:pt>
                <c:pt idx="155">
                  <c:v>289.019</c:v>
                </c:pt>
                <c:pt idx="156">
                  <c:v>290.229</c:v>
                </c:pt>
                <c:pt idx="157">
                  <c:v>291.438</c:v>
                </c:pt>
                <c:pt idx="158">
                  <c:v>292.648</c:v>
                </c:pt>
                <c:pt idx="159">
                  <c:v>293.857</c:v>
                </c:pt>
                <c:pt idx="160">
                  <c:v>295.067</c:v>
                </c:pt>
                <c:pt idx="161">
                  <c:v>296.276</c:v>
                </c:pt>
                <c:pt idx="162">
                  <c:v>297.485</c:v>
                </c:pt>
                <c:pt idx="163">
                  <c:v>298.693</c:v>
                </c:pt>
                <c:pt idx="164">
                  <c:v>299.902</c:v>
                </c:pt>
                <c:pt idx="165">
                  <c:v>301.111</c:v>
                </c:pt>
                <c:pt idx="166">
                  <c:v>302.319</c:v>
                </c:pt>
                <c:pt idx="167">
                  <c:v>303.527</c:v>
                </c:pt>
                <c:pt idx="168">
                  <c:v>304.735</c:v>
                </c:pt>
                <c:pt idx="169">
                  <c:v>305.943</c:v>
                </c:pt>
                <c:pt idx="170">
                  <c:v>307.151</c:v>
                </c:pt>
                <c:pt idx="171">
                  <c:v>308.358</c:v>
                </c:pt>
                <c:pt idx="172">
                  <c:v>309.566</c:v>
                </c:pt>
                <c:pt idx="173">
                  <c:v>310.773</c:v>
                </c:pt>
                <c:pt idx="174">
                  <c:v>311.98</c:v>
                </c:pt>
                <c:pt idx="175">
                  <c:v>313.187</c:v>
                </c:pt>
                <c:pt idx="176">
                  <c:v>314.394</c:v>
                </c:pt>
                <c:pt idx="177">
                  <c:v>315.601</c:v>
                </c:pt>
                <c:pt idx="178">
                  <c:v>316.807</c:v>
                </c:pt>
                <c:pt idx="179">
                  <c:v>318.013</c:v>
                </c:pt>
                <c:pt idx="180">
                  <c:v>319.22</c:v>
                </c:pt>
                <c:pt idx="181">
                  <c:v>320.426</c:v>
                </c:pt>
                <c:pt idx="182">
                  <c:v>321.631</c:v>
                </c:pt>
                <c:pt idx="183">
                  <c:v>322.837</c:v>
                </c:pt>
                <c:pt idx="184">
                  <c:v>324.043</c:v>
                </c:pt>
                <c:pt idx="185">
                  <c:v>325.248</c:v>
                </c:pt>
                <c:pt idx="186">
                  <c:v>326.454</c:v>
                </c:pt>
                <c:pt idx="187">
                  <c:v>327.659</c:v>
                </c:pt>
                <c:pt idx="188">
                  <c:v>328.864</c:v>
                </c:pt>
                <c:pt idx="189">
                  <c:v>330.068</c:v>
                </c:pt>
                <c:pt idx="190">
                  <c:v>331.273</c:v>
                </c:pt>
                <c:pt idx="191">
                  <c:v>332.478</c:v>
                </c:pt>
                <c:pt idx="192">
                  <c:v>333.682</c:v>
                </c:pt>
                <c:pt idx="193">
                  <c:v>334.886</c:v>
                </c:pt>
                <c:pt idx="194">
                  <c:v>336.09</c:v>
                </c:pt>
                <c:pt idx="195">
                  <c:v>337.294</c:v>
                </c:pt>
                <c:pt idx="196">
                  <c:v>338.498</c:v>
                </c:pt>
                <c:pt idx="197">
                  <c:v>339.701</c:v>
                </c:pt>
                <c:pt idx="198">
                  <c:v>340.905</c:v>
                </c:pt>
                <c:pt idx="199">
                  <c:v>342.108</c:v>
                </c:pt>
                <c:pt idx="200">
                  <c:v>343.311</c:v>
                </c:pt>
                <c:pt idx="201">
                  <c:v>344.514</c:v>
                </c:pt>
                <c:pt idx="202">
                  <c:v>345.717</c:v>
                </c:pt>
                <c:pt idx="203">
                  <c:v>346.92</c:v>
                </c:pt>
                <c:pt idx="204">
                  <c:v>348.122</c:v>
                </c:pt>
                <c:pt idx="205">
                  <c:v>349.324</c:v>
                </c:pt>
                <c:pt idx="206">
                  <c:v>350.527</c:v>
                </c:pt>
                <c:pt idx="207">
                  <c:v>351.729</c:v>
                </c:pt>
                <c:pt idx="208">
                  <c:v>352.931</c:v>
                </c:pt>
                <c:pt idx="209">
                  <c:v>354.132</c:v>
                </c:pt>
                <c:pt idx="210">
                  <c:v>355.334</c:v>
                </c:pt>
                <c:pt idx="211">
                  <c:v>356.535</c:v>
                </c:pt>
                <c:pt idx="212">
                  <c:v>357.737</c:v>
                </c:pt>
                <c:pt idx="213">
                  <c:v>358.938</c:v>
                </c:pt>
                <c:pt idx="214">
                  <c:v>360.139</c:v>
                </c:pt>
                <c:pt idx="215">
                  <c:v>361.34</c:v>
                </c:pt>
                <c:pt idx="216">
                  <c:v>362.54</c:v>
                </c:pt>
                <c:pt idx="217">
                  <c:v>363.741</c:v>
                </c:pt>
                <c:pt idx="218">
                  <c:v>364.941</c:v>
                </c:pt>
                <c:pt idx="219">
                  <c:v>366.141</c:v>
                </c:pt>
                <c:pt idx="220">
                  <c:v>367.341</c:v>
                </c:pt>
                <c:pt idx="221">
                  <c:v>368.541</c:v>
                </c:pt>
                <c:pt idx="222">
                  <c:v>369.741</c:v>
                </c:pt>
                <c:pt idx="223">
                  <c:v>370.94</c:v>
                </c:pt>
                <c:pt idx="224">
                  <c:v>372.14</c:v>
                </c:pt>
                <c:pt idx="225">
                  <c:v>373.339</c:v>
                </c:pt>
                <c:pt idx="226">
                  <c:v>374.538</c:v>
                </c:pt>
                <c:pt idx="227">
                  <c:v>375.737</c:v>
                </c:pt>
                <c:pt idx="228">
                  <c:v>376.936</c:v>
                </c:pt>
                <c:pt idx="229">
                  <c:v>378.135</c:v>
                </c:pt>
                <c:pt idx="230">
                  <c:v>379.333</c:v>
                </c:pt>
                <c:pt idx="231">
                  <c:v>380.531</c:v>
                </c:pt>
                <c:pt idx="232">
                  <c:v>381.73</c:v>
                </c:pt>
                <c:pt idx="233">
                  <c:v>382.928</c:v>
                </c:pt>
                <c:pt idx="234">
                  <c:v>384.126</c:v>
                </c:pt>
                <c:pt idx="235">
                  <c:v>385.323</c:v>
                </c:pt>
                <c:pt idx="236">
                  <c:v>386.521</c:v>
                </c:pt>
                <c:pt idx="237">
                  <c:v>387.718</c:v>
                </c:pt>
                <c:pt idx="238">
                  <c:v>388.916</c:v>
                </c:pt>
                <c:pt idx="239">
                  <c:v>390.113</c:v>
                </c:pt>
                <c:pt idx="240">
                  <c:v>391.31</c:v>
                </c:pt>
                <c:pt idx="241">
                  <c:v>392.506</c:v>
                </c:pt>
                <c:pt idx="242">
                  <c:v>393.703</c:v>
                </c:pt>
                <c:pt idx="243">
                  <c:v>394.9</c:v>
                </c:pt>
                <c:pt idx="244">
                  <c:v>396.096</c:v>
                </c:pt>
                <c:pt idx="245">
                  <c:v>397.292</c:v>
                </c:pt>
                <c:pt idx="246">
                  <c:v>398.488</c:v>
                </c:pt>
                <c:pt idx="247">
                  <c:v>399.684</c:v>
                </c:pt>
                <c:pt idx="248">
                  <c:v>400.88</c:v>
                </c:pt>
                <c:pt idx="249">
                  <c:v>402.075</c:v>
                </c:pt>
                <c:pt idx="250">
                  <c:v>403.271</c:v>
                </c:pt>
                <c:pt idx="251">
                  <c:v>404.466</c:v>
                </c:pt>
                <c:pt idx="252">
                  <c:v>405.661</c:v>
                </c:pt>
                <c:pt idx="253">
                  <c:v>406.856</c:v>
                </c:pt>
                <c:pt idx="254">
                  <c:v>408.051</c:v>
                </c:pt>
                <c:pt idx="255">
                  <c:v>409.245</c:v>
                </c:pt>
                <c:pt idx="256">
                  <c:v>410.44</c:v>
                </c:pt>
                <c:pt idx="257">
                  <c:v>411.634</c:v>
                </c:pt>
                <c:pt idx="258">
                  <c:v>412.828</c:v>
                </c:pt>
                <c:pt idx="259">
                  <c:v>414.022</c:v>
                </c:pt>
                <c:pt idx="260">
                  <c:v>415.216</c:v>
                </c:pt>
                <c:pt idx="261">
                  <c:v>416.41</c:v>
                </c:pt>
                <c:pt idx="262">
                  <c:v>417.603</c:v>
                </c:pt>
                <c:pt idx="263">
                  <c:v>418.797</c:v>
                </c:pt>
                <c:pt idx="264">
                  <c:v>419.99</c:v>
                </c:pt>
                <c:pt idx="265">
                  <c:v>421.183</c:v>
                </c:pt>
                <c:pt idx="266">
                  <c:v>422.376</c:v>
                </c:pt>
                <c:pt idx="267">
                  <c:v>423.569</c:v>
                </c:pt>
                <c:pt idx="268">
                  <c:v>424.761</c:v>
                </c:pt>
                <c:pt idx="269">
                  <c:v>425.954</c:v>
                </c:pt>
                <c:pt idx="270">
                  <c:v>427.146</c:v>
                </c:pt>
                <c:pt idx="271">
                  <c:v>428.338</c:v>
                </c:pt>
                <c:pt idx="272">
                  <c:v>429.53</c:v>
                </c:pt>
                <c:pt idx="273">
                  <c:v>430.722</c:v>
                </c:pt>
                <c:pt idx="274">
                  <c:v>431.914</c:v>
                </c:pt>
                <c:pt idx="275">
                  <c:v>433.105</c:v>
                </c:pt>
                <c:pt idx="276">
                  <c:v>434.297</c:v>
                </c:pt>
                <c:pt idx="277">
                  <c:v>435.488</c:v>
                </c:pt>
                <c:pt idx="278">
                  <c:v>436.679</c:v>
                </c:pt>
                <c:pt idx="279">
                  <c:v>437.87</c:v>
                </c:pt>
                <c:pt idx="280">
                  <c:v>439.061</c:v>
                </c:pt>
                <c:pt idx="281">
                  <c:v>440.251</c:v>
                </c:pt>
                <c:pt idx="282">
                  <c:v>441.442</c:v>
                </c:pt>
                <c:pt idx="283">
                  <c:v>442.632</c:v>
                </c:pt>
                <c:pt idx="284">
                  <c:v>443.822</c:v>
                </c:pt>
                <c:pt idx="285">
                  <c:v>445.012</c:v>
                </c:pt>
                <c:pt idx="286">
                  <c:v>446.202</c:v>
                </c:pt>
                <c:pt idx="287">
                  <c:v>447.391</c:v>
                </c:pt>
                <c:pt idx="288">
                  <c:v>448.581</c:v>
                </c:pt>
                <c:pt idx="289">
                  <c:v>449.77</c:v>
                </c:pt>
                <c:pt idx="290">
                  <c:v>450.96</c:v>
                </c:pt>
                <c:pt idx="291">
                  <c:v>452.149</c:v>
                </c:pt>
                <c:pt idx="292">
                  <c:v>453.337</c:v>
                </c:pt>
                <c:pt idx="293">
                  <c:v>454.526</c:v>
                </c:pt>
                <c:pt idx="294">
                  <c:v>455.715</c:v>
                </c:pt>
                <c:pt idx="295">
                  <c:v>456.903</c:v>
                </c:pt>
                <c:pt idx="296">
                  <c:v>458.091</c:v>
                </c:pt>
                <c:pt idx="297">
                  <c:v>459.28</c:v>
                </c:pt>
                <c:pt idx="298">
                  <c:v>460.467</c:v>
                </c:pt>
                <c:pt idx="299">
                  <c:v>461.655</c:v>
                </c:pt>
                <c:pt idx="300">
                  <c:v>462.843</c:v>
                </c:pt>
                <c:pt idx="301">
                  <c:v>464.03</c:v>
                </c:pt>
                <c:pt idx="302">
                  <c:v>465.218</c:v>
                </c:pt>
                <c:pt idx="303">
                  <c:v>466.405</c:v>
                </c:pt>
                <c:pt idx="304">
                  <c:v>467.592</c:v>
                </c:pt>
                <c:pt idx="305">
                  <c:v>468.779</c:v>
                </c:pt>
                <c:pt idx="306">
                  <c:v>469.965</c:v>
                </c:pt>
                <c:pt idx="307">
                  <c:v>471.152</c:v>
                </c:pt>
                <c:pt idx="308">
                  <c:v>472.338</c:v>
                </c:pt>
                <c:pt idx="309">
                  <c:v>473.525</c:v>
                </c:pt>
                <c:pt idx="310">
                  <c:v>474.711</c:v>
                </c:pt>
                <c:pt idx="311">
                  <c:v>475.897</c:v>
                </c:pt>
                <c:pt idx="312">
                  <c:v>477.082</c:v>
                </c:pt>
                <c:pt idx="313">
                  <c:v>478.268</c:v>
                </c:pt>
                <c:pt idx="314">
                  <c:v>479.454</c:v>
                </c:pt>
                <c:pt idx="315">
                  <c:v>480.639</c:v>
                </c:pt>
                <c:pt idx="316">
                  <c:v>481.824</c:v>
                </c:pt>
                <c:pt idx="317">
                  <c:v>483.009</c:v>
                </c:pt>
                <c:pt idx="318">
                  <c:v>484.194</c:v>
                </c:pt>
                <c:pt idx="319">
                  <c:v>485.378</c:v>
                </c:pt>
                <c:pt idx="320">
                  <c:v>486.563</c:v>
                </c:pt>
                <c:pt idx="321">
                  <c:v>487.747</c:v>
                </c:pt>
                <c:pt idx="322">
                  <c:v>488.932</c:v>
                </c:pt>
                <c:pt idx="323">
                  <c:v>490.116</c:v>
                </c:pt>
                <c:pt idx="324">
                  <c:v>491.3</c:v>
                </c:pt>
                <c:pt idx="325">
                  <c:v>492.483</c:v>
                </c:pt>
                <c:pt idx="326">
                  <c:v>493.667</c:v>
                </c:pt>
                <c:pt idx="327">
                  <c:v>494.85</c:v>
                </c:pt>
                <c:pt idx="328">
                  <c:v>496.034</c:v>
                </c:pt>
                <c:pt idx="329">
                  <c:v>497.217</c:v>
                </c:pt>
                <c:pt idx="330">
                  <c:v>498.4</c:v>
                </c:pt>
                <c:pt idx="331">
                  <c:v>499.582</c:v>
                </c:pt>
                <c:pt idx="332">
                  <c:v>500.765</c:v>
                </c:pt>
                <c:pt idx="333">
                  <c:v>501.948</c:v>
                </c:pt>
                <c:pt idx="334">
                  <c:v>503.13</c:v>
                </c:pt>
                <c:pt idx="335">
                  <c:v>504.312</c:v>
                </c:pt>
                <c:pt idx="336">
                  <c:v>505.494</c:v>
                </c:pt>
                <c:pt idx="337">
                  <c:v>506.676</c:v>
                </c:pt>
                <c:pt idx="338">
                  <c:v>507.858</c:v>
                </c:pt>
                <c:pt idx="339">
                  <c:v>509.039</c:v>
                </c:pt>
                <c:pt idx="340">
                  <c:v>510.221</c:v>
                </c:pt>
                <c:pt idx="341">
                  <c:v>511.402</c:v>
                </c:pt>
                <c:pt idx="342">
                  <c:v>512.583</c:v>
                </c:pt>
                <c:pt idx="343">
                  <c:v>513.764</c:v>
                </c:pt>
                <c:pt idx="344">
                  <c:v>514.945</c:v>
                </c:pt>
                <c:pt idx="345">
                  <c:v>516.125</c:v>
                </c:pt>
                <c:pt idx="346">
                  <c:v>517.306</c:v>
                </c:pt>
                <c:pt idx="347">
                  <c:v>518.486</c:v>
                </c:pt>
                <c:pt idx="348">
                  <c:v>519.666</c:v>
                </c:pt>
                <c:pt idx="349">
                  <c:v>520.846</c:v>
                </c:pt>
                <c:pt idx="350">
                  <c:v>522.026</c:v>
                </c:pt>
                <c:pt idx="351">
                  <c:v>523.206</c:v>
                </c:pt>
                <c:pt idx="352">
                  <c:v>524.385</c:v>
                </c:pt>
                <c:pt idx="353">
                  <c:v>525.565</c:v>
                </c:pt>
                <c:pt idx="354">
                  <c:v>526.744</c:v>
                </c:pt>
                <c:pt idx="355">
                  <c:v>527.923</c:v>
                </c:pt>
                <c:pt idx="356">
                  <c:v>529.102</c:v>
                </c:pt>
                <c:pt idx="357">
                  <c:v>530.281</c:v>
                </c:pt>
                <c:pt idx="358">
                  <c:v>531.459</c:v>
                </c:pt>
                <c:pt idx="359">
                  <c:v>532.638</c:v>
                </c:pt>
                <c:pt idx="360">
                  <c:v>533.816</c:v>
                </c:pt>
                <c:pt idx="361">
                  <c:v>534.994</c:v>
                </c:pt>
                <c:pt idx="362">
                  <c:v>536.172</c:v>
                </c:pt>
                <c:pt idx="363">
                  <c:v>537.35</c:v>
                </c:pt>
                <c:pt idx="364">
                  <c:v>538.527</c:v>
                </c:pt>
                <c:pt idx="365">
                  <c:v>539.705</c:v>
                </c:pt>
                <c:pt idx="366">
                  <c:v>540.882</c:v>
                </c:pt>
                <c:pt idx="367">
                  <c:v>542.059</c:v>
                </c:pt>
                <c:pt idx="368">
                  <c:v>543.236</c:v>
                </c:pt>
                <c:pt idx="369">
                  <c:v>544.413</c:v>
                </c:pt>
                <c:pt idx="370">
                  <c:v>545.59</c:v>
                </c:pt>
                <c:pt idx="371">
                  <c:v>546.766</c:v>
                </c:pt>
                <c:pt idx="372">
                  <c:v>547.943</c:v>
                </c:pt>
                <c:pt idx="373">
                  <c:v>549.119</c:v>
                </c:pt>
                <c:pt idx="374">
                  <c:v>550.295</c:v>
                </c:pt>
                <c:pt idx="375">
                  <c:v>551.471</c:v>
                </c:pt>
                <c:pt idx="376">
                  <c:v>552.647</c:v>
                </c:pt>
                <c:pt idx="377">
                  <c:v>553.822</c:v>
                </c:pt>
                <c:pt idx="378">
                  <c:v>554.998</c:v>
                </c:pt>
                <c:pt idx="379">
                  <c:v>556.173</c:v>
                </c:pt>
                <c:pt idx="380">
                  <c:v>557.348</c:v>
                </c:pt>
                <c:pt idx="381">
                  <c:v>558.523</c:v>
                </c:pt>
                <c:pt idx="382">
                  <c:v>559.698</c:v>
                </c:pt>
                <c:pt idx="383">
                  <c:v>560.873</c:v>
                </c:pt>
                <c:pt idx="384">
                  <c:v>562.047</c:v>
                </c:pt>
                <c:pt idx="385">
                  <c:v>563.222</c:v>
                </c:pt>
                <c:pt idx="386">
                  <c:v>564.396</c:v>
                </c:pt>
                <c:pt idx="387">
                  <c:v>565.57</c:v>
                </c:pt>
                <c:pt idx="388">
                  <c:v>566.744</c:v>
                </c:pt>
                <c:pt idx="389">
                  <c:v>567.917</c:v>
                </c:pt>
                <c:pt idx="390">
                  <c:v>569.091</c:v>
                </c:pt>
                <c:pt idx="391">
                  <c:v>570.264</c:v>
                </c:pt>
                <c:pt idx="392">
                  <c:v>571.438</c:v>
                </c:pt>
                <c:pt idx="393">
                  <c:v>572.611</c:v>
                </c:pt>
                <c:pt idx="394">
                  <c:v>573.784</c:v>
                </c:pt>
                <c:pt idx="395">
                  <c:v>574.957</c:v>
                </c:pt>
                <c:pt idx="396">
                  <c:v>576.129</c:v>
                </c:pt>
                <c:pt idx="397">
                  <c:v>577.302</c:v>
                </c:pt>
                <c:pt idx="398">
                  <c:v>578.474</c:v>
                </c:pt>
                <c:pt idx="399">
                  <c:v>579.646</c:v>
                </c:pt>
                <c:pt idx="400">
                  <c:v>580.818</c:v>
                </c:pt>
                <c:pt idx="401">
                  <c:v>581.99</c:v>
                </c:pt>
                <c:pt idx="402">
                  <c:v>583.162</c:v>
                </c:pt>
                <c:pt idx="403">
                  <c:v>584.333</c:v>
                </c:pt>
                <c:pt idx="404">
                  <c:v>585.504</c:v>
                </c:pt>
                <c:pt idx="405">
                  <c:v>586.676</c:v>
                </c:pt>
                <c:pt idx="406">
                  <c:v>587.847</c:v>
                </c:pt>
                <c:pt idx="407">
                  <c:v>589.018</c:v>
                </c:pt>
                <c:pt idx="408">
                  <c:v>590.188</c:v>
                </c:pt>
                <c:pt idx="409">
                  <c:v>591.359</c:v>
                </c:pt>
                <c:pt idx="410">
                  <c:v>592.529</c:v>
                </c:pt>
                <c:pt idx="411">
                  <c:v>593.7</c:v>
                </c:pt>
                <c:pt idx="412">
                  <c:v>594.87</c:v>
                </c:pt>
                <c:pt idx="413">
                  <c:v>596.04</c:v>
                </c:pt>
                <c:pt idx="414">
                  <c:v>597.209</c:v>
                </c:pt>
                <c:pt idx="415">
                  <c:v>598.379</c:v>
                </c:pt>
                <c:pt idx="416">
                  <c:v>599.549</c:v>
                </c:pt>
                <c:pt idx="417">
                  <c:v>600.718</c:v>
                </c:pt>
                <c:pt idx="418">
                  <c:v>601.887</c:v>
                </c:pt>
                <c:pt idx="419">
                  <c:v>603.056</c:v>
                </c:pt>
                <c:pt idx="420">
                  <c:v>604.225</c:v>
                </c:pt>
                <c:pt idx="421">
                  <c:v>605.394</c:v>
                </c:pt>
                <c:pt idx="422">
                  <c:v>606.562</c:v>
                </c:pt>
                <c:pt idx="423">
                  <c:v>607.73</c:v>
                </c:pt>
                <c:pt idx="424">
                  <c:v>608.899</c:v>
                </c:pt>
                <c:pt idx="425">
                  <c:v>610.067</c:v>
                </c:pt>
                <c:pt idx="426">
                  <c:v>611.235</c:v>
                </c:pt>
                <c:pt idx="427">
                  <c:v>612.402</c:v>
                </c:pt>
                <c:pt idx="428">
                  <c:v>613.57</c:v>
                </c:pt>
                <c:pt idx="429">
                  <c:v>614.737</c:v>
                </c:pt>
                <c:pt idx="430">
                  <c:v>615.905</c:v>
                </c:pt>
                <c:pt idx="431">
                  <c:v>617.072</c:v>
                </c:pt>
                <c:pt idx="432">
                  <c:v>618.239</c:v>
                </c:pt>
                <c:pt idx="433">
                  <c:v>619.406</c:v>
                </c:pt>
                <c:pt idx="434">
                  <c:v>620.572</c:v>
                </c:pt>
                <c:pt idx="435">
                  <c:v>621.739</c:v>
                </c:pt>
                <c:pt idx="436">
                  <c:v>622.905</c:v>
                </c:pt>
                <c:pt idx="437">
                  <c:v>624.071</c:v>
                </c:pt>
                <c:pt idx="438">
                  <c:v>625.237</c:v>
                </c:pt>
                <c:pt idx="439">
                  <c:v>626.403</c:v>
                </c:pt>
                <c:pt idx="440">
                  <c:v>627.569</c:v>
                </c:pt>
                <c:pt idx="441">
                  <c:v>628.734</c:v>
                </c:pt>
                <c:pt idx="442">
                  <c:v>629.9</c:v>
                </c:pt>
                <c:pt idx="443">
                  <c:v>631.065</c:v>
                </c:pt>
                <c:pt idx="444">
                  <c:v>632.23</c:v>
                </c:pt>
                <c:pt idx="445">
                  <c:v>633.395</c:v>
                </c:pt>
                <c:pt idx="446">
                  <c:v>634.56</c:v>
                </c:pt>
                <c:pt idx="447">
                  <c:v>635.724</c:v>
                </c:pt>
                <c:pt idx="448">
                  <c:v>636.889</c:v>
                </c:pt>
                <c:pt idx="449">
                  <c:v>638.053</c:v>
                </c:pt>
                <c:pt idx="450">
                  <c:v>639.217</c:v>
                </c:pt>
                <c:pt idx="451">
                  <c:v>640.381</c:v>
                </c:pt>
                <c:pt idx="452">
                  <c:v>641.545</c:v>
                </c:pt>
                <c:pt idx="453">
                  <c:v>642.708</c:v>
                </c:pt>
                <c:pt idx="454">
                  <c:v>643.872</c:v>
                </c:pt>
                <c:pt idx="455">
                  <c:v>645.035</c:v>
                </c:pt>
                <c:pt idx="456">
                  <c:v>646.198</c:v>
                </c:pt>
                <c:pt idx="457">
                  <c:v>647.361</c:v>
                </c:pt>
                <c:pt idx="458">
                  <c:v>648.524</c:v>
                </c:pt>
                <c:pt idx="459">
                  <c:v>649.687</c:v>
                </c:pt>
                <c:pt idx="460">
                  <c:v>650.849</c:v>
                </c:pt>
                <c:pt idx="461">
                  <c:v>652.012</c:v>
                </c:pt>
                <c:pt idx="462">
                  <c:v>653.174</c:v>
                </c:pt>
                <c:pt idx="463">
                  <c:v>654.336</c:v>
                </c:pt>
                <c:pt idx="464">
                  <c:v>655.498</c:v>
                </c:pt>
                <c:pt idx="465">
                  <c:v>656.66</c:v>
                </c:pt>
                <c:pt idx="466">
                  <c:v>657.821</c:v>
                </c:pt>
                <c:pt idx="467">
                  <c:v>658.983</c:v>
                </c:pt>
                <c:pt idx="468">
                  <c:v>660.144</c:v>
                </c:pt>
                <c:pt idx="469">
                  <c:v>661.305</c:v>
                </c:pt>
                <c:pt idx="470">
                  <c:v>662.466</c:v>
                </c:pt>
                <c:pt idx="471">
                  <c:v>663.627</c:v>
                </c:pt>
                <c:pt idx="472">
                  <c:v>664.787</c:v>
                </c:pt>
                <c:pt idx="473">
                  <c:v>665.948</c:v>
                </c:pt>
                <c:pt idx="474">
                  <c:v>667.108</c:v>
                </c:pt>
                <c:pt idx="475">
                  <c:v>668.268</c:v>
                </c:pt>
                <c:pt idx="476">
                  <c:v>669.428</c:v>
                </c:pt>
                <c:pt idx="477">
                  <c:v>670.588</c:v>
                </c:pt>
                <c:pt idx="478">
                  <c:v>671.748</c:v>
                </c:pt>
                <c:pt idx="479">
                  <c:v>672.907</c:v>
                </c:pt>
                <c:pt idx="480">
                  <c:v>674.067</c:v>
                </c:pt>
                <c:pt idx="481">
                  <c:v>675.226</c:v>
                </c:pt>
                <c:pt idx="482">
                  <c:v>676.385</c:v>
                </c:pt>
                <c:pt idx="483">
                  <c:v>677.544</c:v>
                </c:pt>
                <c:pt idx="484">
                  <c:v>678.703</c:v>
                </c:pt>
                <c:pt idx="485">
                  <c:v>679.861</c:v>
                </c:pt>
                <c:pt idx="486">
                  <c:v>681.02</c:v>
                </c:pt>
                <c:pt idx="487">
                  <c:v>682.178</c:v>
                </c:pt>
                <c:pt idx="488">
                  <c:v>683.336</c:v>
                </c:pt>
                <c:pt idx="489">
                  <c:v>684.494</c:v>
                </c:pt>
                <c:pt idx="490">
                  <c:v>685.652</c:v>
                </c:pt>
                <c:pt idx="491">
                  <c:v>686.809</c:v>
                </c:pt>
                <c:pt idx="492">
                  <c:v>687.967</c:v>
                </c:pt>
                <c:pt idx="493">
                  <c:v>689.124</c:v>
                </c:pt>
                <c:pt idx="494">
                  <c:v>690.281</c:v>
                </c:pt>
                <c:pt idx="495">
                  <c:v>691.438</c:v>
                </c:pt>
                <c:pt idx="496">
                  <c:v>692.595</c:v>
                </c:pt>
                <c:pt idx="497">
                  <c:v>693.752</c:v>
                </c:pt>
                <c:pt idx="498">
                  <c:v>694.908</c:v>
                </c:pt>
                <c:pt idx="499">
                  <c:v>696.065</c:v>
                </c:pt>
                <c:pt idx="500">
                  <c:v>697.221</c:v>
                </c:pt>
                <c:pt idx="501">
                  <c:v>698.377</c:v>
                </c:pt>
                <c:pt idx="502">
                  <c:v>699.533</c:v>
                </c:pt>
                <c:pt idx="503">
                  <c:v>700.688</c:v>
                </c:pt>
                <c:pt idx="504">
                  <c:v>701.844</c:v>
                </c:pt>
                <c:pt idx="505">
                  <c:v>702.999</c:v>
                </c:pt>
                <c:pt idx="506">
                  <c:v>704.155</c:v>
                </c:pt>
                <c:pt idx="507">
                  <c:v>705.31</c:v>
                </c:pt>
                <c:pt idx="508">
                  <c:v>706.465</c:v>
                </c:pt>
                <c:pt idx="509">
                  <c:v>707.619</c:v>
                </c:pt>
                <c:pt idx="510">
                  <c:v>708.774</c:v>
                </c:pt>
                <c:pt idx="511">
                  <c:v>709.929</c:v>
                </c:pt>
                <c:pt idx="512">
                  <c:v>711.083</c:v>
                </c:pt>
                <c:pt idx="513">
                  <c:v>712.237</c:v>
                </c:pt>
                <c:pt idx="514">
                  <c:v>713.391</c:v>
                </c:pt>
                <c:pt idx="515">
                  <c:v>714.545</c:v>
                </c:pt>
                <c:pt idx="516">
                  <c:v>715.698</c:v>
                </c:pt>
                <c:pt idx="517">
                  <c:v>716.852</c:v>
                </c:pt>
                <c:pt idx="518">
                  <c:v>718.005</c:v>
                </c:pt>
                <c:pt idx="519">
                  <c:v>719.158</c:v>
                </c:pt>
                <c:pt idx="520">
                  <c:v>720.311</c:v>
                </c:pt>
                <c:pt idx="521">
                  <c:v>721.464</c:v>
                </c:pt>
                <c:pt idx="522">
                  <c:v>722.617</c:v>
                </c:pt>
                <c:pt idx="523">
                  <c:v>723.77</c:v>
                </c:pt>
                <c:pt idx="524">
                  <c:v>724.922</c:v>
                </c:pt>
                <c:pt idx="525">
                  <c:v>726.074</c:v>
                </c:pt>
                <c:pt idx="526">
                  <c:v>727.226</c:v>
                </c:pt>
                <c:pt idx="527">
                  <c:v>728.378</c:v>
                </c:pt>
                <c:pt idx="528">
                  <c:v>729.53</c:v>
                </c:pt>
                <c:pt idx="529">
                  <c:v>730.681</c:v>
                </c:pt>
                <c:pt idx="530">
                  <c:v>731.833</c:v>
                </c:pt>
                <c:pt idx="531">
                  <c:v>732.984</c:v>
                </c:pt>
                <c:pt idx="532">
                  <c:v>734.135</c:v>
                </c:pt>
                <c:pt idx="533">
                  <c:v>735.286</c:v>
                </c:pt>
                <c:pt idx="534">
                  <c:v>736.437</c:v>
                </c:pt>
                <c:pt idx="535">
                  <c:v>737.588</c:v>
                </c:pt>
                <c:pt idx="536">
                  <c:v>738.738</c:v>
                </c:pt>
                <c:pt idx="537">
                  <c:v>739.888</c:v>
                </c:pt>
                <c:pt idx="538">
                  <c:v>741.039</c:v>
                </c:pt>
                <c:pt idx="539">
                  <c:v>742.189</c:v>
                </c:pt>
                <c:pt idx="540">
                  <c:v>743.338</c:v>
                </c:pt>
                <c:pt idx="541">
                  <c:v>744.488</c:v>
                </c:pt>
                <c:pt idx="542">
                  <c:v>745.638</c:v>
                </c:pt>
                <c:pt idx="543">
                  <c:v>746.787</c:v>
                </c:pt>
                <c:pt idx="544">
                  <c:v>747.936</c:v>
                </c:pt>
                <c:pt idx="545">
                  <c:v>749.085</c:v>
                </c:pt>
                <c:pt idx="546">
                  <c:v>750.234</c:v>
                </c:pt>
                <c:pt idx="547">
                  <c:v>751.383</c:v>
                </c:pt>
                <c:pt idx="548">
                  <c:v>752.531</c:v>
                </c:pt>
                <c:pt idx="549">
                  <c:v>753.68</c:v>
                </c:pt>
                <c:pt idx="550">
                  <c:v>754.828</c:v>
                </c:pt>
                <c:pt idx="551">
                  <c:v>755.976</c:v>
                </c:pt>
                <c:pt idx="552">
                  <c:v>757.124</c:v>
                </c:pt>
                <c:pt idx="553">
                  <c:v>758.272</c:v>
                </c:pt>
                <c:pt idx="554">
                  <c:v>759.419</c:v>
                </c:pt>
                <c:pt idx="555">
                  <c:v>760.567</c:v>
                </c:pt>
                <c:pt idx="556">
                  <c:v>761.714</c:v>
                </c:pt>
                <c:pt idx="557">
                  <c:v>762.861</c:v>
                </c:pt>
                <c:pt idx="558">
                  <c:v>764.008</c:v>
                </c:pt>
                <c:pt idx="559">
                  <c:v>765.155</c:v>
                </c:pt>
                <c:pt idx="560">
                  <c:v>766.302</c:v>
                </c:pt>
                <c:pt idx="561">
                  <c:v>767.448</c:v>
                </c:pt>
                <c:pt idx="562">
                  <c:v>768.595</c:v>
                </c:pt>
                <c:pt idx="563">
                  <c:v>769.741</c:v>
                </c:pt>
                <c:pt idx="564">
                  <c:v>770.887</c:v>
                </c:pt>
                <c:pt idx="565">
                  <c:v>772.033</c:v>
                </c:pt>
                <c:pt idx="566">
                  <c:v>773.178</c:v>
                </c:pt>
                <c:pt idx="567">
                  <c:v>774.324</c:v>
                </c:pt>
                <c:pt idx="568">
                  <c:v>775.469</c:v>
                </c:pt>
                <c:pt idx="569">
                  <c:v>776.614</c:v>
                </c:pt>
                <c:pt idx="570">
                  <c:v>777.759</c:v>
                </c:pt>
                <c:pt idx="571">
                  <c:v>778.904</c:v>
                </c:pt>
                <c:pt idx="572">
                  <c:v>780.049</c:v>
                </c:pt>
                <c:pt idx="573">
                  <c:v>781.194</c:v>
                </c:pt>
                <c:pt idx="574">
                  <c:v>782.338</c:v>
                </c:pt>
                <c:pt idx="575">
                  <c:v>783.482</c:v>
                </c:pt>
                <c:pt idx="576">
                  <c:v>784.626</c:v>
                </c:pt>
                <c:pt idx="577">
                  <c:v>785.77</c:v>
                </c:pt>
                <c:pt idx="578">
                  <c:v>786.914</c:v>
                </c:pt>
                <c:pt idx="579">
                  <c:v>788.058</c:v>
                </c:pt>
                <c:pt idx="580">
                  <c:v>789.201</c:v>
                </c:pt>
                <c:pt idx="581">
                  <c:v>790.345</c:v>
                </c:pt>
                <c:pt idx="582">
                  <c:v>791.488</c:v>
                </c:pt>
                <c:pt idx="583">
                  <c:v>792.631</c:v>
                </c:pt>
                <c:pt idx="584">
                  <c:v>793.773</c:v>
                </c:pt>
                <c:pt idx="585">
                  <c:v>794.916</c:v>
                </c:pt>
                <c:pt idx="586">
                  <c:v>796.059</c:v>
                </c:pt>
                <c:pt idx="587">
                  <c:v>797.201</c:v>
                </c:pt>
                <c:pt idx="588">
                  <c:v>798.343</c:v>
                </c:pt>
                <c:pt idx="589">
                  <c:v>799.485</c:v>
                </c:pt>
                <c:pt idx="590">
                  <c:v>800.627</c:v>
                </c:pt>
                <c:pt idx="591">
                  <c:v>801.769</c:v>
                </c:pt>
                <c:pt idx="592">
                  <c:v>802.91</c:v>
                </c:pt>
                <c:pt idx="593">
                  <c:v>804.052</c:v>
                </c:pt>
                <c:pt idx="594">
                  <c:v>805.193</c:v>
                </c:pt>
                <c:pt idx="595">
                  <c:v>806.334</c:v>
                </c:pt>
                <c:pt idx="596">
                  <c:v>807.475</c:v>
                </c:pt>
                <c:pt idx="597">
                  <c:v>808.616</c:v>
                </c:pt>
                <c:pt idx="598">
                  <c:v>809.756</c:v>
                </c:pt>
                <c:pt idx="599">
                  <c:v>810.897</c:v>
                </c:pt>
                <c:pt idx="600">
                  <c:v>812.037</c:v>
                </c:pt>
                <c:pt idx="601">
                  <c:v>813.177</c:v>
                </c:pt>
                <c:pt idx="602">
                  <c:v>814.317</c:v>
                </c:pt>
                <c:pt idx="603">
                  <c:v>815.457</c:v>
                </c:pt>
                <c:pt idx="604">
                  <c:v>816.596</c:v>
                </c:pt>
                <c:pt idx="605">
                  <c:v>817.736</c:v>
                </c:pt>
                <c:pt idx="606">
                  <c:v>818.875</c:v>
                </c:pt>
                <c:pt idx="607">
                  <c:v>820.014</c:v>
                </c:pt>
                <c:pt idx="608">
                  <c:v>821.153</c:v>
                </c:pt>
                <c:pt idx="609">
                  <c:v>822.292</c:v>
                </c:pt>
                <c:pt idx="610">
                  <c:v>823.431</c:v>
                </c:pt>
                <c:pt idx="611">
                  <c:v>824.569</c:v>
                </c:pt>
                <c:pt idx="612">
                  <c:v>825.707</c:v>
                </c:pt>
                <c:pt idx="613">
                  <c:v>826.846</c:v>
                </c:pt>
                <c:pt idx="614">
                  <c:v>827.984</c:v>
                </c:pt>
                <c:pt idx="615">
                  <c:v>829.122</c:v>
                </c:pt>
                <c:pt idx="616">
                  <c:v>830.259</c:v>
                </c:pt>
                <c:pt idx="617">
                  <c:v>831.397</c:v>
                </c:pt>
                <c:pt idx="618">
                  <c:v>832.534</c:v>
                </c:pt>
                <c:pt idx="619">
                  <c:v>833.671</c:v>
                </c:pt>
                <c:pt idx="620">
                  <c:v>834.808</c:v>
                </c:pt>
                <c:pt idx="621">
                  <c:v>835.945</c:v>
                </c:pt>
                <c:pt idx="622">
                  <c:v>837.082</c:v>
                </c:pt>
                <c:pt idx="623">
                  <c:v>838.219</c:v>
                </c:pt>
                <c:pt idx="624">
                  <c:v>839.355</c:v>
                </c:pt>
                <c:pt idx="625">
                  <c:v>840.491</c:v>
                </c:pt>
                <c:pt idx="626">
                  <c:v>841.627</c:v>
                </c:pt>
                <c:pt idx="627">
                  <c:v>842.763</c:v>
                </c:pt>
                <c:pt idx="628">
                  <c:v>843.899</c:v>
                </c:pt>
                <c:pt idx="629">
                  <c:v>845.035</c:v>
                </c:pt>
                <c:pt idx="630">
                  <c:v>846.17</c:v>
                </c:pt>
                <c:pt idx="631">
                  <c:v>847.306</c:v>
                </c:pt>
                <c:pt idx="632">
                  <c:v>848.441</c:v>
                </c:pt>
                <c:pt idx="633">
                  <c:v>849.576</c:v>
                </c:pt>
                <c:pt idx="634">
                  <c:v>850.71</c:v>
                </c:pt>
                <c:pt idx="635">
                  <c:v>851.845</c:v>
                </c:pt>
                <c:pt idx="636">
                  <c:v>852.98</c:v>
                </c:pt>
                <c:pt idx="637">
                  <c:v>854.114</c:v>
                </c:pt>
                <c:pt idx="638">
                  <c:v>855.248</c:v>
                </c:pt>
                <c:pt idx="639">
                  <c:v>856.382</c:v>
                </c:pt>
                <c:pt idx="640">
                  <c:v>857.516</c:v>
                </c:pt>
                <c:pt idx="641">
                  <c:v>858.65</c:v>
                </c:pt>
                <c:pt idx="642">
                  <c:v>859.783</c:v>
                </c:pt>
                <c:pt idx="643">
                  <c:v>860.917</c:v>
                </c:pt>
                <c:pt idx="644">
                  <c:v>862.05</c:v>
                </c:pt>
                <c:pt idx="645">
                  <c:v>863.183</c:v>
                </c:pt>
                <c:pt idx="646">
                  <c:v>864.316</c:v>
                </c:pt>
                <c:pt idx="647">
                  <c:v>865.448</c:v>
                </c:pt>
                <c:pt idx="648">
                  <c:v>866.581</c:v>
                </c:pt>
                <c:pt idx="649">
                  <c:v>867.713</c:v>
                </c:pt>
                <c:pt idx="650">
                  <c:v>868.846</c:v>
                </c:pt>
                <c:pt idx="651">
                  <c:v>869.978</c:v>
                </c:pt>
                <c:pt idx="652">
                  <c:v>871.11</c:v>
                </c:pt>
                <c:pt idx="653">
                  <c:v>872.241</c:v>
                </c:pt>
                <c:pt idx="654">
                  <c:v>873.373</c:v>
                </c:pt>
                <c:pt idx="655">
                  <c:v>874.505</c:v>
                </c:pt>
                <c:pt idx="656">
                  <c:v>875.636</c:v>
                </c:pt>
                <c:pt idx="657">
                  <c:v>876.767</c:v>
                </c:pt>
                <c:pt idx="658">
                  <c:v>877.898</c:v>
                </c:pt>
                <c:pt idx="659">
                  <c:v>879.029</c:v>
                </c:pt>
                <c:pt idx="660">
                  <c:v>880.159</c:v>
                </c:pt>
                <c:pt idx="661">
                  <c:v>881.29</c:v>
                </c:pt>
                <c:pt idx="662">
                  <c:v>882.42</c:v>
                </c:pt>
                <c:pt idx="663">
                  <c:v>883.55</c:v>
                </c:pt>
                <c:pt idx="664">
                  <c:v>884.68</c:v>
                </c:pt>
                <c:pt idx="665">
                  <c:v>885.81</c:v>
                </c:pt>
                <c:pt idx="666">
                  <c:v>886.94</c:v>
                </c:pt>
                <c:pt idx="667">
                  <c:v>888.069</c:v>
                </c:pt>
                <c:pt idx="668">
                  <c:v>889.199</c:v>
                </c:pt>
                <c:pt idx="669">
                  <c:v>890.328</c:v>
                </c:pt>
                <c:pt idx="670">
                  <c:v>891.457</c:v>
                </c:pt>
                <c:pt idx="671">
                  <c:v>892.586</c:v>
                </c:pt>
                <c:pt idx="672">
                  <c:v>893.714</c:v>
                </c:pt>
                <c:pt idx="673">
                  <c:v>894.843</c:v>
                </c:pt>
                <c:pt idx="674">
                  <c:v>895.971</c:v>
                </c:pt>
                <c:pt idx="675">
                  <c:v>897.1</c:v>
                </c:pt>
                <c:pt idx="676">
                  <c:v>898.228</c:v>
                </c:pt>
                <c:pt idx="677">
                  <c:v>899.356</c:v>
                </c:pt>
                <c:pt idx="678">
                  <c:v>900.483</c:v>
                </c:pt>
                <c:pt idx="679">
                  <c:v>901.611</c:v>
                </c:pt>
                <c:pt idx="680">
                  <c:v>902.738</c:v>
                </c:pt>
                <c:pt idx="681">
                  <c:v>903.866</c:v>
                </c:pt>
                <c:pt idx="682">
                  <c:v>904.993</c:v>
                </c:pt>
                <c:pt idx="683">
                  <c:v>906.12</c:v>
                </c:pt>
                <c:pt idx="684">
                  <c:v>907.246</c:v>
                </c:pt>
                <c:pt idx="685">
                  <c:v>908.373</c:v>
                </c:pt>
                <c:pt idx="686">
                  <c:v>909.5</c:v>
                </c:pt>
                <c:pt idx="687">
                  <c:v>910.626</c:v>
                </c:pt>
                <c:pt idx="688">
                  <c:v>911.752</c:v>
                </c:pt>
                <c:pt idx="689">
                  <c:v>912.878</c:v>
                </c:pt>
                <c:pt idx="690">
                  <c:v>914.004</c:v>
                </c:pt>
                <c:pt idx="691">
                  <c:v>915.129</c:v>
                </c:pt>
                <c:pt idx="692">
                  <c:v>916.255</c:v>
                </c:pt>
                <c:pt idx="693">
                  <c:v>917.38</c:v>
                </c:pt>
                <c:pt idx="694">
                  <c:v>918.505</c:v>
                </c:pt>
                <c:pt idx="695">
                  <c:v>919.63</c:v>
                </c:pt>
                <c:pt idx="696">
                  <c:v>920.755</c:v>
                </c:pt>
                <c:pt idx="697">
                  <c:v>921.88</c:v>
                </c:pt>
                <c:pt idx="698">
                  <c:v>923.004</c:v>
                </c:pt>
                <c:pt idx="699">
                  <c:v>924.129</c:v>
                </c:pt>
                <c:pt idx="700">
                  <c:v>925.253</c:v>
                </c:pt>
                <c:pt idx="701">
                  <c:v>926.377</c:v>
                </c:pt>
                <c:pt idx="702">
                  <c:v>927.501</c:v>
                </c:pt>
                <c:pt idx="703">
                  <c:v>928.625</c:v>
                </c:pt>
                <c:pt idx="704">
                  <c:v>929.748</c:v>
                </c:pt>
                <c:pt idx="705">
                  <c:v>930.872</c:v>
                </c:pt>
                <c:pt idx="706">
                  <c:v>931.995</c:v>
                </c:pt>
                <c:pt idx="707">
                  <c:v>933.118</c:v>
                </c:pt>
                <c:pt idx="708">
                  <c:v>934.241</c:v>
                </c:pt>
                <c:pt idx="709">
                  <c:v>935.364</c:v>
                </c:pt>
                <c:pt idx="710">
                  <c:v>936.486</c:v>
                </c:pt>
                <c:pt idx="711">
                  <c:v>937.609</c:v>
                </c:pt>
                <c:pt idx="712">
                  <c:v>938.731</c:v>
                </c:pt>
                <c:pt idx="713">
                  <c:v>939.853</c:v>
                </c:pt>
                <c:pt idx="714">
                  <c:v>940.975</c:v>
                </c:pt>
                <c:pt idx="715">
                  <c:v>942.097</c:v>
                </c:pt>
                <c:pt idx="716">
                  <c:v>943.218</c:v>
                </c:pt>
                <c:pt idx="717">
                  <c:v>944.34</c:v>
                </c:pt>
                <c:pt idx="718">
                  <c:v>945.461</c:v>
                </c:pt>
                <c:pt idx="719">
                  <c:v>946.582</c:v>
                </c:pt>
                <c:pt idx="720">
                  <c:v>947.703</c:v>
                </c:pt>
                <c:pt idx="721">
                  <c:v>948.824</c:v>
                </c:pt>
                <c:pt idx="722">
                  <c:v>949.945</c:v>
                </c:pt>
                <c:pt idx="723">
                  <c:v>951.065</c:v>
                </c:pt>
                <c:pt idx="724">
                  <c:v>952.186</c:v>
                </c:pt>
                <c:pt idx="725">
                  <c:v>953.306</c:v>
                </c:pt>
                <c:pt idx="726">
                  <c:v>954.426</c:v>
                </c:pt>
                <c:pt idx="727">
                  <c:v>955.546</c:v>
                </c:pt>
                <c:pt idx="728">
                  <c:v>956.665</c:v>
                </c:pt>
                <c:pt idx="729">
                  <c:v>957.785</c:v>
                </c:pt>
                <c:pt idx="730">
                  <c:v>958.904</c:v>
                </c:pt>
                <c:pt idx="731">
                  <c:v>960.023</c:v>
                </c:pt>
                <c:pt idx="732">
                  <c:v>961.142</c:v>
                </c:pt>
                <c:pt idx="733">
                  <c:v>962.261</c:v>
                </c:pt>
                <c:pt idx="734">
                  <c:v>963.38</c:v>
                </c:pt>
                <c:pt idx="735">
                  <c:v>964.499</c:v>
                </c:pt>
                <c:pt idx="736">
                  <c:v>965.617</c:v>
                </c:pt>
                <c:pt idx="737">
                  <c:v>966.735</c:v>
                </c:pt>
                <c:pt idx="738">
                  <c:v>967.853</c:v>
                </c:pt>
                <c:pt idx="739">
                  <c:v>968.971</c:v>
                </c:pt>
                <c:pt idx="740">
                  <c:v>970.089</c:v>
                </c:pt>
                <c:pt idx="741">
                  <c:v>971.207</c:v>
                </c:pt>
                <c:pt idx="742">
                  <c:v>972.324</c:v>
                </c:pt>
                <c:pt idx="743">
                  <c:v>973.441</c:v>
                </c:pt>
                <c:pt idx="744">
                  <c:v>974.558</c:v>
                </c:pt>
                <c:pt idx="745">
                  <c:v>975.675</c:v>
                </c:pt>
                <c:pt idx="746">
                  <c:v>976.792</c:v>
                </c:pt>
                <c:pt idx="747">
                  <c:v>977.909</c:v>
                </c:pt>
                <c:pt idx="748">
                  <c:v>979.025</c:v>
                </c:pt>
                <c:pt idx="749">
                  <c:v>980.141</c:v>
                </c:pt>
                <c:pt idx="750">
                  <c:v>981.258</c:v>
                </c:pt>
                <c:pt idx="751">
                  <c:v>982.374</c:v>
                </c:pt>
                <c:pt idx="752">
                  <c:v>983.489</c:v>
                </c:pt>
                <c:pt idx="753">
                  <c:v>984.605</c:v>
                </c:pt>
                <c:pt idx="754">
                  <c:v>985.72</c:v>
                </c:pt>
                <c:pt idx="755">
                  <c:v>986.836</c:v>
                </c:pt>
                <c:pt idx="756">
                  <c:v>987.951</c:v>
                </c:pt>
                <c:pt idx="757">
                  <c:v>989.066</c:v>
                </c:pt>
                <c:pt idx="758">
                  <c:v>990.181</c:v>
                </c:pt>
                <c:pt idx="759">
                  <c:v>991.295</c:v>
                </c:pt>
                <c:pt idx="760">
                  <c:v>992.41</c:v>
                </c:pt>
                <c:pt idx="761">
                  <c:v>993.524</c:v>
                </c:pt>
                <c:pt idx="762">
                  <c:v>994.639</c:v>
                </c:pt>
                <c:pt idx="763">
                  <c:v>995.753</c:v>
                </c:pt>
                <c:pt idx="764">
                  <c:v>996.866</c:v>
                </c:pt>
                <c:pt idx="765">
                  <c:v>997.98</c:v>
                </c:pt>
                <c:pt idx="766">
                  <c:v>999.094</c:v>
                </c:pt>
                <c:pt idx="767">
                  <c:v>1000.207</c:v>
                </c:pt>
                <c:pt idx="768">
                  <c:v>1001.32</c:v>
                </c:pt>
                <c:pt idx="769">
                  <c:v>1002.433</c:v>
                </c:pt>
                <c:pt idx="770">
                  <c:v>1003.546</c:v>
                </c:pt>
                <c:pt idx="771">
                  <c:v>1004.659</c:v>
                </c:pt>
                <c:pt idx="772">
                  <c:v>1005.772</c:v>
                </c:pt>
                <c:pt idx="773">
                  <c:v>1006.884</c:v>
                </c:pt>
                <c:pt idx="774">
                  <c:v>1007.996</c:v>
                </c:pt>
                <c:pt idx="775">
                  <c:v>1009.108</c:v>
                </c:pt>
                <c:pt idx="776">
                  <c:v>1010.22</c:v>
                </c:pt>
                <c:pt idx="777">
                  <c:v>1011.332</c:v>
                </c:pt>
                <c:pt idx="778">
                  <c:v>1012.444</c:v>
                </c:pt>
                <c:pt idx="779">
                  <c:v>1013.555</c:v>
                </c:pt>
                <c:pt idx="780">
                  <c:v>1014.666</c:v>
                </c:pt>
                <c:pt idx="781">
                  <c:v>1015.777</c:v>
                </c:pt>
                <c:pt idx="782">
                  <c:v>1016.888</c:v>
                </c:pt>
                <c:pt idx="783">
                  <c:v>1017.999</c:v>
                </c:pt>
                <c:pt idx="784">
                  <c:v>1019.11</c:v>
                </c:pt>
                <c:pt idx="785">
                  <c:v>1020.22</c:v>
                </c:pt>
                <c:pt idx="786">
                  <c:v>1021.331</c:v>
                </c:pt>
                <c:pt idx="787">
                  <c:v>1022.441</c:v>
                </c:pt>
                <c:pt idx="788">
                  <c:v>1023.551</c:v>
                </c:pt>
                <c:pt idx="789">
                  <c:v>1024.661</c:v>
                </c:pt>
                <c:pt idx="790">
                  <c:v>1025.77</c:v>
                </c:pt>
                <c:pt idx="791">
                  <c:v>1026.88</c:v>
                </c:pt>
                <c:pt idx="792">
                  <c:v>1027.989</c:v>
                </c:pt>
                <c:pt idx="793">
                  <c:v>1029.098</c:v>
                </c:pt>
                <c:pt idx="794">
                  <c:v>1030.207</c:v>
                </c:pt>
                <c:pt idx="795">
                  <c:v>1031.316</c:v>
                </c:pt>
                <c:pt idx="796">
                  <c:v>1032.425</c:v>
                </c:pt>
                <c:pt idx="797">
                  <c:v>1033.533</c:v>
                </c:pt>
                <c:pt idx="798">
                  <c:v>1034.642</c:v>
                </c:pt>
                <c:pt idx="799">
                  <c:v>1035.75</c:v>
                </c:pt>
                <c:pt idx="800">
                  <c:v>1036.858</c:v>
                </c:pt>
                <c:pt idx="801">
                  <c:v>1037.966</c:v>
                </c:pt>
                <c:pt idx="802">
                  <c:v>1039.073</c:v>
                </c:pt>
                <c:pt idx="803">
                  <c:v>1040.181</c:v>
                </c:pt>
                <c:pt idx="804">
                  <c:v>1041.288</c:v>
                </c:pt>
                <c:pt idx="805">
                  <c:v>1042.396</c:v>
                </c:pt>
                <c:pt idx="806">
                  <c:v>1043.503</c:v>
                </c:pt>
                <c:pt idx="807">
                  <c:v>1044.61</c:v>
                </c:pt>
                <c:pt idx="808">
                  <c:v>1045.716</c:v>
                </c:pt>
                <c:pt idx="809">
                  <c:v>1046.823</c:v>
                </c:pt>
                <c:pt idx="810">
                  <c:v>1047.929</c:v>
                </c:pt>
                <c:pt idx="811">
                  <c:v>1049.036</c:v>
                </c:pt>
                <c:pt idx="812">
                  <c:v>1050.142</c:v>
                </c:pt>
                <c:pt idx="813">
                  <c:v>1051.248</c:v>
                </c:pt>
                <c:pt idx="814">
                  <c:v>1052.353</c:v>
                </c:pt>
                <c:pt idx="815">
                  <c:v>1053.459</c:v>
                </c:pt>
                <c:pt idx="816">
                  <c:v>1054.564</c:v>
                </c:pt>
                <c:pt idx="817">
                  <c:v>1055.67</c:v>
                </c:pt>
                <c:pt idx="818">
                  <c:v>1056.775</c:v>
                </c:pt>
                <c:pt idx="819">
                  <c:v>1057.88</c:v>
                </c:pt>
                <c:pt idx="820">
                  <c:v>1058.985</c:v>
                </c:pt>
                <c:pt idx="821">
                  <c:v>1060.089</c:v>
                </c:pt>
                <c:pt idx="822">
                  <c:v>1061.194</c:v>
                </c:pt>
                <c:pt idx="823">
                  <c:v>1062.298</c:v>
                </c:pt>
                <c:pt idx="824">
                  <c:v>1063.402</c:v>
                </c:pt>
                <c:pt idx="825">
                  <c:v>1064.506</c:v>
                </c:pt>
                <c:pt idx="826">
                  <c:v>1065.61</c:v>
                </c:pt>
                <c:pt idx="827">
                  <c:v>1066.713</c:v>
                </c:pt>
                <c:pt idx="828">
                  <c:v>1067.817</c:v>
                </c:pt>
                <c:pt idx="829">
                  <c:v>1068.92</c:v>
                </c:pt>
                <c:pt idx="830">
                  <c:v>1070.023</c:v>
                </c:pt>
                <c:pt idx="831">
                  <c:v>1071.126</c:v>
                </c:pt>
                <c:pt idx="832">
                  <c:v>1072.229</c:v>
                </c:pt>
                <c:pt idx="833">
                  <c:v>1073.332</c:v>
                </c:pt>
                <c:pt idx="834">
                  <c:v>1074.435</c:v>
                </c:pt>
                <c:pt idx="835">
                  <c:v>1075.537</c:v>
                </c:pt>
                <c:pt idx="836">
                  <c:v>1076.639</c:v>
                </c:pt>
                <c:pt idx="837">
                  <c:v>1077.741</c:v>
                </c:pt>
                <c:pt idx="838">
                  <c:v>1078.843</c:v>
                </c:pt>
                <c:pt idx="839">
                  <c:v>1079.945</c:v>
                </c:pt>
                <c:pt idx="840">
                  <c:v>1081.046</c:v>
                </c:pt>
                <c:pt idx="841">
                  <c:v>1082.148</c:v>
                </c:pt>
                <c:pt idx="842">
                  <c:v>1083.249</c:v>
                </c:pt>
                <c:pt idx="843">
                  <c:v>1084.35</c:v>
                </c:pt>
                <c:pt idx="844">
                  <c:v>1085.451</c:v>
                </c:pt>
                <c:pt idx="845">
                  <c:v>1086.551</c:v>
                </c:pt>
                <c:pt idx="846">
                  <c:v>1087.652</c:v>
                </c:pt>
                <c:pt idx="847">
                  <c:v>1088.752</c:v>
                </c:pt>
                <c:pt idx="848">
                  <c:v>1089.853</c:v>
                </c:pt>
                <c:pt idx="849">
                  <c:v>1090.953</c:v>
                </c:pt>
                <c:pt idx="850">
                  <c:v>1092.053</c:v>
                </c:pt>
                <c:pt idx="851">
                  <c:v>1093.152</c:v>
                </c:pt>
                <c:pt idx="852">
                  <c:v>1094.252</c:v>
                </c:pt>
                <c:pt idx="853">
                  <c:v>1095.351</c:v>
                </c:pt>
                <c:pt idx="854">
                  <c:v>1096.451</c:v>
                </c:pt>
                <c:pt idx="855">
                  <c:v>1097.55</c:v>
                </c:pt>
                <c:pt idx="856">
                  <c:v>1098.649</c:v>
                </c:pt>
                <c:pt idx="857">
                  <c:v>1099.748</c:v>
                </c:pt>
                <c:pt idx="858">
                  <c:v>1100.846</c:v>
                </c:pt>
                <c:pt idx="859">
                  <c:v>1101.945</c:v>
                </c:pt>
                <c:pt idx="860">
                  <c:v>1103.043</c:v>
                </c:pt>
                <c:pt idx="861">
                  <c:v>1104.141</c:v>
                </c:pt>
                <c:pt idx="862">
                  <c:v>1105.239</c:v>
                </c:pt>
                <c:pt idx="863">
                  <c:v>1106.337</c:v>
                </c:pt>
                <c:pt idx="864">
                  <c:v>1107.434</c:v>
                </c:pt>
                <c:pt idx="865">
                  <c:v>1108.532</c:v>
                </c:pt>
                <c:pt idx="866">
                  <c:v>1109.629</c:v>
                </c:pt>
                <c:pt idx="867">
                  <c:v>1110.726</c:v>
                </c:pt>
                <c:pt idx="868">
                  <c:v>1111.823</c:v>
                </c:pt>
                <c:pt idx="869">
                  <c:v>1112.92</c:v>
                </c:pt>
                <c:pt idx="870">
                  <c:v>1114.017</c:v>
                </c:pt>
                <c:pt idx="871">
                  <c:v>1115.113</c:v>
                </c:pt>
                <c:pt idx="872">
                  <c:v>1116.21</c:v>
                </c:pt>
                <c:pt idx="873">
                  <c:v>1117.306</c:v>
                </c:pt>
                <c:pt idx="874">
                  <c:v>1118.402</c:v>
                </c:pt>
                <c:pt idx="875">
                  <c:v>1119.498</c:v>
                </c:pt>
                <c:pt idx="876">
                  <c:v>1120.593</c:v>
                </c:pt>
                <c:pt idx="877">
                  <c:v>1121.689</c:v>
                </c:pt>
                <c:pt idx="878">
                  <c:v>1122.784</c:v>
                </c:pt>
                <c:pt idx="879">
                  <c:v>1123.879</c:v>
                </c:pt>
                <c:pt idx="880">
                  <c:v>1124.974</c:v>
                </c:pt>
                <c:pt idx="881">
                  <c:v>1126.069</c:v>
                </c:pt>
                <c:pt idx="882">
                  <c:v>1127.164</c:v>
                </c:pt>
                <c:pt idx="883">
                  <c:v>1128.259</c:v>
                </c:pt>
                <c:pt idx="884">
                  <c:v>1129.353</c:v>
                </c:pt>
                <c:pt idx="885">
                  <c:v>1130.447</c:v>
                </c:pt>
                <c:pt idx="886">
                  <c:v>1131.541</c:v>
                </c:pt>
                <c:pt idx="887">
                  <c:v>1132.635</c:v>
                </c:pt>
                <c:pt idx="888">
                  <c:v>1133.729</c:v>
                </c:pt>
                <c:pt idx="889">
                  <c:v>1134.822</c:v>
                </c:pt>
                <c:pt idx="890">
                  <c:v>1135.916</c:v>
                </c:pt>
                <c:pt idx="891">
                  <c:v>1137.009</c:v>
                </c:pt>
                <c:pt idx="892">
                  <c:v>1138.102</c:v>
                </c:pt>
                <c:pt idx="893">
                  <c:v>1139.195</c:v>
                </c:pt>
                <c:pt idx="894">
                  <c:v>1140.288</c:v>
                </c:pt>
                <c:pt idx="895">
                  <c:v>1141.38</c:v>
                </c:pt>
                <c:pt idx="896">
                  <c:v>1142.473</c:v>
                </c:pt>
                <c:pt idx="897">
                  <c:v>1143.565</c:v>
                </c:pt>
                <c:pt idx="898">
                  <c:v>1144.657</c:v>
                </c:pt>
                <c:pt idx="899">
                  <c:v>1145.749</c:v>
                </c:pt>
                <c:pt idx="900">
                  <c:v>1146.841</c:v>
                </c:pt>
                <c:pt idx="901">
                  <c:v>1147.932</c:v>
                </c:pt>
                <c:pt idx="902">
                  <c:v>1149.024</c:v>
                </c:pt>
                <c:pt idx="903">
                  <c:v>1150.115</c:v>
                </c:pt>
                <c:pt idx="904">
                  <c:v>1151.206</c:v>
                </c:pt>
                <c:pt idx="905">
                  <c:v>1152.297</c:v>
                </c:pt>
                <c:pt idx="906">
                  <c:v>1153.388</c:v>
                </c:pt>
                <c:pt idx="907">
                  <c:v>1154.479</c:v>
                </c:pt>
                <c:pt idx="908">
                  <c:v>1155.569</c:v>
                </c:pt>
                <c:pt idx="909">
                  <c:v>1156.659</c:v>
                </c:pt>
                <c:pt idx="910">
                  <c:v>1157.75</c:v>
                </c:pt>
                <c:pt idx="911">
                  <c:v>1158.839</c:v>
                </c:pt>
                <c:pt idx="912">
                  <c:v>1159.929</c:v>
                </c:pt>
                <c:pt idx="913">
                  <c:v>1161.019</c:v>
                </c:pt>
                <c:pt idx="914">
                  <c:v>1162.108</c:v>
                </c:pt>
                <c:pt idx="915">
                  <c:v>1163.198</c:v>
                </c:pt>
                <c:pt idx="916">
                  <c:v>1164.287</c:v>
                </c:pt>
                <c:pt idx="917">
                  <c:v>1165.376</c:v>
                </c:pt>
                <c:pt idx="918">
                  <c:v>1166.465</c:v>
                </c:pt>
                <c:pt idx="919">
                  <c:v>1167.553</c:v>
                </c:pt>
                <c:pt idx="920">
                  <c:v>1168.642</c:v>
                </c:pt>
                <c:pt idx="921">
                  <c:v>1169.73</c:v>
                </c:pt>
                <c:pt idx="922">
                  <c:v>1170.818</c:v>
                </c:pt>
                <c:pt idx="923">
                  <c:v>1171.906</c:v>
                </c:pt>
                <c:pt idx="924">
                  <c:v>1172.994</c:v>
                </c:pt>
                <c:pt idx="925">
                  <c:v>1174.082</c:v>
                </c:pt>
                <c:pt idx="926">
                  <c:v>1175.17</c:v>
                </c:pt>
                <c:pt idx="927">
                  <c:v>1176.257</c:v>
                </c:pt>
                <c:pt idx="928">
                  <c:v>1177.344</c:v>
                </c:pt>
                <c:pt idx="929">
                  <c:v>1178.431</c:v>
                </c:pt>
                <c:pt idx="930">
                  <c:v>1179.518</c:v>
                </c:pt>
                <c:pt idx="931">
                  <c:v>1180.605</c:v>
                </c:pt>
                <c:pt idx="932">
                  <c:v>1181.691</c:v>
                </c:pt>
                <c:pt idx="933">
                  <c:v>1182.778</c:v>
                </c:pt>
                <c:pt idx="934">
                  <c:v>1183.864</c:v>
                </c:pt>
                <c:pt idx="935">
                  <c:v>1184.95</c:v>
                </c:pt>
                <c:pt idx="936">
                  <c:v>1186.036</c:v>
                </c:pt>
                <c:pt idx="937">
                  <c:v>1187.122</c:v>
                </c:pt>
                <c:pt idx="938">
                  <c:v>1188.207</c:v>
                </c:pt>
                <c:pt idx="939">
                  <c:v>1189.292</c:v>
                </c:pt>
                <c:pt idx="940">
                  <c:v>1190.378</c:v>
                </c:pt>
                <c:pt idx="941">
                  <c:v>1191.463</c:v>
                </c:pt>
                <c:pt idx="942">
                  <c:v>1192.548</c:v>
                </c:pt>
                <c:pt idx="943">
                  <c:v>1193.632</c:v>
                </c:pt>
                <c:pt idx="944">
                  <c:v>1194.717</c:v>
                </c:pt>
                <c:pt idx="945">
                  <c:v>1195.801</c:v>
                </c:pt>
                <c:pt idx="946">
                  <c:v>1196.886</c:v>
                </c:pt>
                <c:pt idx="947">
                  <c:v>1197.97</c:v>
                </c:pt>
                <c:pt idx="948">
                  <c:v>1199.054</c:v>
                </c:pt>
                <c:pt idx="949">
                  <c:v>1200.137</c:v>
                </c:pt>
                <c:pt idx="950">
                  <c:v>1201.221</c:v>
                </c:pt>
                <c:pt idx="951">
                  <c:v>1202.305</c:v>
                </c:pt>
                <c:pt idx="952">
                  <c:v>1203.388</c:v>
                </c:pt>
                <c:pt idx="953">
                  <c:v>1204.471</c:v>
                </c:pt>
                <c:pt idx="954">
                  <c:v>1205.554</c:v>
                </c:pt>
                <c:pt idx="955">
                  <c:v>1206.637</c:v>
                </c:pt>
                <c:pt idx="956">
                  <c:v>1207.719</c:v>
                </c:pt>
                <c:pt idx="957">
                  <c:v>1208.802</c:v>
                </c:pt>
                <c:pt idx="958">
                  <c:v>1209.884</c:v>
                </c:pt>
                <c:pt idx="959">
                  <c:v>1210.966</c:v>
                </c:pt>
                <c:pt idx="960">
                  <c:v>1212.048</c:v>
                </c:pt>
                <c:pt idx="961">
                  <c:v>1213.13</c:v>
                </c:pt>
                <c:pt idx="962">
                  <c:v>1214.212</c:v>
                </c:pt>
                <c:pt idx="963">
                  <c:v>1215.293</c:v>
                </c:pt>
                <c:pt idx="964">
                  <c:v>1216.374</c:v>
                </c:pt>
                <c:pt idx="965">
                  <c:v>1217.456</c:v>
                </c:pt>
                <c:pt idx="966">
                  <c:v>1218.536</c:v>
                </c:pt>
                <c:pt idx="967">
                  <c:v>1219.617</c:v>
                </c:pt>
                <c:pt idx="968">
                  <c:v>1220.698</c:v>
                </c:pt>
                <c:pt idx="969">
                  <c:v>1221.778</c:v>
                </c:pt>
                <c:pt idx="970">
                  <c:v>1222.859</c:v>
                </c:pt>
                <c:pt idx="971">
                  <c:v>1223.939</c:v>
                </c:pt>
                <c:pt idx="972">
                  <c:v>1225.019</c:v>
                </c:pt>
                <c:pt idx="973">
                  <c:v>1226.099</c:v>
                </c:pt>
                <c:pt idx="974">
                  <c:v>1227.178</c:v>
                </c:pt>
                <c:pt idx="975">
                  <c:v>1228.258</c:v>
                </c:pt>
                <c:pt idx="976">
                  <c:v>1229.337</c:v>
                </c:pt>
                <c:pt idx="977">
                  <c:v>1230.417</c:v>
                </c:pt>
                <c:pt idx="978">
                  <c:v>1231.496</c:v>
                </c:pt>
                <c:pt idx="979">
                  <c:v>1232.574</c:v>
                </c:pt>
                <c:pt idx="980">
                  <c:v>1233.653</c:v>
                </c:pt>
                <c:pt idx="981">
                  <c:v>1234.732</c:v>
                </c:pt>
                <c:pt idx="982">
                  <c:v>1235.81</c:v>
                </c:pt>
                <c:pt idx="983">
                  <c:v>1236.888</c:v>
                </c:pt>
                <c:pt idx="984">
                  <c:v>1237.966</c:v>
                </c:pt>
                <c:pt idx="985">
                  <c:v>1239.044</c:v>
                </c:pt>
                <c:pt idx="986">
                  <c:v>1240.122</c:v>
                </c:pt>
                <c:pt idx="987">
                  <c:v>1241.199</c:v>
                </c:pt>
                <c:pt idx="988">
                  <c:v>1242.277</c:v>
                </c:pt>
                <c:pt idx="989">
                  <c:v>1243.354</c:v>
                </c:pt>
                <c:pt idx="990">
                  <c:v>1244.431</c:v>
                </c:pt>
                <c:pt idx="991">
                  <c:v>1245.508</c:v>
                </c:pt>
                <c:pt idx="992">
                  <c:v>1246.585</c:v>
                </c:pt>
                <c:pt idx="993">
                  <c:v>1247.661</c:v>
                </c:pt>
                <c:pt idx="994">
                  <c:v>1248.738</c:v>
                </c:pt>
                <c:pt idx="995">
                  <c:v>1249.814</c:v>
                </c:pt>
                <c:pt idx="996">
                  <c:v>1250.89</c:v>
                </c:pt>
                <c:pt idx="997">
                  <c:v>1251.966</c:v>
                </c:pt>
                <c:pt idx="998">
                  <c:v>1253.042</c:v>
                </c:pt>
                <c:pt idx="999">
                  <c:v>1254.117</c:v>
                </c:pt>
                <c:pt idx="1000">
                  <c:v>1255.193</c:v>
                </c:pt>
                <c:pt idx="1001">
                  <c:v>1256.268</c:v>
                </c:pt>
                <c:pt idx="1002">
                  <c:v>1257.343</c:v>
                </c:pt>
                <c:pt idx="1003">
                  <c:v>1258.418</c:v>
                </c:pt>
                <c:pt idx="1004">
                  <c:v>1259.493</c:v>
                </c:pt>
                <c:pt idx="1005">
                  <c:v>1260.567</c:v>
                </c:pt>
                <c:pt idx="1006">
                  <c:v>1261.642</c:v>
                </c:pt>
                <c:pt idx="1007">
                  <c:v>1262.716</c:v>
                </c:pt>
                <c:pt idx="1008">
                  <c:v>1263.79</c:v>
                </c:pt>
                <c:pt idx="1009">
                  <c:v>1264.864</c:v>
                </c:pt>
                <c:pt idx="1010">
                  <c:v>1265.938</c:v>
                </c:pt>
                <c:pt idx="1011">
                  <c:v>1267.011</c:v>
                </c:pt>
                <c:pt idx="1012">
                  <c:v>1268.085</c:v>
                </c:pt>
                <c:pt idx="1013">
                  <c:v>1269.158</c:v>
                </c:pt>
                <c:pt idx="1014">
                  <c:v>1270.231</c:v>
                </c:pt>
                <c:pt idx="1015">
                  <c:v>1271.304</c:v>
                </c:pt>
                <c:pt idx="1016">
                  <c:v>1272.377</c:v>
                </c:pt>
                <c:pt idx="1017">
                  <c:v>1273.45</c:v>
                </c:pt>
                <c:pt idx="1018">
                  <c:v>1274.522</c:v>
                </c:pt>
                <c:pt idx="1019">
                  <c:v>1275.594</c:v>
                </c:pt>
                <c:pt idx="1020">
                  <c:v>1276.666</c:v>
                </c:pt>
                <c:pt idx="1021">
                  <c:v>1277.738</c:v>
                </c:pt>
                <c:pt idx="1022">
                  <c:v>1278.81</c:v>
                </c:pt>
                <c:pt idx="1023">
                  <c:v>1279.882</c:v>
                </c:pt>
                <c:pt idx="1024">
                  <c:v>1280.953</c:v>
                </c:pt>
                <c:pt idx="1025">
                  <c:v>1282.025</c:v>
                </c:pt>
                <c:pt idx="1026">
                  <c:v>1283.096</c:v>
                </c:pt>
                <c:pt idx="1027">
                  <c:v>1284.167</c:v>
                </c:pt>
                <c:pt idx="1028">
                  <c:v>1285.238</c:v>
                </c:pt>
                <c:pt idx="1029">
                  <c:v>1286.308</c:v>
                </c:pt>
                <c:pt idx="1030">
                  <c:v>1287.379</c:v>
                </c:pt>
                <c:pt idx="1031">
                  <c:v>1288.449</c:v>
                </c:pt>
                <c:pt idx="1032">
                  <c:v>1289.519</c:v>
                </c:pt>
                <c:pt idx="1033">
                  <c:v>1290.589</c:v>
                </c:pt>
                <c:pt idx="1034">
                  <c:v>1291.659</c:v>
                </c:pt>
                <c:pt idx="1035">
                  <c:v>1292.729</c:v>
                </c:pt>
                <c:pt idx="1036">
                  <c:v>1293.798</c:v>
                </c:pt>
                <c:pt idx="1037">
                  <c:v>1294.868</c:v>
                </c:pt>
                <c:pt idx="1038">
                  <c:v>1295.937</c:v>
                </c:pt>
                <c:pt idx="1039">
                  <c:v>1297.006</c:v>
                </c:pt>
                <c:pt idx="1040">
                  <c:v>1298.075</c:v>
                </c:pt>
                <c:pt idx="1041">
                  <c:v>1299.143</c:v>
                </c:pt>
                <c:pt idx="1042">
                  <c:v>1300.212</c:v>
                </c:pt>
                <c:pt idx="1043">
                  <c:v>1301.28</c:v>
                </c:pt>
                <c:pt idx="1044">
                  <c:v>1302.348</c:v>
                </c:pt>
                <c:pt idx="1045">
                  <c:v>1303.416</c:v>
                </c:pt>
                <c:pt idx="1046">
                  <c:v>1304.484</c:v>
                </c:pt>
                <c:pt idx="1047">
                  <c:v>1305.552</c:v>
                </c:pt>
                <c:pt idx="1048">
                  <c:v>1306.62</c:v>
                </c:pt>
                <c:pt idx="1049">
                  <c:v>1307.687</c:v>
                </c:pt>
                <c:pt idx="1050">
                  <c:v>1308.754</c:v>
                </c:pt>
                <c:pt idx="1051">
                  <c:v>1309.821</c:v>
                </c:pt>
                <c:pt idx="1052">
                  <c:v>1310.888</c:v>
                </c:pt>
                <c:pt idx="1053">
                  <c:v>1311.955</c:v>
                </c:pt>
                <c:pt idx="1054">
                  <c:v>1313.021</c:v>
                </c:pt>
                <c:pt idx="1055">
                  <c:v>1314.088</c:v>
                </c:pt>
                <c:pt idx="1056">
                  <c:v>1315.154</c:v>
                </c:pt>
                <c:pt idx="1057">
                  <c:v>1316.22</c:v>
                </c:pt>
                <c:pt idx="1058">
                  <c:v>1317.286</c:v>
                </c:pt>
                <c:pt idx="1059">
                  <c:v>1318.352</c:v>
                </c:pt>
                <c:pt idx="1060">
                  <c:v>1319.417</c:v>
                </c:pt>
                <c:pt idx="1061">
                  <c:v>1320.483</c:v>
                </c:pt>
                <c:pt idx="1062">
                  <c:v>1321.548</c:v>
                </c:pt>
                <c:pt idx="1063">
                  <c:v>1322.613</c:v>
                </c:pt>
                <c:pt idx="1064">
                  <c:v>1323.678</c:v>
                </c:pt>
                <c:pt idx="1065">
                  <c:v>1324.743</c:v>
                </c:pt>
                <c:pt idx="1066">
                  <c:v>1325.807</c:v>
                </c:pt>
                <c:pt idx="1067">
                  <c:v>1326.872</c:v>
                </c:pt>
                <c:pt idx="1068">
                  <c:v>1327.936</c:v>
                </c:pt>
                <c:pt idx="1069">
                  <c:v>1329</c:v>
                </c:pt>
                <c:pt idx="1070">
                  <c:v>1330.064</c:v>
                </c:pt>
                <c:pt idx="1071">
                  <c:v>1331.128</c:v>
                </c:pt>
                <c:pt idx="1072">
                  <c:v>1332.191</c:v>
                </c:pt>
                <c:pt idx="1073">
                  <c:v>1333.255</c:v>
                </c:pt>
                <c:pt idx="1074">
                  <c:v>1334.318</c:v>
                </c:pt>
                <c:pt idx="1075">
                  <c:v>1335.381</c:v>
                </c:pt>
                <c:pt idx="1076">
                  <c:v>1336.444</c:v>
                </c:pt>
                <c:pt idx="1077">
                  <c:v>1337.507</c:v>
                </c:pt>
                <c:pt idx="1078">
                  <c:v>1338.569</c:v>
                </c:pt>
                <c:pt idx="1079">
                  <c:v>1339.632</c:v>
                </c:pt>
                <c:pt idx="1080">
                  <c:v>1340.694</c:v>
                </c:pt>
                <c:pt idx="1081">
                  <c:v>1341.756</c:v>
                </c:pt>
                <c:pt idx="1082">
                  <c:v>1342.818</c:v>
                </c:pt>
                <c:pt idx="1083">
                  <c:v>1343.88</c:v>
                </c:pt>
                <c:pt idx="1084">
                  <c:v>1344.941</c:v>
                </c:pt>
                <c:pt idx="1085">
                  <c:v>1346.003</c:v>
                </c:pt>
                <c:pt idx="1086">
                  <c:v>1347.064</c:v>
                </c:pt>
                <c:pt idx="1087">
                  <c:v>1348.125</c:v>
                </c:pt>
                <c:pt idx="1088">
                  <c:v>1349.186</c:v>
                </c:pt>
                <c:pt idx="1089">
                  <c:v>1350.247</c:v>
                </c:pt>
                <c:pt idx="1090">
                  <c:v>1351.308</c:v>
                </c:pt>
                <c:pt idx="1091">
                  <c:v>1352.368</c:v>
                </c:pt>
                <c:pt idx="1092">
                  <c:v>1353.428</c:v>
                </c:pt>
                <c:pt idx="1093">
                  <c:v>1354.489</c:v>
                </c:pt>
                <c:pt idx="1094">
                  <c:v>1355.549</c:v>
                </c:pt>
                <c:pt idx="1095">
                  <c:v>1356.608</c:v>
                </c:pt>
                <c:pt idx="1096">
                  <c:v>1357.668</c:v>
                </c:pt>
                <c:pt idx="1097">
                  <c:v>1358.727</c:v>
                </c:pt>
                <c:pt idx="1098">
                  <c:v>1359.787</c:v>
                </c:pt>
                <c:pt idx="1099">
                  <c:v>1360.846</c:v>
                </c:pt>
                <c:pt idx="1100">
                  <c:v>1361.905</c:v>
                </c:pt>
                <c:pt idx="1101">
                  <c:v>1362.964</c:v>
                </c:pt>
                <c:pt idx="1102">
                  <c:v>1364.022</c:v>
                </c:pt>
                <c:pt idx="1103">
                  <c:v>1365.081</c:v>
                </c:pt>
                <c:pt idx="1104">
                  <c:v>1366.139</c:v>
                </c:pt>
                <c:pt idx="1105">
                  <c:v>1367.197</c:v>
                </c:pt>
                <c:pt idx="1106">
                  <c:v>1368.255</c:v>
                </c:pt>
                <c:pt idx="1107">
                  <c:v>1369.313</c:v>
                </c:pt>
                <c:pt idx="1108">
                  <c:v>1370.371</c:v>
                </c:pt>
                <c:pt idx="1109">
                  <c:v>1371.428</c:v>
                </c:pt>
                <c:pt idx="1110">
                  <c:v>1372.486</c:v>
                </c:pt>
                <c:pt idx="1111">
                  <c:v>1373.543</c:v>
                </c:pt>
                <c:pt idx="1112">
                  <c:v>1374.6</c:v>
                </c:pt>
                <c:pt idx="1113">
                  <c:v>1375.657</c:v>
                </c:pt>
                <c:pt idx="1114">
                  <c:v>1376.713</c:v>
                </c:pt>
                <c:pt idx="1115">
                  <c:v>1377.77</c:v>
                </c:pt>
                <c:pt idx="1116">
                  <c:v>1378.826</c:v>
                </c:pt>
                <c:pt idx="1117">
                  <c:v>1379.882</c:v>
                </c:pt>
                <c:pt idx="1118">
                  <c:v>1380.938</c:v>
                </c:pt>
                <c:pt idx="1119">
                  <c:v>1381.994</c:v>
                </c:pt>
                <c:pt idx="1120">
                  <c:v>1383.05</c:v>
                </c:pt>
                <c:pt idx="1121">
                  <c:v>1384.106</c:v>
                </c:pt>
                <c:pt idx="1122">
                  <c:v>1385.161</c:v>
                </c:pt>
                <c:pt idx="1123">
                  <c:v>1386.216</c:v>
                </c:pt>
                <c:pt idx="1124">
                  <c:v>1387.271</c:v>
                </c:pt>
                <c:pt idx="1125">
                  <c:v>1388.326</c:v>
                </c:pt>
                <c:pt idx="1126">
                  <c:v>1389.381</c:v>
                </c:pt>
                <c:pt idx="1127">
                  <c:v>1390.435</c:v>
                </c:pt>
                <c:pt idx="1128">
                  <c:v>1391.49</c:v>
                </c:pt>
                <c:pt idx="1129">
                  <c:v>1392.544</c:v>
                </c:pt>
                <c:pt idx="1130">
                  <c:v>1393.598</c:v>
                </c:pt>
                <c:pt idx="1131">
                  <c:v>1394.652</c:v>
                </c:pt>
                <c:pt idx="1132">
                  <c:v>1395.705</c:v>
                </c:pt>
                <c:pt idx="1133">
                  <c:v>1396.759</c:v>
                </c:pt>
                <c:pt idx="1134">
                  <c:v>1397.812</c:v>
                </c:pt>
                <c:pt idx="1135">
                  <c:v>1398.866</c:v>
                </c:pt>
                <c:pt idx="1136">
                  <c:v>1399.919</c:v>
                </c:pt>
                <c:pt idx="1137">
                  <c:v>1400.972</c:v>
                </c:pt>
                <c:pt idx="1138">
                  <c:v>1402.024</c:v>
                </c:pt>
                <c:pt idx="1139">
                  <c:v>1403.077</c:v>
                </c:pt>
                <c:pt idx="1140">
                  <c:v>1404.129</c:v>
                </c:pt>
                <c:pt idx="1141">
                  <c:v>1405.181</c:v>
                </c:pt>
                <c:pt idx="1142">
                  <c:v>1406.233</c:v>
                </c:pt>
                <c:pt idx="1143">
                  <c:v>1407.285</c:v>
                </c:pt>
                <c:pt idx="1144">
                  <c:v>1408.337</c:v>
                </c:pt>
                <c:pt idx="1145">
                  <c:v>1409.389</c:v>
                </c:pt>
                <c:pt idx="1146">
                  <c:v>1410.44</c:v>
                </c:pt>
                <c:pt idx="1147">
                  <c:v>1411.491</c:v>
                </c:pt>
                <c:pt idx="1148">
                  <c:v>1412.542</c:v>
                </c:pt>
                <c:pt idx="1149">
                  <c:v>1413.593</c:v>
                </c:pt>
                <c:pt idx="1150">
                  <c:v>1414.644</c:v>
                </c:pt>
                <c:pt idx="1151">
                  <c:v>1415.695</c:v>
                </c:pt>
                <c:pt idx="1152">
                  <c:v>1416.745</c:v>
                </c:pt>
                <c:pt idx="1153">
                  <c:v>1417.795</c:v>
                </c:pt>
                <c:pt idx="1154">
                  <c:v>1418.845</c:v>
                </c:pt>
                <c:pt idx="1155">
                  <c:v>1419.895</c:v>
                </c:pt>
                <c:pt idx="1156">
                  <c:v>1420.945</c:v>
                </c:pt>
                <c:pt idx="1157">
                  <c:v>1421.995</c:v>
                </c:pt>
                <c:pt idx="1158">
                  <c:v>1423.044</c:v>
                </c:pt>
                <c:pt idx="1159">
                  <c:v>1424.093</c:v>
                </c:pt>
                <c:pt idx="1160">
                  <c:v>1425.142</c:v>
                </c:pt>
                <c:pt idx="1161">
                  <c:v>1426.191</c:v>
                </c:pt>
                <c:pt idx="1162">
                  <c:v>1427.24</c:v>
                </c:pt>
                <c:pt idx="1163">
                  <c:v>1428.289</c:v>
                </c:pt>
                <c:pt idx="1164">
                  <c:v>1429.337</c:v>
                </c:pt>
                <c:pt idx="1165">
                  <c:v>1430.385</c:v>
                </c:pt>
                <c:pt idx="1166">
                  <c:v>1431.433</c:v>
                </c:pt>
                <c:pt idx="1167">
                  <c:v>1432.481</c:v>
                </c:pt>
                <c:pt idx="1168">
                  <c:v>1433.529</c:v>
                </c:pt>
                <c:pt idx="1169">
                  <c:v>1434.577</c:v>
                </c:pt>
                <c:pt idx="1170">
                  <c:v>1435.624</c:v>
                </c:pt>
                <c:pt idx="1171">
                  <c:v>1436.672</c:v>
                </c:pt>
                <c:pt idx="1172">
                  <c:v>1437.719</c:v>
                </c:pt>
                <c:pt idx="1173">
                  <c:v>1438.766</c:v>
                </c:pt>
                <c:pt idx="1174">
                  <c:v>1439.812</c:v>
                </c:pt>
                <c:pt idx="1175">
                  <c:v>1440.859</c:v>
                </c:pt>
                <c:pt idx="1176">
                  <c:v>1441.905</c:v>
                </c:pt>
                <c:pt idx="1177">
                  <c:v>1442.952</c:v>
                </c:pt>
                <c:pt idx="1178">
                  <c:v>1443.998</c:v>
                </c:pt>
                <c:pt idx="1179">
                  <c:v>1445.044</c:v>
                </c:pt>
                <c:pt idx="1180">
                  <c:v>1446.09</c:v>
                </c:pt>
                <c:pt idx="1181">
                  <c:v>1447.135</c:v>
                </c:pt>
                <c:pt idx="1182">
                  <c:v>1448.181</c:v>
                </c:pt>
                <c:pt idx="1183">
                  <c:v>1449.226</c:v>
                </c:pt>
                <c:pt idx="1184">
                  <c:v>1450.271</c:v>
                </c:pt>
                <c:pt idx="1185">
                  <c:v>1451.316</c:v>
                </c:pt>
                <c:pt idx="1186">
                  <c:v>1452.361</c:v>
                </c:pt>
                <c:pt idx="1187">
                  <c:v>1453.405</c:v>
                </c:pt>
                <c:pt idx="1188">
                  <c:v>1454.45</c:v>
                </c:pt>
                <c:pt idx="1189">
                  <c:v>1455.494</c:v>
                </c:pt>
                <c:pt idx="1190">
                  <c:v>1456.538</c:v>
                </c:pt>
                <c:pt idx="1191">
                  <c:v>1457.582</c:v>
                </c:pt>
                <c:pt idx="1192">
                  <c:v>1458.626</c:v>
                </c:pt>
                <c:pt idx="1193">
                  <c:v>1459.67</c:v>
                </c:pt>
                <c:pt idx="1194">
                  <c:v>1460.713</c:v>
                </c:pt>
                <c:pt idx="1195">
                  <c:v>1461.757</c:v>
                </c:pt>
                <c:pt idx="1196">
                  <c:v>1462.8</c:v>
                </c:pt>
                <c:pt idx="1197">
                  <c:v>1463.843</c:v>
                </c:pt>
                <c:pt idx="1198">
                  <c:v>1464.886</c:v>
                </c:pt>
                <c:pt idx="1199">
                  <c:v>1465.928</c:v>
                </c:pt>
                <c:pt idx="1200">
                  <c:v>1466.971</c:v>
                </c:pt>
                <c:pt idx="1201">
                  <c:v>1468.013</c:v>
                </c:pt>
                <c:pt idx="1202">
                  <c:v>1469.055</c:v>
                </c:pt>
                <c:pt idx="1203">
                  <c:v>1470.097</c:v>
                </c:pt>
                <c:pt idx="1204">
                  <c:v>1471.139</c:v>
                </c:pt>
                <c:pt idx="1205">
                  <c:v>1472.181</c:v>
                </c:pt>
                <c:pt idx="1206">
                  <c:v>1473.222</c:v>
                </c:pt>
                <c:pt idx="1207">
                  <c:v>1474.263</c:v>
                </c:pt>
                <c:pt idx="1208">
                  <c:v>1475.305</c:v>
                </c:pt>
                <c:pt idx="1209">
                  <c:v>1476.346</c:v>
                </c:pt>
                <c:pt idx="1210">
                  <c:v>1477.386</c:v>
                </c:pt>
                <c:pt idx="1211">
                  <c:v>1478.427</c:v>
                </c:pt>
                <c:pt idx="1212">
                  <c:v>1479.468</c:v>
                </c:pt>
                <c:pt idx="1213">
                  <c:v>1480.508</c:v>
                </c:pt>
                <c:pt idx="1214">
                  <c:v>1481.548</c:v>
                </c:pt>
                <c:pt idx="1215">
                  <c:v>1482.588</c:v>
                </c:pt>
                <c:pt idx="1216">
                  <c:v>1483.628</c:v>
                </c:pt>
                <c:pt idx="1217">
                  <c:v>1484.668</c:v>
                </c:pt>
                <c:pt idx="1218">
                  <c:v>1485.707</c:v>
                </c:pt>
                <c:pt idx="1219">
                  <c:v>1486.747</c:v>
                </c:pt>
                <c:pt idx="1220">
                  <c:v>1487.786</c:v>
                </c:pt>
                <c:pt idx="1221">
                  <c:v>1488.825</c:v>
                </c:pt>
                <c:pt idx="1222">
                  <c:v>1489.864</c:v>
                </c:pt>
                <c:pt idx="1223">
                  <c:v>1490.902</c:v>
                </c:pt>
                <c:pt idx="1224">
                  <c:v>1491.941</c:v>
                </c:pt>
                <c:pt idx="1225">
                  <c:v>1492.979</c:v>
                </c:pt>
                <c:pt idx="1226">
                  <c:v>1494.017</c:v>
                </c:pt>
                <c:pt idx="1227">
                  <c:v>1495.055</c:v>
                </c:pt>
                <c:pt idx="1228">
                  <c:v>1496.093</c:v>
                </c:pt>
                <c:pt idx="1229">
                  <c:v>1497.131</c:v>
                </c:pt>
                <c:pt idx="1230">
                  <c:v>1498.168</c:v>
                </c:pt>
                <c:pt idx="1231">
                  <c:v>1499.206</c:v>
                </c:pt>
                <c:pt idx="1232">
                  <c:v>1500.243</c:v>
                </c:pt>
                <c:pt idx="1233">
                  <c:v>1501.28</c:v>
                </c:pt>
                <c:pt idx="1234">
                  <c:v>1502.317</c:v>
                </c:pt>
                <c:pt idx="1235">
                  <c:v>1503.354</c:v>
                </c:pt>
                <c:pt idx="1236">
                  <c:v>1504.39</c:v>
                </c:pt>
                <c:pt idx="1237">
                  <c:v>1505.426</c:v>
                </c:pt>
                <c:pt idx="1238">
                  <c:v>1506.463</c:v>
                </c:pt>
                <c:pt idx="1239">
                  <c:v>1507.499</c:v>
                </c:pt>
                <c:pt idx="1240">
                  <c:v>1508.535</c:v>
                </c:pt>
                <c:pt idx="1241">
                  <c:v>1509.57</c:v>
                </c:pt>
                <c:pt idx="1242">
                  <c:v>1510.606</c:v>
                </c:pt>
                <c:pt idx="1243">
                  <c:v>1511.641</c:v>
                </c:pt>
                <c:pt idx="1244">
                  <c:v>1512.676</c:v>
                </c:pt>
                <c:pt idx="1245">
                  <c:v>1513.711</c:v>
                </c:pt>
                <c:pt idx="1246">
                  <c:v>1514.746</c:v>
                </c:pt>
                <c:pt idx="1247">
                  <c:v>1515.781</c:v>
                </c:pt>
                <c:pt idx="1248">
                  <c:v>1516.816</c:v>
                </c:pt>
                <c:pt idx="1249">
                  <c:v>1517.85</c:v>
                </c:pt>
                <c:pt idx="1250">
                  <c:v>1518.884</c:v>
                </c:pt>
                <c:pt idx="1251">
                  <c:v>1519.918</c:v>
                </c:pt>
                <c:pt idx="1252">
                  <c:v>1520.952</c:v>
                </c:pt>
                <c:pt idx="1253">
                  <c:v>1521.986</c:v>
                </c:pt>
                <c:pt idx="1254">
                  <c:v>1523.019</c:v>
                </c:pt>
                <c:pt idx="1255">
                  <c:v>1524.053</c:v>
                </c:pt>
                <c:pt idx="1256">
                  <c:v>1525.086</c:v>
                </c:pt>
                <c:pt idx="1257">
                  <c:v>1526.119</c:v>
                </c:pt>
                <c:pt idx="1258">
                  <c:v>1527.152</c:v>
                </c:pt>
                <c:pt idx="1259">
                  <c:v>1528.185</c:v>
                </c:pt>
                <c:pt idx="1260">
                  <c:v>1529.217</c:v>
                </c:pt>
                <c:pt idx="1261">
                  <c:v>1530.25</c:v>
                </c:pt>
                <c:pt idx="1262">
                  <c:v>1531.282</c:v>
                </c:pt>
                <c:pt idx="1263">
                  <c:v>1532.314</c:v>
                </c:pt>
                <c:pt idx="1264">
                  <c:v>1533.346</c:v>
                </c:pt>
                <c:pt idx="1265">
                  <c:v>1534.377</c:v>
                </c:pt>
                <c:pt idx="1266">
                  <c:v>1535.409</c:v>
                </c:pt>
                <c:pt idx="1267">
                  <c:v>1536.44</c:v>
                </c:pt>
                <c:pt idx="1268">
                  <c:v>1537.472</c:v>
                </c:pt>
                <c:pt idx="1269">
                  <c:v>1538.503</c:v>
                </c:pt>
                <c:pt idx="1270">
                  <c:v>1539.534</c:v>
                </c:pt>
                <c:pt idx="1271">
                  <c:v>1540.564</c:v>
                </c:pt>
                <c:pt idx="1272">
                  <c:v>1541.595</c:v>
                </c:pt>
                <c:pt idx="1273">
                  <c:v>1542.625</c:v>
                </c:pt>
                <c:pt idx="1274">
                  <c:v>1543.656</c:v>
                </c:pt>
                <c:pt idx="1275">
                  <c:v>1544.686</c:v>
                </c:pt>
                <c:pt idx="1276">
                  <c:v>1545.716</c:v>
                </c:pt>
                <c:pt idx="1277">
                  <c:v>1546.745</c:v>
                </c:pt>
                <c:pt idx="1278">
                  <c:v>1547.775</c:v>
                </c:pt>
                <c:pt idx="1279">
                  <c:v>1548.804</c:v>
                </c:pt>
                <c:pt idx="1280">
                  <c:v>1549.834</c:v>
                </c:pt>
                <c:pt idx="1281">
                  <c:v>1550.863</c:v>
                </c:pt>
                <c:pt idx="1282">
                  <c:v>1551.892</c:v>
                </c:pt>
                <c:pt idx="1283">
                  <c:v>1552.92</c:v>
                </c:pt>
                <c:pt idx="1284">
                  <c:v>1553.949</c:v>
                </c:pt>
                <c:pt idx="1285">
                  <c:v>1554.977</c:v>
                </c:pt>
                <c:pt idx="1286">
                  <c:v>1556.006</c:v>
                </c:pt>
                <c:pt idx="1287">
                  <c:v>1557.034</c:v>
                </c:pt>
                <c:pt idx="1288">
                  <c:v>1558.062</c:v>
                </c:pt>
                <c:pt idx="1289">
                  <c:v>1559.089</c:v>
                </c:pt>
                <c:pt idx="1290">
                  <c:v>1560.117</c:v>
                </c:pt>
                <c:pt idx="1291">
                  <c:v>1561.144</c:v>
                </c:pt>
                <c:pt idx="1292">
                  <c:v>1562.172</c:v>
                </c:pt>
                <c:pt idx="1293">
                  <c:v>1563.199</c:v>
                </c:pt>
                <c:pt idx="1294">
                  <c:v>1564.226</c:v>
                </c:pt>
                <c:pt idx="1295">
                  <c:v>1565.252</c:v>
                </c:pt>
                <c:pt idx="1296">
                  <c:v>1566.279</c:v>
                </c:pt>
                <c:pt idx="1297">
                  <c:v>1567.305</c:v>
                </c:pt>
                <c:pt idx="1298">
                  <c:v>1568.332</c:v>
                </c:pt>
                <c:pt idx="1299">
                  <c:v>1569.358</c:v>
                </c:pt>
                <c:pt idx="1300">
                  <c:v>1570.384</c:v>
                </c:pt>
                <c:pt idx="1301">
                  <c:v>##END=</c:v>
                </c:pt>
              </c:strCache>
            </c:strRef>
          </c:xVal>
          <c:yVal>
            <c:numRef>
              <c:f>'Calcite__R040170-3__Raman__514_'!$B$3:$B$1304</c:f>
              <c:numCache>
                <c:formatCode>General</c:formatCode>
                <c:ptCount val="1302"/>
                <c:pt idx="2" formatCode="0.00E+00">
                  <c:v>0</c:v>
                </c:pt>
                <c:pt idx="3">
                  <c:v>1.3154300000000001</c:v>
                </c:pt>
                <c:pt idx="4">
                  <c:v>124.22069999999999</c:v>
                </c:pt>
                <c:pt idx="5">
                  <c:v>381.11720000000003</c:v>
                </c:pt>
                <c:pt idx="6">
                  <c:v>316.33109999999999</c:v>
                </c:pt>
                <c:pt idx="7">
                  <c:v>276.02050000000003</c:v>
                </c:pt>
                <c:pt idx="8">
                  <c:v>37.461910000000003</c:v>
                </c:pt>
                <c:pt idx="9">
                  <c:v>21.54297</c:v>
                </c:pt>
                <c:pt idx="10">
                  <c:v>281.15530000000001</c:v>
                </c:pt>
                <c:pt idx="11">
                  <c:v>73.929689999999994</c:v>
                </c:pt>
                <c:pt idx="12">
                  <c:v>122.2998</c:v>
                </c:pt>
                <c:pt idx="13">
                  <c:v>117.89449999999999</c:v>
                </c:pt>
                <c:pt idx="14">
                  <c:v>115.4141</c:v>
                </c:pt>
                <c:pt idx="15">
                  <c:v>128.61619999999999</c:v>
                </c:pt>
                <c:pt idx="16">
                  <c:v>306.30270000000002</c:v>
                </c:pt>
                <c:pt idx="17">
                  <c:v>293.31150000000002</c:v>
                </c:pt>
                <c:pt idx="18">
                  <c:v>355.50779999999997</c:v>
                </c:pt>
                <c:pt idx="19">
                  <c:v>310.76949999999999</c:v>
                </c:pt>
                <c:pt idx="20">
                  <c:v>294.99799999999999</c:v>
                </c:pt>
                <c:pt idx="21">
                  <c:v>338.1035</c:v>
                </c:pt>
                <c:pt idx="22">
                  <c:v>437.0059</c:v>
                </c:pt>
                <c:pt idx="23">
                  <c:v>542.63869999999997</c:v>
                </c:pt>
                <c:pt idx="24">
                  <c:v>630.94039999999995</c:v>
                </c:pt>
                <c:pt idx="25">
                  <c:v>719.86040000000003</c:v>
                </c:pt>
                <c:pt idx="26">
                  <c:v>808.35159999999996</c:v>
                </c:pt>
                <c:pt idx="27">
                  <c:v>952.37210000000005</c:v>
                </c:pt>
                <c:pt idx="28">
                  <c:v>1110.886</c:v>
                </c:pt>
                <c:pt idx="29">
                  <c:v>1290.8610000000001</c:v>
                </c:pt>
                <c:pt idx="30">
                  <c:v>1576.2719999999999</c:v>
                </c:pt>
                <c:pt idx="31">
                  <c:v>2027.0940000000001</c:v>
                </c:pt>
                <c:pt idx="32">
                  <c:v>2305.3090000000002</c:v>
                </c:pt>
                <c:pt idx="33">
                  <c:v>2738.8879999999999</c:v>
                </c:pt>
                <c:pt idx="34">
                  <c:v>3333.8090000000002</c:v>
                </c:pt>
                <c:pt idx="35">
                  <c:v>3815.049</c:v>
                </c:pt>
                <c:pt idx="36">
                  <c:v>4506.5860000000002</c:v>
                </c:pt>
                <c:pt idx="37">
                  <c:v>4902.3980000000001</c:v>
                </c:pt>
                <c:pt idx="38">
                  <c:v>5350.4740000000002</c:v>
                </c:pt>
                <c:pt idx="39">
                  <c:v>5560.7950000000001</c:v>
                </c:pt>
                <c:pt idx="40">
                  <c:v>5857.3490000000002</c:v>
                </c:pt>
                <c:pt idx="41">
                  <c:v>5734.1229999999996</c:v>
                </c:pt>
                <c:pt idx="42">
                  <c:v>5508.1040000000003</c:v>
                </c:pt>
                <c:pt idx="43">
                  <c:v>4999.2809999999999</c:v>
                </c:pt>
                <c:pt idx="44">
                  <c:v>4420.6530000000002</c:v>
                </c:pt>
                <c:pt idx="45">
                  <c:v>3992.2049999999999</c:v>
                </c:pt>
                <c:pt idx="46">
                  <c:v>3454.9360000000001</c:v>
                </c:pt>
                <c:pt idx="47">
                  <c:v>3150.8319999999999</c:v>
                </c:pt>
                <c:pt idx="48">
                  <c:v>2491.8910000000001</c:v>
                </c:pt>
                <c:pt idx="49">
                  <c:v>2038.1030000000001</c:v>
                </c:pt>
                <c:pt idx="50">
                  <c:v>1638.461</c:v>
                </c:pt>
                <c:pt idx="51">
                  <c:v>1347.961</c:v>
                </c:pt>
                <c:pt idx="52">
                  <c:v>1088.596</c:v>
                </c:pt>
                <c:pt idx="53">
                  <c:v>906.36040000000003</c:v>
                </c:pt>
                <c:pt idx="54">
                  <c:v>851.29</c:v>
                </c:pt>
                <c:pt idx="55">
                  <c:v>773.33889999999997</c:v>
                </c:pt>
                <c:pt idx="56">
                  <c:v>601.51170000000002</c:v>
                </c:pt>
                <c:pt idx="57">
                  <c:v>548.80859999999996</c:v>
                </c:pt>
                <c:pt idx="58">
                  <c:v>419.28219999999999</c:v>
                </c:pt>
                <c:pt idx="59">
                  <c:v>428.85449999999997</c:v>
                </c:pt>
                <c:pt idx="60">
                  <c:v>375.60449999999997</c:v>
                </c:pt>
                <c:pt idx="61">
                  <c:v>366.5</c:v>
                </c:pt>
                <c:pt idx="62">
                  <c:v>318.47359999999998</c:v>
                </c:pt>
                <c:pt idx="63">
                  <c:v>349.4092</c:v>
                </c:pt>
                <c:pt idx="64">
                  <c:v>226.50389999999999</c:v>
                </c:pt>
                <c:pt idx="65">
                  <c:v>291.74799999999999</c:v>
                </c:pt>
                <c:pt idx="66">
                  <c:v>304.00290000000001</c:v>
                </c:pt>
                <c:pt idx="67">
                  <c:v>255.32419999999999</c:v>
                </c:pt>
                <c:pt idx="68">
                  <c:v>325.66210000000001</c:v>
                </c:pt>
                <c:pt idx="69">
                  <c:v>202.05760000000001</c:v>
                </c:pt>
                <c:pt idx="70">
                  <c:v>193.47460000000001</c:v>
                </c:pt>
                <c:pt idx="71">
                  <c:v>370.91410000000002</c:v>
                </c:pt>
                <c:pt idx="72">
                  <c:v>270.459</c:v>
                </c:pt>
                <c:pt idx="73">
                  <c:v>220.0361</c:v>
                </c:pt>
                <c:pt idx="74">
                  <c:v>264.65820000000002</c:v>
                </c:pt>
                <c:pt idx="75">
                  <c:v>179.35839999999999</c:v>
                </c:pt>
                <c:pt idx="76">
                  <c:v>397.0908</c:v>
                </c:pt>
                <c:pt idx="77">
                  <c:v>271.85939999999999</c:v>
                </c:pt>
                <c:pt idx="78">
                  <c:v>259.66109999999998</c:v>
                </c:pt>
                <c:pt idx="79">
                  <c:v>386.5</c:v>
                </c:pt>
                <c:pt idx="80">
                  <c:v>278.37400000000002</c:v>
                </c:pt>
                <c:pt idx="81">
                  <c:v>345.29390000000001</c:v>
                </c:pt>
                <c:pt idx="82">
                  <c:v>268.25979999999998</c:v>
                </c:pt>
                <c:pt idx="83">
                  <c:v>282.33789999999999</c:v>
                </c:pt>
                <c:pt idx="84">
                  <c:v>220.4502</c:v>
                </c:pt>
                <c:pt idx="85">
                  <c:v>223.5967</c:v>
                </c:pt>
                <c:pt idx="86">
                  <c:v>202.77930000000001</c:v>
                </c:pt>
                <c:pt idx="87">
                  <c:v>260.0215</c:v>
                </c:pt>
                <c:pt idx="88">
                  <c:v>295.35640000000001</c:v>
                </c:pt>
                <c:pt idx="89">
                  <c:v>396.73050000000001</c:v>
                </c:pt>
                <c:pt idx="90">
                  <c:v>234.13570000000001</c:v>
                </c:pt>
                <c:pt idx="91">
                  <c:v>256.57229999999998</c:v>
                </c:pt>
                <c:pt idx="92">
                  <c:v>204.03909999999999</c:v>
                </c:pt>
                <c:pt idx="93">
                  <c:v>240.5352</c:v>
                </c:pt>
                <c:pt idx="94">
                  <c:v>282.05959999999999</c:v>
                </c:pt>
                <c:pt idx="95">
                  <c:v>343.6123</c:v>
                </c:pt>
                <c:pt idx="96">
                  <c:v>405.21089999999998</c:v>
                </c:pt>
                <c:pt idx="97">
                  <c:v>428.02249999999998</c:v>
                </c:pt>
                <c:pt idx="98">
                  <c:v>431.52050000000003</c:v>
                </c:pt>
                <c:pt idx="99">
                  <c:v>429.21390000000002</c:v>
                </c:pt>
                <c:pt idx="100">
                  <c:v>405.9316</c:v>
                </c:pt>
                <c:pt idx="101">
                  <c:v>410.125</c:v>
                </c:pt>
                <c:pt idx="102">
                  <c:v>354.44920000000002</c:v>
                </c:pt>
                <c:pt idx="103">
                  <c:v>418.25200000000001</c:v>
                </c:pt>
                <c:pt idx="104">
                  <c:v>466.0752</c:v>
                </c:pt>
                <c:pt idx="105">
                  <c:v>513.89160000000004</c:v>
                </c:pt>
                <c:pt idx="106">
                  <c:v>396.74020000000002</c:v>
                </c:pt>
                <c:pt idx="107">
                  <c:v>498.6191</c:v>
                </c:pt>
                <c:pt idx="108">
                  <c:v>604.52440000000001</c:v>
                </c:pt>
                <c:pt idx="109">
                  <c:v>590.00390000000004</c:v>
                </c:pt>
                <c:pt idx="110">
                  <c:v>713.94529999999997</c:v>
                </c:pt>
                <c:pt idx="111">
                  <c:v>656.91600000000005</c:v>
                </c:pt>
                <c:pt idx="112">
                  <c:v>742.44240000000002</c:v>
                </c:pt>
                <c:pt idx="113">
                  <c:v>756.48339999999996</c:v>
                </c:pt>
                <c:pt idx="114">
                  <c:v>835.16700000000003</c:v>
                </c:pt>
                <c:pt idx="115">
                  <c:v>916.75289999999995</c:v>
                </c:pt>
                <c:pt idx="116">
                  <c:v>1025.683</c:v>
                </c:pt>
                <c:pt idx="117">
                  <c:v>1113.607</c:v>
                </c:pt>
                <c:pt idx="118">
                  <c:v>1229.2270000000001</c:v>
                </c:pt>
                <c:pt idx="119">
                  <c:v>1323.412</c:v>
                </c:pt>
                <c:pt idx="120">
                  <c:v>1460.415</c:v>
                </c:pt>
                <c:pt idx="121">
                  <c:v>1570.6669999999999</c:v>
                </c:pt>
                <c:pt idx="122">
                  <c:v>1695.394</c:v>
                </c:pt>
                <c:pt idx="123">
                  <c:v>1812.018</c:v>
                </c:pt>
                <c:pt idx="124">
                  <c:v>1957.999</c:v>
                </c:pt>
                <c:pt idx="125">
                  <c:v>2071.241</c:v>
                </c:pt>
                <c:pt idx="126">
                  <c:v>2276.431</c:v>
                </c:pt>
                <c:pt idx="127">
                  <c:v>2536.8539999999998</c:v>
                </c:pt>
                <c:pt idx="128">
                  <c:v>2917.7489999999998</c:v>
                </c:pt>
                <c:pt idx="129">
                  <c:v>3226.5230000000001</c:v>
                </c:pt>
                <c:pt idx="130">
                  <c:v>3527.5250000000001</c:v>
                </c:pt>
                <c:pt idx="131">
                  <c:v>3880.674</c:v>
                </c:pt>
                <c:pt idx="132">
                  <c:v>4427.152</c:v>
                </c:pt>
                <c:pt idx="133">
                  <c:v>5058.7619999999997</c:v>
                </c:pt>
                <c:pt idx="134">
                  <c:v>5825.4790000000003</c:v>
                </c:pt>
                <c:pt idx="135">
                  <c:v>6674.3540000000003</c:v>
                </c:pt>
                <c:pt idx="136">
                  <c:v>7640.7370000000001</c:v>
                </c:pt>
                <c:pt idx="137">
                  <c:v>8631.7360000000008</c:v>
                </c:pt>
                <c:pt idx="138">
                  <c:v>9762.8169999999991</c:v>
                </c:pt>
                <c:pt idx="139">
                  <c:v>10869.97</c:v>
                </c:pt>
                <c:pt idx="140">
                  <c:v>12085.21</c:v>
                </c:pt>
                <c:pt idx="141">
                  <c:v>12927.6</c:v>
                </c:pt>
                <c:pt idx="142">
                  <c:v>13771.98</c:v>
                </c:pt>
                <c:pt idx="143">
                  <c:v>14270.41</c:v>
                </c:pt>
                <c:pt idx="144">
                  <c:v>14356.36</c:v>
                </c:pt>
                <c:pt idx="145">
                  <c:v>14015.91</c:v>
                </c:pt>
                <c:pt idx="146">
                  <c:v>13440.81</c:v>
                </c:pt>
                <c:pt idx="147">
                  <c:v>12477.78</c:v>
                </c:pt>
                <c:pt idx="148">
                  <c:v>11437.49</c:v>
                </c:pt>
                <c:pt idx="149">
                  <c:v>10221.24</c:v>
                </c:pt>
                <c:pt idx="150">
                  <c:v>9225.0349999999999</c:v>
                </c:pt>
                <c:pt idx="151">
                  <c:v>8086.8739999999998</c:v>
                </c:pt>
                <c:pt idx="152">
                  <c:v>6865.7460000000001</c:v>
                </c:pt>
                <c:pt idx="153">
                  <c:v>5958.6580000000004</c:v>
                </c:pt>
                <c:pt idx="154">
                  <c:v>5066.6030000000001</c:v>
                </c:pt>
                <c:pt idx="155">
                  <c:v>4236.5839999999998</c:v>
                </c:pt>
                <c:pt idx="156">
                  <c:v>3769.598</c:v>
                </c:pt>
                <c:pt idx="157">
                  <c:v>3274.6419999999998</c:v>
                </c:pt>
                <c:pt idx="158">
                  <c:v>2758.73</c:v>
                </c:pt>
                <c:pt idx="159">
                  <c:v>2535.848</c:v>
                </c:pt>
                <c:pt idx="160">
                  <c:v>2144.1210000000001</c:v>
                </c:pt>
                <c:pt idx="161">
                  <c:v>2077.288</c:v>
                </c:pt>
                <c:pt idx="162">
                  <c:v>1716.479</c:v>
                </c:pt>
                <c:pt idx="163">
                  <c:v>1647.67</c:v>
                </c:pt>
                <c:pt idx="164">
                  <c:v>1447.9069999999999</c:v>
                </c:pt>
                <c:pt idx="165">
                  <c:v>1368.1659999999999</c:v>
                </c:pt>
                <c:pt idx="166">
                  <c:v>1205.4469999999999</c:v>
                </c:pt>
                <c:pt idx="167">
                  <c:v>1201.748</c:v>
                </c:pt>
                <c:pt idx="168">
                  <c:v>1058.068</c:v>
                </c:pt>
                <c:pt idx="169">
                  <c:v>747.41989999999998</c:v>
                </c:pt>
                <c:pt idx="170">
                  <c:v>783.78909999999996</c:v>
                </c:pt>
                <c:pt idx="171">
                  <c:v>641.17380000000003</c:v>
                </c:pt>
                <c:pt idx="172">
                  <c:v>756.95609999999999</c:v>
                </c:pt>
                <c:pt idx="173">
                  <c:v>678.41020000000003</c:v>
                </c:pt>
                <c:pt idx="174">
                  <c:v>655.85839999999996</c:v>
                </c:pt>
                <c:pt idx="175">
                  <c:v>528.31150000000002</c:v>
                </c:pt>
                <c:pt idx="176">
                  <c:v>527.78030000000001</c:v>
                </c:pt>
                <c:pt idx="177">
                  <c:v>467.26069999999999</c:v>
                </c:pt>
                <c:pt idx="178">
                  <c:v>466.75099999999998</c:v>
                </c:pt>
                <c:pt idx="179">
                  <c:v>394.25200000000001</c:v>
                </c:pt>
                <c:pt idx="180">
                  <c:v>428.7627</c:v>
                </c:pt>
                <c:pt idx="181">
                  <c:v>449.28320000000002</c:v>
                </c:pt>
                <c:pt idx="182">
                  <c:v>412.81049999999999</c:v>
                </c:pt>
                <c:pt idx="183">
                  <c:v>355.34769999999997</c:v>
                </c:pt>
                <c:pt idx="184">
                  <c:v>332.89159999999998</c:v>
                </c:pt>
                <c:pt idx="185">
                  <c:v>253.44239999999999</c:v>
                </c:pt>
                <c:pt idx="186">
                  <c:v>246.001</c:v>
                </c:pt>
                <c:pt idx="187">
                  <c:v>325.56540000000001</c:v>
                </c:pt>
                <c:pt idx="188">
                  <c:v>261.13670000000002</c:v>
                </c:pt>
                <c:pt idx="189">
                  <c:v>167.7139</c:v>
                </c:pt>
                <c:pt idx="190">
                  <c:v>273.3066</c:v>
                </c:pt>
                <c:pt idx="191">
                  <c:v>214.8965</c:v>
                </c:pt>
                <c:pt idx="192">
                  <c:v>72.491209999999995</c:v>
                </c:pt>
                <c:pt idx="193">
                  <c:v>205.0898</c:v>
                </c:pt>
                <c:pt idx="194">
                  <c:v>132.69630000000001</c:v>
                </c:pt>
                <c:pt idx="195">
                  <c:v>273.3057</c:v>
                </c:pt>
                <c:pt idx="196">
                  <c:v>114.91800000000001</c:v>
                </c:pt>
                <c:pt idx="197">
                  <c:v>204.53710000000001</c:v>
                </c:pt>
                <c:pt idx="198">
                  <c:v>85.160160000000005</c:v>
                </c:pt>
                <c:pt idx="199">
                  <c:v>68.787109999999998</c:v>
                </c:pt>
                <c:pt idx="200">
                  <c:v>47.417969999999997</c:v>
                </c:pt>
                <c:pt idx="201">
                  <c:v>196.86519999999999</c:v>
                </c:pt>
                <c:pt idx="202">
                  <c:v>199.5</c:v>
                </c:pt>
                <c:pt idx="203">
                  <c:v>110.38379999999999</c:v>
                </c:pt>
                <c:pt idx="204">
                  <c:v>96.024410000000003</c:v>
                </c:pt>
                <c:pt idx="205">
                  <c:v>89.665040000000005</c:v>
                </c:pt>
                <c:pt idx="206">
                  <c:v>96.306640000000002</c:v>
                </c:pt>
                <c:pt idx="207">
                  <c:v>49.048830000000002</c:v>
                </c:pt>
                <c:pt idx="208">
                  <c:v>114.5869</c:v>
                </c:pt>
                <c:pt idx="209">
                  <c:v>92.222660000000005</c:v>
                </c:pt>
                <c:pt idx="210">
                  <c:v>15.85938</c:v>
                </c:pt>
                <c:pt idx="211">
                  <c:v>122.501</c:v>
                </c:pt>
                <c:pt idx="212">
                  <c:v>70.924800000000005</c:v>
                </c:pt>
                <c:pt idx="213">
                  <c:v>40.563479999999998</c:v>
                </c:pt>
                <c:pt idx="214">
                  <c:v>46.21875</c:v>
                </c:pt>
                <c:pt idx="215">
                  <c:v>129.87299999999999</c:v>
                </c:pt>
                <c:pt idx="216">
                  <c:v>15.47461</c:v>
                </c:pt>
                <c:pt idx="217">
                  <c:v>197.1738</c:v>
                </c:pt>
                <c:pt idx="218">
                  <c:v>63.820309999999999</c:v>
                </c:pt>
                <c:pt idx="219">
                  <c:v>96.465819999999994</c:v>
                </c:pt>
                <c:pt idx="220">
                  <c:v>44.600589999999997</c:v>
                </c:pt>
                <c:pt idx="221">
                  <c:v>75.242189999999994</c:v>
                </c:pt>
                <c:pt idx="222">
                  <c:v>33.65137</c:v>
                </c:pt>
                <c:pt idx="223">
                  <c:v>102.9795</c:v>
                </c:pt>
                <c:pt idx="224">
                  <c:v>60.302729999999997</c:v>
                </c:pt>
                <c:pt idx="225">
                  <c:v>70.300780000000003</c:v>
                </c:pt>
                <c:pt idx="226">
                  <c:v>140.042</c:v>
                </c:pt>
                <c:pt idx="227">
                  <c:v>90.639650000000003</c:v>
                </c:pt>
                <c:pt idx="228">
                  <c:v>89.233400000000003</c:v>
                </c:pt>
                <c:pt idx="229">
                  <c:v>0.18066399999999999</c:v>
                </c:pt>
                <c:pt idx="230">
                  <c:v>55.404299999999999</c:v>
                </c:pt>
                <c:pt idx="231">
                  <c:v>21.364260000000002</c:v>
                </c:pt>
                <c:pt idx="232">
                  <c:v>13.81152</c:v>
                </c:pt>
                <c:pt idx="233">
                  <c:v>58.910159999999998</c:v>
                </c:pt>
                <c:pt idx="234">
                  <c:v>28.387699999999999</c:v>
                </c:pt>
                <c:pt idx="235">
                  <c:v>97.124020000000002</c:v>
                </c:pt>
                <c:pt idx="236">
                  <c:v>65.628910000000005</c:v>
                </c:pt>
                <c:pt idx="237">
                  <c:v>10.12012</c:v>
                </c:pt>
                <c:pt idx="238">
                  <c:v>34.416020000000003</c:v>
                </c:pt>
                <c:pt idx="239">
                  <c:v>83.035160000000005</c:v>
                </c:pt>
                <c:pt idx="240">
                  <c:v>49.488280000000003</c:v>
                </c:pt>
                <c:pt idx="241">
                  <c:v>29.0791</c:v>
                </c:pt>
                <c:pt idx="242">
                  <c:v>60.347659999999998</c:v>
                </c:pt>
                <c:pt idx="243">
                  <c:v>16.157229999999998</c:v>
                </c:pt>
                <c:pt idx="244">
                  <c:v>83.395510000000002</c:v>
                </c:pt>
                <c:pt idx="245">
                  <c:v>205.98339999999999</c:v>
                </c:pt>
                <c:pt idx="246">
                  <c:v>60.672849999999997</c:v>
                </c:pt>
                <c:pt idx="247">
                  <c:v>88.773439999999994</c:v>
                </c:pt>
                <c:pt idx="248">
                  <c:v>60.060549999999999</c:v>
                </c:pt>
                <c:pt idx="249">
                  <c:v>42.647460000000002</c:v>
                </c:pt>
                <c:pt idx="250">
                  <c:v>24.377929999999999</c:v>
                </c:pt>
                <c:pt idx="251">
                  <c:v>9.1220700000000008</c:v>
                </c:pt>
                <c:pt idx="252">
                  <c:v>30.125</c:v>
                </c:pt>
                <c:pt idx="253">
                  <c:v>29.503910000000001</c:v>
                </c:pt>
                <c:pt idx="254">
                  <c:v>35.376950000000001</c:v>
                </c:pt>
                <c:pt idx="255">
                  <c:v>40.847659999999998</c:v>
                </c:pt>
                <c:pt idx="256">
                  <c:v>19.073239999999998</c:v>
                </c:pt>
                <c:pt idx="257">
                  <c:v>24.296880000000002</c:v>
                </c:pt>
                <c:pt idx="258">
                  <c:v>60.518549999999998</c:v>
                </c:pt>
                <c:pt idx="259">
                  <c:v>149.21090000000001</c:v>
                </c:pt>
                <c:pt idx="260">
                  <c:v>72.571290000000005</c:v>
                </c:pt>
                <c:pt idx="261">
                  <c:v>118.5977</c:v>
                </c:pt>
                <c:pt idx="262">
                  <c:v>61.763669999999998</c:v>
                </c:pt>
                <c:pt idx="263">
                  <c:v>7.8095699999999999</c:v>
                </c:pt>
                <c:pt idx="264">
                  <c:v>74.37012</c:v>
                </c:pt>
                <c:pt idx="265">
                  <c:v>5.8203129999999996</c:v>
                </c:pt>
                <c:pt idx="266">
                  <c:v>22.690429999999999</c:v>
                </c:pt>
                <c:pt idx="267">
                  <c:v>52.414059999999999</c:v>
                </c:pt>
                <c:pt idx="268">
                  <c:v>154.5137</c:v>
                </c:pt>
                <c:pt idx="269">
                  <c:v>132.81639999999999</c:v>
                </c:pt>
                <c:pt idx="270">
                  <c:v>148.63380000000001</c:v>
                </c:pt>
                <c:pt idx="271">
                  <c:v>122.7129</c:v>
                </c:pt>
                <c:pt idx="272">
                  <c:v>77.041020000000003</c:v>
                </c:pt>
                <c:pt idx="273">
                  <c:v>99.9375</c:v>
                </c:pt>
                <c:pt idx="274">
                  <c:v>189.8818</c:v>
                </c:pt>
                <c:pt idx="275">
                  <c:v>99.185550000000006</c:v>
                </c:pt>
                <c:pt idx="276">
                  <c:v>80.229489999999998</c:v>
                </c:pt>
                <c:pt idx="277">
                  <c:v>43.059570000000001</c:v>
                </c:pt>
                <c:pt idx="278">
                  <c:v>141.24799999999999</c:v>
                </c:pt>
                <c:pt idx="279">
                  <c:v>5.2685550000000001</c:v>
                </c:pt>
                <c:pt idx="280">
                  <c:v>181.26949999999999</c:v>
                </c:pt>
                <c:pt idx="281">
                  <c:v>187.34180000000001</c:v>
                </c:pt>
                <c:pt idx="282">
                  <c:v>70.564449999999994</c:v>
                </c:pt>
                <c:pt idx="283">
                  <c:v>130.35640000000001</c:v>
                </c:pt>
                <c:pt idx="284">
                  <c:v>102.26949999999999</c:v>
                </c:pt>
                <c:pt idx="285">
                  <c:v>172.9111</c:v>
                </c:pt>
                <c:pt idx="286">
                  <c:v>250.80369999999999</c:v>
                </c:pt>
                <c:pt idx="287">
                  <c:v>50.6875</c:v>
                </c:pt>
                <c:pt idx="288">
                  <c:v>76.131839999999997</c:v>
                </c:pt>
                <c:pt idx="289">
                  <c:v>103.9941</c:v>
                </c:pt>
                <c:pt idx="290">
                  <c:v>133.8477</c:v>
                </c:pt>
                <c:pt idx="291">
                  <c:v>39.260739999999998</c:v>
                </c:pt>
                <c:pt idx="292">
                  <c:v>1.467773</c:v>
                </c:pt>
                <c:pt idx="293">
                  <c:v>17.798829999999999</c:v>
                </c:pt>
                <c:pt idx="294">
                  <c:v>199.50389999999999</c:v>
                </c:pt>
                <c:pt idx="295">
                  <c:v>101.7988</c:v>
                </c:pt>
                <c:pt idx="296">
                  <c:v>122.52249999999999</c:v>
                </c:pt>
                <c:pt idx="297">
                  <c:v>102.2354</c:v>
                </c:pt>
                <c:pt idx="298">
                  <c:v>70.9375</c:v>
                </c:pt>
                <c:pt idx="299">
                  <c:v>118.6279</c:v>
                </c:pt>
                <c:pt idx="300">
                  <c:v>124.3086</c:v>
                </c:pt>
                <c:pt idx="301">
                  <c:v>160.97749999999999</c:v>
                </c:pt>
                <c:pt idx="302">
                  <c:v>193.63480000000001</c:v>
                </c:pt>
                <c:pt idx="303">
                  <c:v>122.2803</c:v>
                </c:pt>
                <c:pt idx="304">
                  <c:v>178.0547</c:v>
                </c:pt>
                <c:pt idx="305">
                  <c:v>243.6309</c:v>
                </c:pt>
                <c:pt idx="306">
                  <c:v>219.25389999999999</c:v>
                </c:pt>
                <c:pt idx="307">
                  <c:v>87.867189999999994</c:v>
                </c:pt>
                <c:pt idx="308">
                  <c:v>103.4697</c:v>
                </c:pt>
                <c:pt idx="309">
                  <c:v>8.9404299999999992</c:v>
                </c:pt>
                <c:pt idx="310">
                  <c:v>218.60939999999999</c:v>
                </c:pt>
                <c:pt idx="311">
                  <c:v>231.3809</c:v>
                </c:pt>
                <c:pt idx="312">
                  <c:v>162.92089999999999</c:v>
                </c:pt>
                <c:pt idx="313">
                  <c:v>93.464839999999995</c:v>
                </c:pt>
                <c:pt idx="314">
                  <c:v>200</c:v>
                </c:pt>
                <c:pt idx="315">
                  <c:v>156.5215</c:v>
                </c:pt>
                <c:pt idx="316">
                  <c:v>261.49799999999999</c:v>
                </c:pt>
                <c:pt idx="317">
                  <c:v>185.9941</c:v>
                </c:pt>
                <c:pt idx="318">
                  <c:v>222.5625</c:v>
                </c:pt>
                <c:pt idx="319">
                  <c:v>80.034180000000006</c:v>
                </c:pt>
                <c:pt idx="320">
                  <c:v>41.494140000000002</c:v>
                </c:pt>
                <c:pt idx="321">
                  <c:v>172.9316</c:v>
                </c:pt>
                <c:pt idx="322">
                  <c:v>65.356449999999995</c:v>
                </c:pt>
                <c:pt idx="323">
                  <c:v>309.7715</c:v>
                </c:pt>
                <c:pt idx="324">
                  <c:v>108.1738</c:v>
                </c:pt>
                <c:pt idx="325">
                  <c:v>102.5625</c:v>
                </c:pt>
                <c:pt idx="326">
                  <c:v>265.93650000000002</c:v>
                </c:pt>
                <c:pt idx="327">
                  <c:v>152.5908</c:v>
                </c:pt>
                <c:pt idx="328">
                  <c:v>138.9385</c:v>
                </c:pt>
                <c:pt idx="329">
                  <c:v>206.2861</c:v>
                </c:pt>
                <c:pt idx="330">
                  <c:v>181.5771</c:v>
                </c:pt>
                <c:pt idx="331">
                  <c:v>19.908200000000001</c:v>
                </c:pt>
                <c:pt idx="332">
                  <c:v>262.21089999999998</c:v>
                </c:pt>
                <c:pt idx="333">
                  <c:v>229.97559999999999</c:v>
                </c:pt>
                <c:pt idx="334">
                  <c:v>139.3691</c:v>
                </c:pt>
                <c:pt idx="335">
                  <c:v>365.62790000000001</c:v>
                </c:pt>
                <c:pt idx="336">
                  <c:v>143.38380000000001</c:v>
                </c:pt>
                <c:pt idx="337">
                  <c:v>127.6221</c:v>
                </c:pt>
                <c:pt idx="338">
                  <c:v>184.84569999999999</c:v>
                </c:pt>
                <c:pt idx="339">
                  <c:v>9.2314450000000008</c:v>
                </c:pt>
                <c:pt idx="340">
                  <c:v>214.48240000000001</c:v>
                </c:pt>
                <c:pt idx="341">
                  <c:v>68.640619999999998</c:v>
                </c:pt>
                <c:pt idx="342">
                  <c:v>150.7998</c:v>
                </c:pt>
                <c:pt idx="343">
                  <c:v>92.922849999999997</c:v>
                </c:pt>
                <c:pt idx="344">
                  <c:v>118.20610000000001</c:v>
                </c:pt>
                <c:pt idx="345">
                  <c:v>40.302729999999997</c:v>
                </c:pt>
                <c:pt idx="346">
                  <c:v>234.375</c:v>
                </c:pt>
                <c:pt idx="347">
                  <c:v>219.4316</c:v>
                </c:pt>
                <c:pt idx="348">
                  <c:v>207.4736</c:v>
                </c:pt>
                <c:pt idx="349">
                  <c:v>223.10839999999999</c:v>
                </c:pt>
                <c:pt idx="350">
                  <c:v>165.12110000000001</c:v>
                </c:pt>
                <c:pt idx="351">
                  <c:v>193.1514</c:v>
                </c:pt>
                <c:pt idx="352">
                  <c:v>175.71190000000001</c:v>
                </c:pt>
                <c:pt idx="353">
                  <c:v>203.15620000000001</c:v>
                </c:pt>
                <c:pt idx="354">
                  <c:v>160.60550000000001</c:v>
                </c:pt>
                <c:pt idx="355">
                  <c:v>137.55860000000001</c:v>
                </c:pt>
                <c:pt idx="356">
                  <c:v>123.4854</c:v>
                </c:pt>
                <c:pt idx="357">
                  <c:v>204.39840000000001</c:v>
                </c:pt>
                <c:pt idx="358">
                  <c:v>206.4033</c:v>
                </c:pt>
                <c:pt idx="359">
                  <c:v>111.2871</c:v>
                </c:pt>
                <c:pt idx="360">
                  <c:v>215.15620000000001</c:v>
                </c:pt>
                <c:pt idx="361">
                  <c:v>142.25</c:v>
                </c:pt>
                <c:pt idx="362">
                  <c:v>72.091800000000006</c:v>
                </c:pt>
                <c:pt idx="363">
                  <c:v>139.916</c:v>
                </c:pt>
                <c:pt idx="364">
                  <c:v>122.752</c:v>
                </c:pt>
                <c:pt idx="365">
                  <c:v>222.83590000000001</c:v>
                </c:pt>
                <c:pt idx="366">
                  <c:v>69.895510000000002</c:v>
                </c:pt>
                <c:pt idx="367">
                  <c:v>120.6621</c:v>
                </c:pt>
                <c:pt idx="368">
                  <c:v>151.41499999999999</c:v>
                </c:pt>
                <c:pt idx="369">
                  <c:v>117.5908</c:v>
                </c:pt>
                <c:pt idx="370">
                  <c:v>151.19820000000001</c:v>
                </c:pt>
                <c:pt idx="371">
                  <c:v>154.2139</c:v>
                </c:pt>
                <c:pt idx="372">
                  <c:v>144.94919999999999</c:v>
                </c:pt>
                <c:pt idx="373">
                  <c:v>184.6523</c:v>
                </c:pt>
                <c:pt idx="374">
                  <c:v>143.8115</c:v>
                </c:pt>
                <c:pt idx="375">
                  <c:v>166.4863</c:v>
                </c:pt>
                <c:pt idx="376">
                  <c:v>116.1465</c:v>
                </c:pt>
                <c:pt idx="377">
                  <c:v>187.79300000000001</c:v>
                </c:pt>
                <c:pt idx="378">
                  <c:v>24.575199999999999</c:v>
                </c:pt>
                <c:pt idx="379">
                  <c:v>292.0127</c:v>
                </c:pt>
                <c:pt idx="380">
                  <c:v>221.5059</c:v>
                </c:pt>
                <c:pt idx="381">
                  <c:v>221.06540000000001</c:v>
                </c:pt>
                <c:pt idx="382">
                  <c:v>23.611329999999999</c:v>
                </c:pt>
                <c:pt idx="383">
                  <c:v>46.672849999999997</c:v>
                </c:pt>
                <c:pt idx="384">
                  <c:v>29.82227</c:v>
                </c:pt>
                <c:pt idx="385">
                  <c:v>105.35250000000001</c:v>
                </c:pt>
                <c:pt idx="386">
                  <c:v>209.49610000000001</c:v>
                </c:pt>
                <c:pt idx="387">
                  <c:v>150.92869999999999</c:v>
                </c:pt>
                <c:pt idx="388">
                  <c:v>60.349609999999998</c:v>
                </c:pt>
                <c:pt idx="389">
                  <c:v>27.753910000000001</c:v>
                </c:pt>
                <c:pt idx="390">
                  <c:v>169.13669999999999</c:v>
                </c:pt>
                <c:pt idx="391">
                  <c:v>57.507809999999999</c:v>
                </c:pt>
                <c:pt idx="392">
                  <c:v>185.8623</c:v>
                </c:pt>
                <c:pt idx="393">
                  <c:v>29.20215</c:v>
                </c:pt>
                <c:pt idx="394">
                  <c:v>58.523440000000001</c:v>
                </c:pt>
                <c:pt idx="395">
                  <c:v>252.82810000000001</c:v>
                </c:pt>
                <c:pt idx="396">
                  <c:v>35.880859999999998</c:v>
                </c:pt>
                <c:pt idx="397">
                  <c:v>217.3623</c:v>
                </c:pt>
                <c:pt idx="398">
                  <c:v>165.5908</c:v>
                </c:pt>
                <c:pt idx="399">
                  <c:v>116.6729</c:v>
                </c:pt>
                <c:pt idx="400">
                  <c:v>85.874020000000002</c:v>
                </c:pt>
                <c:pt idx="401">
                  <c:v>79.059569999999994</c:v>
                </c:pt>
                <c:pt idx="402">
                  <c:v>134.25489999999999</c:v>
                </c:pt>
                <c:pt idx="403">
                  <c:v>167.41309999999999</c:v>
                </c:pt>
                <c:pt idx="404">
                  <c:v>23.556640000000002</c:v>
                </c:pt>
                <c:pt idx="405">
                  <c:v>188.6816</c:v>
                </c:pt>
                <c:pt idx="406">
                  <c:v>226.81450000000001</c:v>
                </c:pt>
                <c:pt idx="407">
                  <c:v>33.087890000000002</c:v>
                </c:pt>
                <c:pt idx="408">
                  <c:v>184.05860000000001</c:v>
                </c:pt>
                <c:pt idx="409">
                  <c:v>224.1934</c:v>
                </c:pt>
                <c:pt idx="410">
                  <c:v>92.25488</c:v>
                </c:pt>
                <c:pt idx="411">
                  <c:v>212.92089999999999</c:v>
                </c:pt>
                <c:pt idx="412">
                  <c:v>123.7139</c:v>
                </c:pt>
                <c:pt idx="413">
                  <c:v>18.284179999999999</c:v>
                </c:pt>
                <c:pt idx="414">
                  <c:v>27.701170000000001</c:v>
                </c:pt>
                <c:pt idx="415">
                  <c:v>254.66800000000001</c:v>
                </c:pt>
                <c:pt idx="416">
                  <c:v>209.62209999999999</c:v>
                </c:pt>
                <c:pt idx="417">
                  <c:v>222.5635</c:v>
                </c:pt>
                <c:pt idx="418">
                  <c:v>201.75200000000001</c:v>
                </c:pt>
                <c:pt idx="419">
                  <c:v>227.90819999999999</c:v>
                </c:pt>
                <c:pt idx="420">
                  <c:v>172.80959999999999</c:v>
                </c:pt>
                <c:pt idx="421">
                  <c:v>103.6982</c:v>
                </c:pt>
                <c:pt idx="422">
                  <c:v>212.0127</c:v>
                </c:pt>
                <c:pt idx="423">
                  <c:v>81.875979999999998</c:v>
                </c:pt>
                <c:pt idx="424">
                  <c:v>273.67970000000003</c:v>
                </c:pt>
                <c:pt idx="425">
                  <c:v>327.75</c:v>
                </c:pt>
                <c:pt idx="426">
                  <c:v>243.041</c:v>
                </c:pt>
                <c:pt idx="427">
                  <c:v>202.13480000000001</c:v>
                </c:pt>
                <c:pt idx="428">
                  <c:v>232.93549999999999</c:v>
                </c:pt>
                <c:pt idx="429">
                  <c:v>184.7148</c:v>
                </c:pt>
                <c:pt idx="430">
                  <c:v>58.980469999999997</c:v>
                </c:pt>
                <c:pt idx="431">
                  <c:v>105.7402</c:v>
                </c:pt>
                <c:pt idx="432">
                  <c:v>109.5977</c:v>
                </c:pt>
                <c:pt idx="433">
                  <c:v>237.07419999999999</c:v>
                </c:pt>
                <c:pt idx="434">
                  <c:v>139.79490000000001</c:v>
                </c:pt>
                <c:pt idx="435">
                  <c:v>38.5</c:v>
                </c:pt>
                <c:pt idx="436">
                  <c:v>231.31639999999999</c:v>
                </c:pt>
                <c:pt idx="437">
                  <c:v>89.994140000000002</c:v>
                </c:pt>
                <c:pt idx="438">
                  <c:v>120.4492</c:v>
                </c:pt>
                <c:pt idx="439">
                  <c:v>344.166</c:v>
                </c:pt>
                <c:pt idx="440">
                  <c:v>110.9863</c:v>
                </c:pt>
                <c:pt idx="441">
                  <c:v>199.60740000000001</c:v>
                </c:pt>
                <c:pt idx="442">
                  <c:v>338.8184</c:v>
                </c:pt>
                <c:pt idx="443">
                  <c:v>185.44139999999999</c:v>
                </c:pt>
                <c:pt idx="444">
                  <c:v>244.05080000000001</c:v>
                </c:pt>
                <c:pt idx="445">
                  <c:v>257.62299999999999</c:v>
                </c:pt>
                <c:pt idx="446">
                  <c:v>222.33789999999999</c:v>
                </c:pt>
                <c:pt idx="447">
                  <c:v>184.89060000000001</c:v>
                </c:pt>
                <c:pt idx="448">
                  <c:v>171.70509999999999</c:v>
                </c:pt>
                <c:pt idx="449">
                  <c:v>15.20703</c:v>
                </c:pt>
                <c:pt idx="450">
                  <c:v>232.7148</c:v>
                </c:pt>
                <c:pt idx="451">
                  <c:v>159.42580000000001</c:v>
                </c:pt>
                <c:pt idx="452">
                  <c:v>33.091799999999999</c:v>
                </c:pt>
                <c:pt idx="453">
                  <c:v>87.535160000000005</c:v>
                </c:pt>
                <c:pt idx="454">
                  <c:v>159.959</c:v>
                </c:pt>
                <c:pt idx="455">
                  <c:v>160.3809</c:v>
                </c:pt>
                <c:pt idx="456">
                  <c:v>208.78120000000001</c:v>
                </c:pt>
                <c:pt idx="457">
                  <c:v>198.1387</c:v>
                </c:pt>
                <c:pt idx="458">
                  <c:v>75.542969999999997</c:v>
                </c:pt>
                <c:pt idx="459">
                  <c:v>96.419920000000005</c:v>
                </c:pt>
                <c:pt idx="460">
                  <c:v>215.77930000000001</c:v>
                </c:pt>
                <c:pt idx="461">
                  <c:v>41.660159999999998</c:v>
                </c:pt>
                <c:pt idx="462">
                  <c:v>300.99799999999999</c:v>
                </c:pt>
                <c:pt idx="463">
                  <c:v>301.36130000000003</c:v>
                </c:pt>
                <c:pt idx="464">
                  <c:v>167.71289999999999</c:v>
                </c:pt>
                <c:pt idx="465">
                  <c:v>231.88480000000001</c:v>
                </c:pt>
                <c:pt idx="466">
                  <c:v>219.1816</c:v>
                </c:pt>
                <c:pt idx="467">
                  <c:v>133.46680000000001</c:v>
                </c:pt>
                <c:pt idx="468">
                  <c:v>19.74023</c:v>
                </c:pt>
                <c:pt idx="469">
                  <c:v>147.01169999999999</c:v>
                </c:pt>
                <c:pt idx="470">
                  <c:v>393.26170000000002</c:v>
                </c:pt>
                <c:pt idx="471">
                  <c:v>263.74020000000002</c:v>
                </c:pt>
                <c:pt idx="472">
                  <c:v>252.09569999999999</c:v>
                </c:pt>
                <c:pt idx="473">
                  <c:v>303.84179999999998</c:v>
                </c:pt>
                <c:pt idx="474">
                  <c:v>111.0723</c:v>
                </c:pt>
                <c:pt idx="475">
                  <c:v>265.46879999999999</c:v>
                </c:pt>
                <c:pt idx="476">
                  <c:v>209.91800000000001</c:v>
                </c:pt>
                <c:pt idx="477">
                  <c:v>100.1641</c:v>
                </c:pt>
                <c:pt idx="478">
                  <c:v>193.49019999999999</c:v>
                </c:pt>
                <c:pt idx="479">
                  <c:v>216.69139999999999</c:v>
                </c:pt>
                <c:pt idx="480">
                  <c:v>148.291</c:v>
                </c:pt>
                <c:pt idx="481">
                  <c:v>239.49610000000001</c:v>
                </c:pt>
                <c:pt idx="482">
                  <c:v>241.38669999999999</c:v>
                </c:pt>
                <c:pt idx="483">
                  <c:v>237.0352</c:v>
                </c:pt>
                <c:pt idx="484">
                  <c:v>212.08009999999999</c:v>
                </c:pt>
                <c:pt idx="485">
                  <c:v>207.3125</c:v>
                </c:pt>
                <c:pt idx="486">
                  <c:v>285.38279999999997</c:v>
                </c:pt>
                <c:pt idx="487">
                  <c:v>197.60550000000001</c:v>
                </c:pt>
                <c:pt idx="488">
                  <c:v>61.816409999999998</c:v>
                </c:pt>
                <c:pt idx="489">
                  <c:v>214.02539999999999</c:v>
                </c:pt>
                <c:pt idx="490">
                  <c:v>121.23050000000001</c:v>
                </c:pt>
                <c:pt idx="491">
                  <c:v>287.42770000000002</c:v>
                </c:pt>
                <c:pt idx="492">
                  <c:v>177.084</c:v>
                </c:pt>
                <c:pt idx="493">
                  <c:v>223.2578</c:v>
                </c:pt>
                <c:pt idx="494">
                  <c:v>282.5215</c:v>
                </c:pt>
                <c:pt idx="495">
                  <c:v>262.11130000000003</c:v>
                </c:pt>
                <c:pt idx="496">
                  <c:v>300.3691</c:v>
                </c:pt>
                <c:pt idx="497">
                  <c:v>318.96679999999998</c:v>
                </c:pt>
                <c:pt idx="498">
                  <c:v>307.6191</c:v>
                </c:pt>
                <c:pt idx="499">
                  <c:v>327.73050000000001</c:v>
                </c:pt>
                <c:pt idx="500">
                  <c:v>311.85160000000002</c:v>
                </c:pt>
                <c:pt idx="501">
                  <c:v>353.96289999999999</c:v>
                </c:pt>
                <c:pt idx="502">
                  <c:v>713.17769999999996</c:v>
                </c:pt>
                <c:pt idx="503">
                  <c:v>768.85739999999998</c:v>
                </c:pt>
                <c:pt idx="504">
                  <c:v>1076.2750000000001</c:v>
                </c:pt>
                <c:pt idx="505">
                  <c:v>1230.5</c:v>
                </c:pt>
                <c:pt idx="506">
                  <c:v>1651.6679999999999</c:v>
                </c:pt>
                <c:pt idx="507">
                  <c:v>1850.7360000000001</c:v>
                </c:pt>
                <c:pt idx="508">
                  <c:v>2266.5839999999998</c:v>
                </c:pt>
                <c:pt idx="509">
                  <c:v>2356.8980000000001</c:v>
                </c:pt>
                <c:pt idx="510">
                  <c:v>2072.9360000000001</c:v>
                </c:pt>
                <c:pt idx="511">
                  <c:v>1956.7049999999999</c:v>
                </c:pt>
                <c:pt idx="512">
                  <c:v>1720.7170000000001</c:v>
                </c:pt>
                <c:pt idx="513">
                  <c:v>1358.2750000000001</c:v>
                </c:pt>
                <c:pt idx="514">
                  <c:v>1246.0139999999999</c:v>
                </c:pt>
                <c:pt idx="515">
                  <c:v>969.99220000000003</c:v>
                </c:pt>
                <c:pt idx="516">
                  <c:v>471.0059</c:v>
                </c:pt>
                <c:pt idx="517">
                  <c:v>471.96089999999998</c:v>
                </c:pt>
                <c:pt idx="518">
                  <c:v>366.90620000000001</c:v>
                </c:pt>
                <c:pt idx="519">
                  <c:v>211.84569999999999</c:v>
                </c:pt>
                <c:pt idx="520">
                  <c:v>237.6953</c:v>
                </c:pt>
                <c:pt idx="521">
                  <c:v>223.50389999999999</c:v>
                </c:pt>
                <c:pt idx="522">
                  <c:v>152.67189999999999</c:v>
                </c:pt>
                <c:pt idx="523">
                  <c:v>122.5938</c:v>
                </c:pt>
                <c:pt idx="524">
                  <c:v>142.42769999999999</c:v>
                </c:pt>
                <c:pt idx="525">
                  <c:v>97.669920000000005</c:v>
                </c:pt>
                <c:pt idx="526">
                  <c:v>195.83789999999999</c:v>
                </c:pt>
                <c:pt idx="527">
                  <c:v>77.146479999999997</c:v>
                </c:pt>
                <c:pt idx="528">
                  <c:v>92.085939999999994</c:v>
                </c:pt>
                <c:pt idx="529">
                  <c:v>207.9434</c:v>
                </c:pt>
                <c:pt idx="530">
                  <c:v>145.7422</c:v>
                </c:pt>
                <c:pt idx="531">
                  <c:v>5.5976559999999997</c:v>
                </c:pt>
                <c:pt idx="532">
                  <c:v>219.4434</c:v>
                </c:pt>
                <c:pt idx="533">
                  <c:v>187.83009999999999</c:v>
                </c:pt>
                <c:pt idx="534">
                  <c:v>106.0996</c:v>
                </c:pt>
                <c:pt idx="535">
                  <c:v>189.92189999999999</c:v>
                </c:pt>
                <c:pt idx="536">
                  <c:v>203.73050000000001</c:v>
                </c:pt>
                <c:pt idx="537">
                  <c:v>43.533200000000001</c:v>
                </c:pt>
                <c:pt idx="538">
                  <c:v>45.380859999999998</c:v>
                </c:pt>
                <c:pt idx="539">
                  <c:v>198.15430000000001</c:v>
                </c:pt>
                <c:pt idx="540">
                  <c:v>322.92189999999999</c:v>
                </c:pt>
                <c:pt idx="541">
                  <c:v>23.67578</c:v>
                </c:pt>
                <c:pt idx="542">
                  <c:v>180.41800000000001</c:v>
                </c:pt>
                <c:pt idx="543">
                  <c:v>32.931640000000002</c:v>
                </c:pt>
                <c:pt idx="544">
                  <c:v>48.240229999999997</c:v>
                </c:pt>
                <c:pt idx="545">
                  <c:v>22.039059999999999</c:v>
                </c:pt>
                <c:pt idx="546">
                  <c:v>40.707030000000003</c:v>
                </c:pt>
                <c:pt idx="547">
                  <c:v>174.36519999999999</c:v>
                </c:pt>
                <c:pt idx="548">
                  <c:v>103.1133</c:v>
                </c:pt>
                <c:pt idx="549">
                  <c:v>41.236330000000002</c:v>
                </c:pt>
                <c:pt idx="550">
                  <c:v>212.1523</c:v>
                </c:pt>
                <c:pt idx="551">
                  <c:v>51.246090000000002</c:v>
                </c:pt>
                <c:pt idx="552">
                  <c:v>4.3066409999999999</c:v>
                </c:pt>
                <c:pt idx="553">
                  <c:v>135.84569999999999</c:v>
                </c:pt>
                <c:pt idx="554">
                  <c:v>176.55080000000001</c:v>
                </c:pt>
                <c:pt idx="555">
                  <c:v>69.601560000000006</c:v>
                </c:pt>
                <c:pt idx="556">
                  <c:v>142.1113</c:v>
                </c:pt>
                <c:pt idx="557">
                  <c:v>1.5253909999999999</c:v>
                </c:pt>
                <c:pt idx="558">
                  <c:v>83.166020000000003</c:v>
                </c:pt>
                <c:pt idx="559">
                  <c:v>200.64840000000001</c:v>
                </c:pt>
                <c:pt idx="560">
                  <c:v>323.125</c:v>
                </c:pt>
                <c:pt idx="561">
                  <c:v>15.798830000000001</c:v>
                </c:pt>
                <c:pt idx="562">
                  <c:v>92.664060000000006</c:v>
                </c:pt>
                <c:pt idx="563">
                  <c:v>92.119140000000002</c:v>
                </c:pt>
                <c:pt idx="564">
                  <c:v>142.666</c:v>
                </c:pt>
                <c:pt idx="565">
                  <c:v>60.128909999999998</c:v>
                </c:pt>
                <c:pt idx="566">
                  <c:v>170.56049999999999</c:v>
                </c:pt>
                <c:pt idx="567">
                  <c:v>39.015619999999998</c:v>
                </c:pt>
                <c:pt idx="568">
                  <c:v>34.029299999999999</c:v>
                </c:pt>
                <c:pt idx="569">
                  <c:v>243.37889999999999</c:v>
                </c:pt>
                <c:pt idx="570">
                  <c:v>243.73050000000001</c:v>
                </c:pt>
                <c:pt idx="571">
                  <c:v>127.0723</c:v>
                </c:pt>
                <c:pt idx="572">
                  <c:v>46.927729999999997</c:v>
                </c:pt>
                <c:pt idx="573">
                  <c:v>258.13279999999997</c:v>
                </c:pt>
                <c:pt idx="574">
                  <c:v>20.55273</c:v>
                </c:pt>
                <c:pt idx="575">
                  <c:v>117.7363</c:v>
                </c:pt>
                <c:pt idx="576">
                  <c:v>300.01560000000001</c:v>
                </c:pt>
                <c:pt idx="577">
                  <c:v>202.34960000000001</c:v>
                </c:pt>
                <c:pt idx="578">
                  <c:v>253.97069999999999</c:v>
                </c:pt>
                <c:pt idx="579">
                  <c:v>202.4512</c:v>
                </c:pt>
                <c:pt idx="580">
                  <c:v>94.216800000000006</c:v>
                </c:pt>
                <c:pt idx="581">
                  <c:v>151.03909999999999</c:v>
                </c:pt>
                <c:pt idx="582">
                  <c:v>5.71875</c:v>
                </c:pt>
                <c:pt idx="583">
                  <c:v>83.507810000000006</c:v>
                </c:pt>
                <c:pt idx="584">
                  <c:v>98.724609999999998</c:v>
                </c:pt>
                <c:pt idx="585">
                  <c:v>211.93950000000001</c:v>
                </c:pt>
                <c:pt idx="586">
                  <c:v>172.375</c:v>
                </c:pt>
                <c:pt idx="587">
                  <c:v>192.34180000000001</c:v>
                </c:pt>
                <c:pt idx="588">
                  <c:v>87.681640000000002</c:v>
                </c:pt>
                <c:pt idx="589">
                  <c:v>105.8633</c:v>
                </c:pt>
                <c:pt idx="590">
                  <c:v>33.037109999999998</c:v>
                </c:pt>
                <c:pt idx="591">
                  <c:v>59.199219999999997</c:v>
                </c:pt>
                <c:pt idx="592">
                  <c:v>7.3535159999999999</c:v>
                </c:pt>
                <c:pt idx="593">
                  <c:v>107.4961</c:v>
                </c:pt>
                <c:pt idx="594">
                  <c:v>46.763669999999998</c:v>
                </c:pt>
                <c:pt idx="595">
                  <c:v>30.888670000000001</c:v>
                </c:pt>
                <c:pt idx="596">
                  <c:v>76</c:v>
                </c:pt>
                <c:pt idx="597">
                  <c:v>55.050780000000003</c:v>
                </c:pt>
                <c:pt idx="598">
                  <c:v>143.2773</c:v>
                </c:pt>
                <c:pt idx="599">
                  <c:v>21.367190000000001</c:v>
                </c:pt>
                <c:pt idx="600">
                  <c:v>107.6816</c:v>
                </c:pt>
                <c:pt idx="601">
                  <c:v>77.748050000000006</c:v>
                </c:pt>
                <c:pt idx="602">
                  <c:v>26.810549999999999</c:v>
                </c:pt>
                <c:pt idx="603">
                  <c:v>90.960939999999994</c:v>
                </c:pt>
                <c:pt idx="604">
                  <c:v>119.90430000000001</c:v>
                </c:pt>
                <c:pt idx="605">
                  <c:v>159.93549999999999</c:v>
                </c:pt>
                <c:pt idx="606">
                  <c:v>197.9648</c:v>
                </c:pt>
                <c:pt idx="607">
                  <c:v>253.98050000000001</c:v>
                </c:pt>
                <c:pt idx="608">
                  <c:v>161.77539999999999</c:v>
                </c:pt>
                <c:pt idx="609">
                  <c:v>148.7773</c:v>
                </c:pt>
                <c:pt idx="610">
                  <c:v>211.76949999999999</c:v>
                </c:pt>
                <c:pt idx="611">
                  <c:v>56.210940000000001</c:v>
                </c:pt>
                <c:pt idx="612">
                  <c:v>122.7266</c:v>
                </c:pt>
                <c:pt idx="613">
                  <c:v>66.65625</c:v>
                </c:pt>
                <c:pt idx="614">
                  <c:v>128.5762</c:v>
                </c:pt>
                <c:pt idx="615">
                  <c:v>125.4883</c:v>
                </c:pt>
                <c:pt idx="616">
                  <c:v>201.39060000000001</c:v>
                </c:pt>
                <c:pt idx="617">
                  <c:v>182.28909999999999</c:v>
                </c:pt>
                <c:pt idx="618">
                  <c:v>249.18950000000001</c:v>
                </c:pt>
                <c:pt idx="619">
                  <c:v>198.63669999999999</c:v>
                </c:pt>
                <c:pt idx="620">
                  <c:v>212.42189999999999</c:v>
                </c:pt>
                <c:pt idx="621">
                  <c:v>97.851560000000006</c:v>
                </c:pt>
                <c:pt idx="622">
                  <c:v>164.72659999999999</c:v>
                </c:pt>
                <c:pt idx="623">
                  <c:v>141.59569999999999</c:v>
                </c:pt>
                <c:pt idx="624">
                  <c:v>49.634770000000003</c:v>
                </c:pt>
                <c:pt idx="625">
                  <c:v>63.505859999999998</c:v>
                </c:pt>
                <c:pt idx="626">
                  <c:v>229.36330000000001</c:v>
                </c:pt>
                <c:pt idx="627">
                  <c:v>109.2148</c:v>
                </c:pt>
                <c:pt idx="628">
                  <c:v>144.06049999999999</c:v>
                </c:pt>
                <c:pt idx="629">
                  <c:v>242.90039999999999</c:v>
                </c:pt>
                <c:pt idx="630">
                  <c:v>119.7363</c:v>
                </c:pt>
                <c:pt idx="631">
                  <c:v>135.5625</c:v>
                </c:pt>
                <c:pt idx="632">
                  <c:v>20.380859999999998</c:v>
                </c:pt>
                <c:pt idx="633">
                  <c:v>179.1953</c:v>
                </c:pt>
                <c:pt idx="634">
                  <c:v>138</c:v>
                </c:pt>
                <c:pt idx="635">
                  <c:v>176.80080000000001</c:v>
                </c:pt>
                <c:pt idx="636">
                  <c:v>142.60740000000001</c:v>
                </c:pt>
                <c:pt idx="637">
                  <c:v>312.40820000000002</c:v>
                </c:pt>
                <c:pt idx="638">
                  <c:v>293.20510000000002</c:v>
                </c:pt>
                <c:pt idx="639">
                  <c:v>301.99020000000002</c:v>
                </c:pt>
                <c:pt idx="640">
                  <c:v>291.76949999999999</c:v>
                </c:pt>
                <c:pt idx="641">
                  <c:v>20.544920000000001</c:v>
                </c:pt>
                <c:pt idx="642">
                  <c:v>119.3086</c:v>
                </c:pt>
                <c:pt idx="643">
                  <c:v>119.0645</c:v>
                </c:pt>
                <c:pt idx="644">
                  <c:v>236.8184</c:v>
                </c:pt>
                <c:pt idx="645">
                  <c:v>13.54688</c:v>
                </c:pt>
                <c:pt idx="646">
                  <c:v>85.283199999999994</c:v>
                </c:pt>
                <c:pt idx="647">
                  <c:v>117.0625</c:v>
                </c:pt>
                <c:pt idx="648">
                  <c:v>76.548829999999995</c:v>
                </c:pt>
                <c:pt idx="649">
                  <c:v>183.21090000000001</c:v>
                </c:pt>
                <c:pt idx="650">
                  <c:v>306.8691</c:v>
                </c:pt>
                <c:pt idx="651">
                  <c:v>297.72070000000002</c:v>
                </c:pt>
                <c:pt idx="652">
                  <c:v>224.36519999999999</c:v>
                </c:pt>
                <c:pt idx="653">
                  <c:v>157.01169999999999</c:v>
                </c:pt>
                <c:pt idx="654">
                  <c:v>125.0273</c:v>
                </c:pt>
                <c:pt idx="655">
                  <c:v>88.636719999999997</c:v>
                </c:pt>
                <c:pt idx="656">
                  <c:v>69.927729999999997</c:v>
                </c:pt>
                <c:pt idx="657">
                  <c:v>51.292969999999997</c:v>
                </c:pt>
                <c:pt idx="658">
                  <c:v>105.6699</c:v>
                </c:pt>
                <c:pt idx="659">
                  <c:v>88.283199999999994</c:v>
                </c:pt>
                <c:pt idx="660">
                  <c:v>145.8887</c:v>
                </c:pt>
                <c:pt idx="661">
                  <c:v>293.05079999999998</c:v>
                </c:pt>
                <c:pt idx="662">
                  <c:v>105.6465</c:v>
                </c:pt>
                <c:pt idx="663">
                  <c:v>15.720700000000001</c:v>
                </c:pt>
                <c:pt idx="664">
                  <c:v>31.621089999999999</c:v>
                </c:pt>
                <c:pt idx="665">
                  <c:v>163.7227</c:v>
                </c:pt>
                <c:pt idx="666">
                  <c:v>180.0078</c:v>
                </c:pt>
                <c:pt idx="667">
                  <c:v>32.560549999999999</c:v>
                </c:pt>
                <c:pt idx="668">
                  <c:v>74.109380000000002</c:v>
                </c:pt>
                <c:pt idx="669">
                  <c:v>59.183590000000002</c:v>
                </c:pt>
                <c:pt idx="670">
                  <c:v>242.74610000000001</c:v>
                </c:pt>
                <c:pt idx="671">
                  <c:v>122.1914</c:v>
                </c:pt>
                <c:pt idx="672">
                  <c:v>91.041020000000003</c:v>
                </c:pt>
                <c:pt idx="673">
                  <c:v>4.625</c:v>
                </c:pt>
                <c:pt idx="674">
                  <c:v>187.22460000000001</c:v>
                </c:pt>
                <c:pt idx="675">
                  <c:v>178.69139999999999</c:v>
                </c:pt>
                <c:pt idx="676">
                  <c:v>191.28319999999999</c:v>
                </c:pt>
                <c:pt idx="677">
                  <c:v>6.0761719999999997</c:v>
                </c:pt>
                <c:pt idx="678">
                  <c:v>200.54490000000001</c:v>
                </c:pt>
                <c:pt idx="679">
                  <c:v>199.12299999999999</c:v>
                </c:pt>
                <c:pt idx="680">
                  <c:v>6.3007809999999997</c:v>
                </c:pt>
                <c:pt idx="681">
                  <c:v>180.1797</c:v>
                </c:pt>
                <c:pt idx="682">
                  <c:v>106.7148</c:v>
                </c:pt>
                <c:pt idx="683">
                  <c:v>24.78125</c:v>
                </c:pt>
                <c:pt idx="684">
                  <c:v>42.330080000000002</c:v>
                </c:pt>
                <c:pt idx="685">
                  <c:v>62.720700000000001</c:v>
                </c:pt>
                <c:pt idx="686">
                  <c:v>142.26169999999999</c:v>
                </c:pt>
                <c:pt idx="687">
                  <c:v>5.4726559999999997</c:v>
                </c:pt>
                <c:pt idx="688">
                  <c:v>184.08590000000001</c:v>
                </c:pt>
                <c:pt idx="689">
                  <c:v>36.615229999999997</c:v>
                </c:pt>
                <c:pt idx="690">
                  <c:v>95.140619999999998</c:v>
                </c:pt>
                <c:pt idx="691">
                  <c:v>169.66409999999999</c:v>
                </c:pt>
                <c:pt idx="692">
                  <c:v>213.00980000000001</c:v>
                </c:pt>
                <c:pt idx="693">
                  <c:v>146.54300000000001</c:v>
                </c:pt>
                <c:pt idx="694">
                  <c:v>80.056640000000002</c:v>
                </c:pt>
                <c:pt idx="695">
                  <c:v>86.582030000000003</c:v>
                </c:pt>
                <c:pt idx="696">
                  <c:v>18.626950000000001</c:v>
                </c:pt>
                <c:pt idx="697">
                  <c:v>39.373049999999999</c:v>
                </c:pt>
                <c:pt idx="698">
                  <c:v>1.8769530000000001</c:v>
                </c:pt>
                <c:pt idx="699">
                  <c:v>6.3886719999999997</c:v>
                </c:pt>
                <c:pt idx="700">
                  <c:v>120.09180000000001</c:v>
                </c:pt>
                <c:pt idx="701">
                  <c:v>126.5215</c:v>
                </c:pt>
                <c:pt idx="702">
                  <c:v>262.92579999999998</c:v>
                </c:pt>
                <c:pt idx="703">
                  <c:v>193.37110000000001</c:v>
                </c:pt>
                <c:pt idx="704">
                  <c:v>116.8438</c:v>
                </c:pt>
                <c:pt idx="705">
                  <c:v>105.3125</c:v>
                </c:pt>
                <c:pt idx="706">
                  <c:v>116.7812</c:v>
                </c:pt>
                <c:pt idx="707">
                  <c:v>30.753910000000001</c:v>
                </c:pt>
                <c:pt idx="708">
                  <c:v>73.6875</c:v>
                </c:pt>
                <c:pt idx="709">
                  <c:v>139.13480000000001</c:v>
                </c:pt>
                <c:pt idx="710">
                  <c:v>168.3477</c:v>
                </c:pt>
                <c:pt idx="711">
                  <c:v>101.666</c:v>
                </c:pt>
                <c:pt idx="712">
                  <c:v>81.595699999999994</c:v>
                </c:pt>
                <c:pt idx="713">
                  <c:v>19.962890000000002</c:v>
                </c:pt>
                <c:pt idx="714">
                  <c:v>219.291</c:v>
                </c:pt>
                <c:pt idx="715">
                  <c:v>287.47460000000001</c:v>
                </c:pt>
                <c:pt idx="716">
                  <c:v>69.849609999999998</c:v>
                </c:pt>
                <c:pt idx="717">
                  <c:v>147.8613</c:v>
                </c:pt>
                <c:pt idx="718">
                  <c:v>113.48050000000001</c:v>
                </c:pt>
                <c:pt idx="719">
                  <c:v>2.5703130000000001</c:v>
                </c:pt>
                <c:pt idx="720">
                  <c:v>78.765619999999998</c:v>
                </c:pt>
                <c:pt idx="721">
                  <c:v>21.033200000000001</c:v>
                </c:pt>
                <c:pt idx="722">
                  <c:v>173.04689999999999</c:v>
                </c:pt>
                <c:pt idx="723">
                  <c:v>151.37110000000001</c:v>
                </c:pt>
                <c:pt idx="724">
                  <c:v>211.69919999999999</c:v>
                </c:pt>
                <c:pt idx="725">
                  <c:v>120.02930000000001</c:v>
                </c:pt>
                <c:pt idx="726">
                  <c:v>219.35740000000001</c:v>
                </c:pt>
                <c:pt idx="727">
                  <c:v>143.68549999999999</c:v>
                </c:pt>
                <c:pt idx="728">
                  <c:v>223.0137</c:v>
                </c:pt>
                <c:pt idx="729">
                  <c:v>270.33789999999999</c:v>
                </c:pt>
                <c:pt idx="730">
                  <c:v>3.6640630000000001</c:v>
                </c:pt>
                <c:pt idx="731">
                  <c:v>257.51760000000002</c:v>
                </c:pt>
                <c:pt idx="732">
                  <c:v>85.839839999999995</c:v>
                </c:pt>
                <c:pt idx="733">
                  <c:v>162.0762</c:v>
                </c:pt>
                <c:pt idx="734">
                  <c:v>137.39840000000001</c:v>
                </c:pt>
                <c:pt idx="735">
                  <c:v>85.720699999999994</c:v>
                </c:pt>
                <c:pt idx="736">
                  <c:v>102.45310000000001</c:v>
                </c:pt>
                <c:pt idx="737">
                  <c:v>76.076170000000005</c:v>
                </c:pt>
                <c:pt idx="738">
                  <c:v>97.6875</c:v>
                </c:pt>
                <c:pt idx="739">
                  <c:v>65.009770000000003</c:v>
                </c:pt>
                <c:pt idx="740">
                  <c:v>144.33199999999999</c:v>
                </c:pt>
                <c:pt idx="741">
                  <c:v>151.6523</c:v>
                </c:pt>
                <c:pt idx="742">
                  <c:v>58.976559999999999</c:v>
                </c:pt>
                <c:pt idx="743">
                  <c:v>43.701169999999998</c:v>
                </c:pt>
                <c:pt idx="744">
                  <c:v>135.45699999999999</c:v>
                </c:pt>
                <c:pt idx="745">
                  <c:v>86.673829999999995</c:v>
                </c:pt>
                <c:pt idx="746">
                  <c:v>246.97659999999999</c:v>
                </c:pt>
                <c:pt idx="747">
                  <c:v>171.28319999999999</c:v>
                </c:pt>
                <c:pt idx="748">
                  <c:v>224.71680000000001</c:v>
                </c:pt>
                <c:pt idx="749">
                  <c:v>69.888670000000005</c:v>
                </c:pt>
                <c:pt idx="750">
                  <c:v>273.19529999999997</c:v>
                </c:pt>
                <c:pt idx="751">
                  <c:v>231.50200000000001</c:v>
                </c:pt>
                <c:pt idx="752">
                  <c:v>258.53519999999997</c:v>
                </c:pt>
                <c:pt idx="753">
                  <c:v>102.8438</c:v>
                </c:pt>
                <c:pt idx="754">
                  <c:v>394.15429999999998</c:v>
                </c:pt>
                <c:pt idx="755">
                  <c:v>324.46289999999999</c:v>
                </c:pt>
                <c:pt idx="756">
                  <c:v>276.77539999999999</c:v>
                </c:pt>
                <c:pt idx="757">
                  <c:v>375.08789999999999</c:v>
                </c:pt>
                <c:pt idx="758">
                  <c:v>436.39839999999998</c:v>
                </c:pt>
                <c:pt idx="759">
                  <c:v>409.71089999999998</c:v>
                </c:pt>
                <c:pt idx="760">
                  <c:v>581.02340000000004</c:v>
                </c:pt>
                <c:pt idx="761">
                  <c:v>397.10739999999998</c:v>
                </c:pt>
                <c:pt idx="762">
                  <c:v>358.43360000000001</c:v>
                </c:pt>
                <c:pt idx="763">
                  <c:v>601.76170000000002</c:v>
                </c:pt>
                <c:pt idx="764">
                  <c:v>583.08789999999999</c:v>
                </c:pt>
                <c:pt idx="765">
                  <c:v>509.14449999999999</c:v>
                </c:pt>
                <c:pt idx="766">
                  <c:v>780.47460000000001</c:v>
                </c:pt>
                <c:pt idx="767">
                  <c:v>702.73829999999998</c:v>
                </c:pt>
                <c:pt idx="768">
                  <c:v>680.07619999999997</c:v>
                </c:pt>
                <c:pt idx="769">
                  <c:v>750.41409999999996</c:v>
                </c:pt>
                <c:pt idx="770">
                  <c:v>784.75390000000004</c:v>
                </c:pt>
                <c:pt idx="771">
                  <c:v>987.10159999999996</c:v>
                </c:pt>
                <c:pt idx="772">
                  <c:v>1119.4490000000001</c:v>
                </c:pt>
                <c:pt idx="773">
                  <c:v>1047.826</c:v>
                </c:pt>
                <c:pt idx="774">
                  <c:v>1253.2070000000001</c:v>
                </c:pt>
                <c:pt idx="775">
                  <c:v>1343.59</c:v>
                </c:pt>
                <c:pt idx="776">
                  <c:v>1496.9939999999999</c:v>
                </c:pt>
                <c:pt idx="777">
                  <c:v>1514.336</c:v>
                </c:pt>
                <c:pt idx="778">
                  <c:v>1913.7439999999999</c:v>
                </c:pt>
                <c:pt idx="779">
                  <c:v>1664.154</c:v>
                </c:pt>
                <c:pt idx="780">
                  <c:v>1589.6020000000001</c:v>
                </c:pt>
                <c:pt idx="781">
                  <c:v>1487.0530000000001</c:v>
                </c:pt>
                <c:pt idx="782">
                  <c:v>1068.508</c:v>
                </c:pt>
                <c:pt idx="783">
                  <c:v>668.50779999999997</c:v>
                </c:pt>
                <c:pt idx="784">
                  <c:v>782.87300000000005</c:v>
                </c:pt>
                <c:pt idx="785">
                  <c:v>471.35739999999998</c:v>
                </c:pt>
                <c:pt idx="786">
                  <c:v>463.86130000000003</c:v>
                </c:pt>
                <c:pt idx="787">
                  <c:v>562.26170000000002</c:v>
                </c:pt>
                <c:pt idx="788">
                  <c:v>61.335940000000001</c:v>
                </c:pt>
                <c:pt idx="789">
                  <c:v>426.86130000000003</c:v>
                </c:pt>
                <c:pt idx="790">
                  <c:v>9.3886719999999997</c:v>
                </c:pt>
                <c:pt idx="791">
                  <c:v>152.20699999999999</c:v>
                </c:pt>
                <c:pt idx="792">
                  <c:v>237.75980000000001</c:v>
                </c:pt>
                <c:pt idx="793">
                  <c:v>323.76760000000002</c:v>
                </c:pt>
                <c:pt idx="794">
                  <c:v>338.32619999999997</c:v>
                </c:pt>
                <c:pt idx="795">
                  <c:v>280.88670000000002</c:v>
                </c:pt>
                <c:pt idx="796">
                  <c:v>248.4512</c:v>
                </c:pt>
                <c:pt idx="797">
                  <c:v>43.140619999999998</c:v>
                </c:pt>
                <c:pt idx="798">
                  <c:v>56.412109999999998</c:v>
                </c:pt>
                <c:pt idx="799">
                  <c:v>356.97070000000002</c:v>
                </c:pt>
                <c:pt idx="800">
                  <c:v>89.080079999999995</c:v>
                </c:pt>
                <c:pt idx="801">
                  <c:v>91.445310000000006</c:v>
                </c:pt>
                <c:pt idx="802">
                  <c:v>36.007809999999999</c:v>
                </c:pt>
                <c:pt idx="803">
                  <c:v>165.43360000000001</c:v>
                </c:pt>
                <c:pt idx="804">
                  <c:v>122.9512</c:v>
                </c:pt>
                <c:pt idx="805">
                  <c:v>114.4902</c:v>
                </c:pt>
                <c:pt idx="806">
                  <c:v>260.03320000000002</c:v>
                </c:pt>
                <c:pt idx="807">
                  <c:v>27.994140000000002</c:v>
                </c:pt>
                <c:pt idx="808">
                  <c:v>176.5684</c:v>
                </c:pt>
                <c:pt idx="809">
                  <c:v>161.14060000000001</c:v>
                </c:pt>
                <c:pt idx="810">
                  <c:v>316.72460000000001</c:v>
                </c:pt>
                <c:pt idx="811">
                  <c:v>388.3184</c:v>
                </c:pt>
                <c:pt idx="812">
                  <c:v>273.91019999999997</c:v>
                </c:pt>
                <c:pt idx="813">
                  <c:v>289.50979999999998</c:v>
                </c:pt>
                <c:pt idx="814">
                  <c:v>314.1191</c:v>
                </c:pt>
                <c:pt idx="815">
                  <c:v>394.73239999999998</c:v>
                </c:pt>
                <c:pt idx="816">
                  <c:v>343.28519999999997</c:v>
                </c:pt>
                <c:pt idx="817">
                  <c:v>225.37299999999999</c:v>
                </c:pt>
                <c:pt idx="818">
                  <c:v>215.69919999999999</c:v>
                </c:pt>
                <c:pt idx="819">
                  <c:v>385.81639999999999</c:v>
                </c:pt>
                <c:pt idx="820">
                  <c:v>384.44529999999997</c:v>
                </c:pt>
                <c:pt idx="821">
                  <c:v>505.07619999999997</c:v>
                </c:pt>
                <c:pt idx="822">
                  <c:v>761.71479999999997</c:v>
                </c:pt>
                <c:pt idx="823">
                  <c:v>726.35739999999998</c:v>
                </c:pt>
                <c:pt idx="824">
                  <c:v>628.00199999999995</c:v>
                </c:pt>
                <c:pt idx="825">
                  <c:v>823.65229999999997</c:v>
                </c:pt>
                <c:pt idx="826">
                  <c:v>677.3066</c:v>
                </c:pt>
                <c:pt idx="827">
                  <c:v>774.08199999999999</c:v>
                </c:pt>
                <c:pt idx="828">
                  <c:v>1090.742</c:v>
                </c:pt>
                <c:pt idx="829">
                  <c:v>1122.4059999999999</c:v>
                </c:pt>
                <c:pt idx="830">
                  <c:v>1420.0740000000001</c:v>
                </c:pt>
                <c:pt idx="831">
                  <c:v>2006.748</c:v>
                </c:pt>
                <c:pt idx="832">
                  <c:v>2417.4259999999999</c:v>
                </c:pt>
                <c:pt idx="833">
                  <c:v>3349.9609999999998</c:v>
                </c:pt>
                <c:pt idx="834">
                  <c:v>4883.6480000000001</c:v>
                </c:pt>
                <c:pt idx="835">
                  <c:v>6572.34</c:v>
                </c:pt>
                <c:pt idx="836">
                  <c:v>9685.0349999999999</c:v>
                </c:pt>
                <c:pt idx="837">
                  <c:v>13808.6</c:v>
                </c:pt>
                <c:pt idx="838">
                  <c:v>20218.310000000001</c:v>
                </c:pt>
                <c:pt idx="839">
                  <c:v>26874.79</c:v>
                </c:pt>
                <c:pt idx="840">
                  <c:v>32125.49</c:v>
                </c:pt>
                <c:pt idx="841">
                  <c:v>35655.21</c:v>
                </c:pt>
                <c:pt idx="842">
                  <c:v>34450.949999999997</c:v>
                </c:pt>
                <c:pt idx="843">
                  <c:v>29567.67</c:v>
                </c:pt>
                <c:pt idx="844">
                  <c:v>24469.4</c:v>
                </c:pt>
                <c:pt idx="845">
                  <c:v>19485.14</c:v>
                </c:pt>
                <c:pt idx="846">
                  <c:v>13846.88</c:v>
                </c:pt>
                <c:pt idx="847">
                  <c:v>8956.6329999999998</c:v>
                </c:pt>
                <c:pt idx="848">
                  <c:v>5693.3850000000002</c:v>
                </c:pt>
                <c:pt idx="849">
                  <c:v>3472.1480000000001</c:v>
                </c:pt>
                <c:pt idx="850">
                  <c:v>2556.8809999999999</c:v>
                </c:pt>
                <c:pt idx="851">
                  <c:v>1740.67</c:v>
                </c:pt>
                <c:pt idx="852">
                  <c:v>1214.4690000000001</c:v>
                </c:pt>
                <c:pt idx="853">
                  <c:v>967.26949999999999</c:v>
                </c:pt>
                <c:pt idx="854">
                  <c:v>788.07619999999997</c:v>
                </c:pt>
                <c:pt idx="855">
                  <c:v>472.88869999999997</c:v>
                </c:pt>
                <c:pt idx="856">
                  <c:v>371.70510000000002</c:v>
                </c:pt>
                <c:pt idx="857">
                  <c:v>341.52929999999998</c:v>
                </c:pt>
                <c:pt idx="858">
                  <c:v>273.35550000000001</c:v>
                </c:pt>
                <c:pt idx="859">
                  <c:v>280.19729999999998</c:v>
                </c:pt>
                <c:pt idx="860">
                  <c:v>76.035160000000005</c:v>
                </c:pt>
                <c:pt idx="861">
                  <c:v>278.875</c:v>
                </c:pt>
                <c:pt idx="862">
                  <c:v>190.72069999999999</c:v>
                </c:pt>
                <c:pt idx="863">
                  <c:v>393.41019999999997</c:v>
                </c:pt>
                <c:pt idx="864">
                  <c:v>285.26560000000001</c:v>
                </c:pt>
                <c:pt idx="865">
                  <c:v>260.21879999999999</c:v>
                </c:pt>
                <c:pt idx="866">
                  <c:v>244.12299999999999</c:v>
                </c:pt>
                <c:pt idx="867">
                  <c:v>317.02929999999998</c:v>
                </c:pt>
                <c:pt idx="868">
                  <c:v>301.93950000000001</c:v>
                </c:pt>
                <c:pt idx="869">
                  <c:v>240.85550000000001</c:v>
                </c:pt>
                <c:pt idx="870">
                  <c:v>240.7773</c:v>
                </c:pt>
                <c:pt idx="871">
                  <c:v>240.70310000000001</c:v>
                </c:pt>
                <c:pt idx="872">
                  <c:v>476.63479999999998</c:v>
                </c:pt>
                <c:pt idx="873">
                  <c:v>292.57229999999998</c:v>
                </c:pt>
                <c:pt idx="874">
                  <c:v>402.51760000000002</c:v>
                </c:pt>
                <c:pt idx="875">
                  <c:v>479.46480000000003</c:v>
                </c:pt>
                <c:pt idx="876">
                  <c:v>330.41800000000001</c:v>
                </c:pt>
                <c:pt idx="877">
                  <c:v>351.37700000000001</c:v>
                </c:pt>
                <c:pt idx="878">
                  <c:v>323.33980000000003</c:v>
                </c:pt>
                <c:pt idx="879">
                  <c:v>445.33010000000002</c:v>
                </c:pt>
                <c:pt idx="880">
                  <c:v>322.36720000000003</c:v>
                </c:pt>
                <c:pt idx="881">
                  <c:v>379.2559</c:v>
                </c:pt>
                <c:pt idx="882">
                  <c:v>315.36130000000003</c:v>
                </c:pt>
                <c:pt idx="883">
                  <c:v>136.34960000000001</c:v>
                </c:pt>
                <c:pt idx="884">
                  <c:v>216.34569999999999</c:v>
                </c:pt>
                <c:pt idx="885">
                  <c:v>136.34569999999999</c:v>
                </c:pt>
                <c:pt idx="886">
                  <c:v>278.35160000000002</c:v>
                </c:pt>
                <c:pt idx="887">
                  <c:v>273.3965</c:v>
                </c:pt>
                <c:pt idx="888">
                  <c:v>145.44919999999999</c:v>
                </c:pt>
                <c:pt idx="889">
                  <c:v>181.50200000000001</c:v>
                </c:pt>
                <c:pt idx="890">
                  <c:v>217.5703</c:v>
                </c:pt>
                <c:pt idx="891">
                  <c:v>182.64060000000001</c:v>
                </c:pt>
                <c:pt idx="892">
                  <c:v>295.1816</c:v>
                </c:pt>
                <c:pt idx="893">
                  <c:v>111.2617</c:v>
                </c:pt>
                <c:pt idx="894">
                  <c:v>8.4765630000000005</c:v>
                </c:pt>
                <c:pt idx="895">
                  <c:v>463.08589999999998</c:v>
                </c:pt>
                <c:pt idx="896">
                  <c:v>253.32810000000001</c:v>
                </c:pt>
                <c:pt idx="897">
                  <c:v>212.42769999999999</c:v>
                </c:pt>
                <c:pt idx="898">
                  <c:v>181.5352</c:v>
                </c:pt>
                <c:pt idx="899">
                  <c:v>71.337890000000002</c:v>
                </c:pt>
                <c:pt idx="900">
                  <c:v>108.4395</c:v>
                </c:pt>
                <c:pt idx="901">
                  <c:v>164.64840000000001</c:v>
                </c:pt>
                <c:pt idx="902">
                  <c:v>163.43360000000001</c:v>
                </c:pt>
                <c:pt idx="903">
                  <c:v>259.56639999999999</c:v>
                </c:pt>
                <c:pt idx="904">
                  <c:v>334.70119999999997</c:v>
                </c:pt>
                <c:pt idx="905">
                  <c:v>165.30269999999999</c:v>
                </c:pt>
                <c:pt idx="906">
                  <c:v>217.4453</c:v>
                </c:pt>
                <c:pt idx="907">
                  <c:v>83.408199999999994</c:v>
                </c:pt>
                <c:pt idx="908">
                  <c:v>391.70119999999997</c:v>
                </c:pt>
                <c:pt idx="909">
                  <c:v>240.81639999999999</c:v>
                </c:pt>
                <c:pt idx="910">
                  <c:v>158.0684</c:v>
                </c:pt>
                <c:pt idx="911">
                  <c:v>480.97269999999997</c:v>
                </c:pt>
                <c:pt idx="912">
                  <c:v>67.984380000000002</c:v>
                </c:pt>
                <c:pt idx="913">
                  <c:v>37.027340000000002</c:v>
                </c:pt>
                <c:pt idx="914">
                  <c:v>110.0449</c:v>
                </c:pt>
                <c:pt idx="915">
                  <c:v>265.06639999999999</c:v>
                </c:pt>
                <c:pt idx="916">
                  <c:v>272.08980000000003</c:v>
                </c:pt>
                <c:pt idx="917">
                  <c:v>298.16210000000001</c:v>
                </c:pt>
                <c:pt idx="918">
                  <c:v>298.19139999999999</c:v>
                </c:pt>
                <c:pt idx="919">
                  <c:v>72.226560000000006</c:v>
                </c:pt>
                <c:pt idx="920">
                  <c:v>187.50200000000001</c:v>
                </c:pt>
                <c:pt idx="921">
                  <c:v>170.9941</c:v>
                </c:pt>
                <c:pt idx="922">
                  <c:v>102.5078</c:v>
                </c:pt>
                <c:pt idx="923">
                  <c:v>241.55860000000001</c:v>
                </c:pt>
                <c:pt idx="924">
                  <c:v>52.611330000000002</c:v>
                </c:pt>
                <c:pt idx="925">
                  <c:v>364.66800000000001</c:v>
                </c:pt>
                <c:pt idx="926">
                  <c:v>327.90230000000003</c:v>
                </c:pt>
                <c:pt idx="927">
                  <c:v>308.96879999999999</c:v>
                </c:pt>
                <c:pt idx="928">
                  <c:v>282.29489999999998</c:v>
                </c:pt>
                <c:pt idx="929">
                  <c:v>275.61520000000002</c:v>
                </c:pt>
                <c:pt idx="930">
                  <c:v>271.20699999999999</c:v>
                </c:pt>
                <c:pt idx="931">
                  <c:v>284.59379999999999</c:v>
                </c:pt>
                <c:pt idx="932">
                  <c:v>277.67380000000003</c:v>
                </c:pt>
                <c:pt idx="933">
                  <c:v>306.99799999999999</c:v>
                </c:pt>
                <c:pt idx="934">
                  <c:v>317.51560000000001</c:v>
                </c:pt>
                <c:pt idx="935">
                  <c:v>314.93360000000001</c:v>
                </c:pt>
                <c:pt idx="936">
                  <c:v>279.02730000000003</c:v>
                </c:pt>
                <c:pt idx="937">
                  <c:v>278.13279999999997</c:v>
                </c:pt>
                <c:pt idx="938">
                  <c:v>191.2441</c:v>
                </c:pt>
                <c:pt idx="939">
                  <c:v>215.35740000000001</c:v>
                </c:pt>
                <c:pt idx="940">
                  <c:v>64.476560000000006</c:v>
                </c:pt>
                <c:pt idx="941">
                  <c:v>209.5977</c:v>
                </c:pt>
                <c:pt idx="942">
                  <c:v>158.72069999999999</c:v>
                </c:pt>
                <c:pt idx="943">
                  <c:v>240.84569999999999</c:v>
                </c:pt>
                <c:pt idx="944">
                  <c:v>202.97460000000001</c:v>
                </c:pt>
                <c:pt idx="945">
                  <c:v>259.10550000000001</c:v>
                </c:pt>
                <c:pt idx="946">
                  <c:v>371.24020000000002</c:v>
                </c:pt>
                <c:pt idx="947">
                  <c:v>195.38480000000001</c:v>
                </c:pt>
                <c:pt idx="948">
                  <c:v>67.533199999999994</c:v>
                </c:pt>
                <c:pt idx="949">
                  <c:v>96.681640000000002</c:v>
                </c:pt>
                <c:pt idx="950">
                  <c:v>78.832030000000003</c:v>
                </c:pt>
                <c:pt idx="951">
                  <c:v>28.986329999999999</c:v>
                </c:pt>
                <c:pt idx="952">
                  <c:v>154.1953</c:v>
                </c:pt>
                <c:pt idx="953">
                  <c:v>142.3613</c:v>
                </c:pt>
                <c:pt idx="954">
                  <c:v>289.53120000000001</c:v>
                </c:pt>
                <c:pt idx="955">
                  <c:v>153.70310000000001</c:v>
                </c:pt>
                <c:pt idx="956">
                  <c:v>136.875</c:v>
                </c:pt>
                <c:pt idx="957">
                  <c:v>310.08980000000003</c:v>
                </c:pt>
                <c:pt idx="958">
                  <c:v>190.3066</c:v>
                </c:pt>
                <c:pt idx="959">
                  <c:v>160.5273</c:v>
                </c:pt>
                <c:pt idx="960">
                  <c:v>222.75</c:v>
                </c:pt>
                <c:pt idx="961">
                  <c:v>252.97659999999999</c:v>
                </c:pt>
                <c:pt idx="962">
                  <c:v>153.20310000000001</c:v>
                </c:pt>
                <c:pt idx="963">
                  <c:v>170.43360000000001</c:v>
                </c:pt>
                <c:pt idx="964">
                  <c:v>30.67578</c:v>
                </c:pt>
                <c:pt idx="965">
                  <c:v>173.92189999999999</c:v>
                </c:pt>
                <c:pt idx="966">
                  <c:v>141.17189999999999</c:v>
                </c:pt>
                <c:pt idx="967">
                  <c:v>75.425780000000003</c:v>
                </c:pt>
                <c:pt idx="968">
                  <c:v>171.09569999999999</c:v>
                </c:pt>
                <c:pt idx="969">
                  <c:v>177.35939999999999</c:v>
                </c:pt>
                <c:pt idx="970">
                  <c:v>265.62889999999999</c:v>
                </c:pt>
                <c:pt idx="971">
                  <c:v>125.8965</c:v>
                </c:pt>
                <c:pt idx="972">
                  <c:v>74.167969999999997</c:v>
                </c:pt>
                <c:pt idx="973">
                  <c:v>198.4375</c:v>
                </c:pt>
                <c:pt idx="974">
                  <c:v>236.71090000000001</c:v>
                </c:pt>
                <c:pt idx="975">
                  <c:v>193.3887</c:v>
                </c:pt>
                <c:pt idx="976">
                  <c:v>440.666</c:v>
                </c:pt>
                <c:pt idx="977">
                  <c:v>221.9434</c:v>
                </c:pt>
                <c:pt idx="978">
                  <c:v>12.222659999999999</c:v>
                </c:pt>
                <c:pt idx="979">
                  <c:v>99.501949999999994</c:v>
                </c:pt>
                <c:pt idx="980">
                  <c:v>229.78319999999999</c:v>
                </c:pt>
                <c:pt idx="981">
                  <c:v>82.064449999999994</c:v>
                </c:pt>
                <c:pt idx="982">
                  <c:v>286.34570000000002</c:v>
                </c:pt>
                <c:pt idx="983">
                  <c:v>323.65820000000002</c:v>
                </c:pt>
                <c:pt idx="984">
                  <c:v>10.908200000000001</c:v>
                </c:pt>
                <c:pt idx="985">
                  <c:v>245.3965</c:v>
                </c:pt>
                <c:pt idx="986">
                  <c:v>370.709</c:v>
                </c:pt>
                <c:pt idx="987">
                  <c:v>148.0215</c:v>
                </c:pt>
                <c:pt idx="988">
                  <c:v>188.33789999999999</c:v>
                </c:pt>
                <c:pt idx="989">
                  <c:v>267.66800000000001</c:v>
                </c:pt>
                <c:pt idx="990">
                  <c:v>209.00389999999999</c:v>
                </c:pt>
                <c:pt idx="991">
                  <c:v>339.33980000000003</c:v>
                </c:pt>
                <c:pt idx="992">
                  <c:v>314.83589999999998</c:v>
                </c:pt>
                <c:pt idx="993">
                  <c:v>265.01369999999997</c:v>
                </c:pt>
                <c:pt idx="994">
                  <c:v>302.35160000000002</c:v>
                </c:pt>
                <c:pt idx="995">
                  <c:v>133.6934</c:v>
                </c:pt>
                <c:pt idx="996">
                  <c:v>70.035160000000005</c:v>
                </c:pt>
                <c:pt idx="997">
                  <c:v>91.378910000000005</c:v>
                </c:pt>
                <c:pt idx="998">
                  <c:v>29.720700000000001</c:v>
                </c:pt>
                <c:pt idx="999">
                  <c:v>20.169920000000001</c:v>
                </c:pt>
                <c:pt idx="1000">
                  <c:v>27.486329999999999</c:v>
                </c:pt>
                <c:pt idx="1001">
                  <c:v>7.8378909999999999</c:v>
                </c:pt>
                <c:pt idx="1002">
                  <c:v>53.162109999999998</c:v>
                </c:pt>
                <c:pt idx="1003">
                  <c:v>123.48439999999999</c:v>
                </c:pt>
                <c:pt idx="1004">
                  <c:v>259.81049999999999</c:v>
                </c:pt>
                <c:pt idx="1005">
                  <c:v>276.26560000000001</c:v>
                </c:pt>
                <c:pt idx="1006">
                  <c:v>205.46090000000001</c:v>
                </c:pt>
                <c:pt idx="1007">
                  <c:v>338.03519999999997</c:v>
                </c:pt>
                <c:pt idx="1008">
                  <c:v>208.35939999999999</c:v>
                </c:pt>
                <c:pt idx="1009">
                  <c:v>175.61330000000001</c:v>
                </c:pt>
                <c:pt idx="1010">
                  <c:v>237.9375</c:v>
                </c:pt>
                <c:pt idx="1011">
                  <c:v>97.740229999999997</c:v>
                </c:pt>
                <c:pt idx="1012">
                  <c:v>160.52930000000001</c:v>
                </c:pt>
                <c:pt idx="1013">
                  <c:v>13.79688</c:v>
                </c:pt>
                <c:pt idx="1014">
                  <c:v>50.203119999999998</c:v>
                </c:pt>
                <c:pt idx="1015">
                  <c:v>12.28711</c:v>
                </c:pt>
                <c:pt idx="1016">
                  <c:v>119.5176</c:v>
                </c:pt>
                <c:pt idx="1017">
                  <c:v>202.74610000000001</c:v>
                </c:pt>
                <c:pt idx="1018">
                  <c:v>116.0234</c:v>
                </c:pt>
                <c:pt idx="1019">
                  <c:v>227.14060000000001</c:v>
                </c:pt>
                <c:pt idx="1020">
                  <c:v>30.30273</c:v>
                </c:pt>
                <c:pt idx="1021">
                  <c:v>19.537109999999998</c:v>
                </c:pt>
                <c:pt idx="1022">
                  <c:v>113.8574</c:v>
                </c:pt>
                <c:pt idx="1023">
                  <c:v>224.00200000000001</c:v>
                </c:pt>
                <c:pt idx="1024">
                  <c:v>31.857420000000001</c:v>
                </c:pt>
                <c:pt idx="1025">
                  <c:v>232.26560000000001</c:v>
                </c:pt>
                <c:pt idx="1026">
                  <c:v>342.38479999999998</c:v>
                </c:pt>
                <c:pt idx="1027">
                  <c:v>152.94139999999999</c:v>
                </c:pt>
                <c:pt idx="1028">
                  <c:v>141.06049999999999</c:v>
                </c:pt>
                <c:pt idx="1029">
                  <c:v>112.1777</c:v>
                </c:pt>
                <c:pt idx="1030">
                  <c:v>61.916020000000003</c:v>
                </c:pt>
                <c:pt idx="1031">
                  <c:v>101.14449999999999</c:v>
                </c:pt>
                <c:pt idx="1032">
                  <c:v>71.634770000000003</c:v>
                </c:pt>
                <c:pt idx="1033">
                  <c:v>168.77539999999999</c:v>
                </c:pt>
                <c:pt idx="1034">
                  <c:v>182.91409999999999</c:v>
                </c:pt>
                <c:pt idx="1035">
                  <c:v>212.15430000000001</c:v>
                </c:pt>
                <c:pt idx="1036">
                  <c:v>129.1934</c:v>
                </c:pt>
                <c:pt idx="1037">
                  <c:v>211.33789999999999</c:v>
                </c:pt>
                <c:pt idx="1038">
                  <c:v>240.48240000000001</c:v>
                </c:pt>
                <c:pt idx="1039">
                  <c:v>105.627</c:v>
                </c:pt>
                <c:pt idx="1040">
                  <c:v>54.210940000000001</c:v>
                </c:pt>
                <c:pt idx="1041">
                  <c:v>212.9238</c:v>
                </c:pt>
                <c:pt idx="1042">
                  <c:v>52.064450000000001</c:v>
                </c:pt>
                <c:pt idx="1043">
                  <c:v>79.201170000000005</c:v>
                </c:pt>
                <c:pt idx="1044">
                  <c:v>269.33980000000003</c:v>
                </c:pt>
                <c:pt idx="1045">
                  <c:v>6.4746090000000001</c:v>
                </c:pt>
                <c:pt idx="1046">
                  <c:v>162.60740000000001</c:v>
                </c:pt>
                <c:pt idx="1047">
                  <c:v>0.26171899999999998</c:v>
                </c:pt>
                <c:pt idx="1048">
                  <c:v>144.86330000000001</c:v>
                </c:pt>
                <c:pt idx="1049">
                  <c:v>15.013669999999999</c:v>
                </c:pt>
                <c:pt idx="1050">
                  <c:v>94.095699999999994</c:v>
                </c:pt>
                <c:pt idx="1051">
                  <c:v>252.2012</c:v>
                </c:pt>
                <c:pt idx="1052">
                  <c:v>219.30269999999999</c:v>
                </c:pt>
                <c:pt idx="1053">
                  <c:v>282.125</c:v>
                </c:pt>
                <c:pt idx="1054">
                  <c:v>108.5</c:v>
                </c:pt>
                <c:pt idx="1055">
                  <c:v>224.5898</c:v>
                </c:pt>
                <c:pt idx="1056">
                  <c:v>253.67769999999999</c:v>
                </c:pt>
                <c:pt idx="1057">
                  <c:v>119.76560000000001</c:v>
                </c:pt>
                <c:pt idx="1058">
                  <c:v>299.84769999999997</c:v>
                </c:pt>
                <c:pt idx="1059">
                  <c:v>116.9277</c:v>
                </c:pt>
                <c:pt idx="1060">
                  <c:v>481</c:v>
                </c:pt>
                <c:pt idx="1061">
                  <c:v>259.07229999999998</c:v>
                </c:pt>
                <c:pt idx="1062">
                  <c:v>262.12889999999999</c:v>
                </c:pt>
                <c:pt idx="1063">
                  <c:v>62.417969999999997</c:v>
                </c:pt>
                <c:pt idx="1064">
                  <c:v>110.4766</c:v>
                </c:pt>
                <c:pt idx="1065">
                  <c:v>222.5352</c:v>
                </c:pt>
                <c:pt idx="1066">
                  <c:v>373.59179999999998</c:v>
                </c:pt>
                <c:pt idx="1067">
                  <c:v>317.65230000000003</c:v>
                </c:pt>
                <c:pt idx="1068">
                  <c:v>192.71090000000001</c:v>
                </c:pt>
                <c:pt idx="1069">
                  <c:v>71.769530000000003</c:v>
                </c:pt>
                <c:pt idx="1070">
                  <c:v>103.82810000000001</c:v>
                </c:pt>
                <c:pt idx="1071">
                  <c:v>51.326169999999998</c:v>
                </c:pt>
                <c:pt idx="1072">
                  <c:v>404.14060000000001</c:v>
                </c:pt>
                <c:pt idx="1073">
                  <c:v>69.560550000000006</c:v>
                </c:pt>
                <c:pt idx="1074">
                  <c:v>295.62110000000001</c:v>
                </c:pt>
                <c:pt idx="1075">
                  <c:v>299.67380000000003</c:v>
                </c:pt>
                <c:pt idx="1076">
                  <c:v>218.72069999999999</c:v>
                </c:pt>
                <c:pt idx="1077">
                  <c:v>140.7715</c:v>
                </c:pt>
                <c:pt idx="1078">
                  <c:v>98.345699999999994</c:v>
                </c:pt>
                <c:pt idx="1079">
                  <c:v>146.39259999999999</c:v>
                </c:pt>
                <c:pt idx="1080">
                  <c:v>217.4375</c:v>
                </c:pt>
                <c:pt idx="1081">
                  <c:v>142.48240000000001</c:v>
                </c:pt>
                <c:pt idx="1082">
                  <c:v>290.52730000000003</c:v>
                </c:pt>
                <c:pt idx="1083">
                  <c:v>88.529300000000006</c:v>
                </c:pt>
                <c:pt idx="1084">
                  <c:v>480.52929999999998</c:v>
                </c:pt>
                <c:pt idx="1085">
                  <c:v>207.8398</c:v>
                </c:pt>
                <c:pt idx="1086">
                  <c:v>237.07419999999999</c:v>
                </c:pt>
                <c:pt idx="1087">
                  <c:v>12.689450000000001</c:v>
                </c:pt>
                <c:pt idx="1088">
                  <c:v>208.29689999999999</c:v>
                </c:pt>
                <c:pt idx="1089">
                  <c:v>456.6035</c:v>
                </c:pt>
                <c:pt idx="1090">
                  <c:v>327.584</c:v>
                </c:pt>
                <c:pt idx="1091">
                  <c:v>117.5625</c:v>
                </c:pt>
                <c:pt idx="1092">
                  <c:v>370.541</c:v>
                </c:pt>
                <c:pt idx="1093">
                  <c:v>299.51760000000002</c:v>
                </c:pt>
                <c:pt idx="1094">
                  <c:v>5.4882809999999997</c:v>
                </c:pt>
                <c:pt idx="1095">
                  <c:v>470.45699999999999</c:v>
                </c:pt>
                <c:pt idx="1096">
                  <c:v>317.416</c:v>
                </c:pt>
                <c:pt idx="1097">
                  <c:v>231.37299999999999</c:v>
                </c:pt>
                <c:pt idx="1098">
                  <c:v>213.31639999999999</c:v>
                </c:pt>
                <c:pt idx="1099">
                  <c:v>318.26369999999997</c:v>
                </c:pt>
                <c:pt idx="1100">
                  <c:v>302.21089999999998</c:v>
                </c:pt>
                <c:pt idx="1101">
                  <c:v>141.1523</c:v>
                </c:pt>
                <c:pt idx="1102">
                  <c:v>199.20509999999999</c:v>
                </c:pt>
                <c:pt idx="1103">
                  <c:v>112.85550000000001</c:v>
                </c:pt>
                <c:pt idx="1104">
                  <c:v>49.990229999999997</c:v>
                </c:pt>
                <c:pt idx="1105">
                  <c:v>172.89259999999999</c:v>
                </c:pt>
                <c:pt idx="1106">
                  <c:v>143.89060000000001</c:v>
                </c:pt>
                <c:pt idx="1107">
                  <c:v>344.78910000000002</c:v>
                </c:pt>
                <c:pt idx="1108">
                  <c:v>403.41210000000001</c:v>
                </c:pt>
                <c:pt idx="1109">
                  <c:v>219.31049999999999</c:v>
                </c:pt>
                <c:pt idx="1110">
                  <c:v>341.48439999999999</c:v>
                </c:pt>
                <c:pt idx="1111">
                  <c:v>257.59769999999997</c:v>
                </c:pt>
                <c:pt idx="1112">
                  <c:v>302.48829999999998</c:v>
                </c:pt>
                <c:pt idx="1113">
                  <c:v>340.3809</c:v>
                </c:pt>
                <c:pt idx="1114">
                  <c:v>271.166</c:v>
                </c:pt>
                <c:pt idx="1115">
                  <c:v>272.05270000000002</c:v>
                </c:pt>
                <c:pt idx="1116">
                  <c:v>208.9375</c:v>
                </c:pt>
                <c:pt idx="1117">
                  <c:v>420.82229999999998</c:v>
                </c:pt>
                <c:pt idx="1118">
                  <c:v>79.685550000000006</c:v>
                </c:pt>
                <c:pt idx="1119">
                  <c:v>155.50389999999999</c:v>
                </c:pt>
                <c:pt idx="1120">
                  <c:v>107.4746</c:v>
                </c:pt>
                <c:pt idx="1121">
                  <c:v>323.53519999999997</c:v>
                </c:pt>
                <c:pt idx="1122">
                  <c:v>240.41210000000001</c:v>
                </c:pt>
                <c:pt idx="1123">
                  <c:v>151.28710000000001</c:v>
                </c:pt>
                <c:pt idx="1124">
                  <c:v>196.16409999999999</c:v>
                </c:pt>
                <c:pt idx="1125">
                  <c:v>120.0371</c:v>
                </c:pt>
                <c:pt idx="1126">
                  <c:v>48.912109999999998</c:v>
                </c:pt>
                <c:pt idx="1127">
                  <c:v>381.78120000000001</c:v>
                </c:pt>
                <c:pt idx="1128">
                  <c:v>3.6484380000000001</c:v>
                </c:pt>
                <c:pt idx="1129">
                  <c:v>358.50979999999998</c:v>
                </c:pt>
                <c:pt idx="1130">
                  <c:v>167.36330000000001</c:v>
                </c:pt>
                <c:pt idx="1131">
                  <c:v>125.7539</c:v>
                </c:pt>
                <c:pt idx="1132">
                  <c:v>191.60550000000001</c:v>
                </c:pt>
                <c:pt idx="1133">
                  <c:v>5.296875</c:v>
                </c:pt>
                <c:pt idx="1134">
                  <c:v>43.591799999999999</c:v>
                </c:pt>
                <c:pt idx="1135">
                  <c:v>242.28710000000001</c:v>
                </c:pt>
                <c:pt idx="1136">
                  <c:v>118.1621</c:v>
                </c:pt>
                <c:pt idx="1137">
                  <c:v>127.9434</c:v>
                </c:pt>
                <c:pt idx="1138">
                  <c:v>449.02730000000003</c:v>
                </c:pt>
                <c:pt idx="1139">
                  <c:v>381.80860000000001</c:v>
                </c:pt>
                <c:pt idx="1140">
                  <c:v>224.5059</c:v>
                </c:pt>
                <c:pt idx="1141">
                  <c:v>40.625</c:v>
                </c:pt>
                <c:pt idx="1142">
                  <c:v>293.37700000000001</c:v>
                </c:pt>
                <c:pt idx="1143">
                  <c:v>326.09960000000001</c:v>
                </c:pt>
                <c:pt idx="1144">
                  <c:v>303.41989999999998</c:v>
                </c:pt>
                <c:pt idx="1145">
                  <c:v>235.07419999999999</c:v>
                </c:pt>
                <c:pt idx="1146">
                  <c:v>233.2012</c:v>
                </c:pt>
                <c:pt idx="1147">
                  <c:v>113.8613</c:v>
                </c:pt>
                <c:pt idx="1148">
                  <c:v>313.50389999999999</c:v>
                </c:pt>
                <c:pt idx="1149">
                  <c:v>274.62889999999999</c:v>
                </c:pt>
                <c:pt idx="1150">
                  <c:v>460.30470000000003</c:v>
                </c:pt>
                <c:pt idx="1151">
                  <c:v>265.97269999999997</c:v>
                </c:pt>
                <c:pt idx="1152">
                  <c:v>318.04689999999999</c:v>
                </c:pt>
                <c:pt idx="1153">
                  <c:v>263.375</c:v>
                </c:pt>
                <c:pt idx="1154">
                  <c:v>230.03909999999999</c:v>
                </c:pt>
                <c:pt idx="1155">
                  <c:v>272.69139999999999</c:v>
                </c:pt>
                <c:pt idx="1156">
                  <c:v>431.33980000000003</c:v>
                </c:pt>
                <c:pt idx="1157">
                  <c:v>382.98050000000001</c:v>
                </c:pt>
                <c:pt idx="1158">
                  <c:v>319.61329999999998</c:v>
                </c:pt>
                <c:pt idx="1159">
                  <c:v>279.23439999999999</c:v>
                </c:pt>
                <c:pt idx="1160">
                  <c:v>573.89260000000002</c:v>
                </c:pt>
                <c:pt idx="1161">
                  <c:v>521.54880000000003</c:v>
                </c:pt>
                <c:pt idx="1162">
                  <c:v>543.16409999999996</c:v>
                </c:pt>
                <c:pt idx="1163">
                  <c:v>460.8184</c:v>
                </c:pt>
                <c:pt idx="1164">
                  <c:v>805.36130000000003</c:v>
                </c:pt>
                <c:pt idx="1165">
                  <c:v>936.72270000000003</c:v>
                </c:pt>
                <c:pt idx="1166">
                  <c:v>850.23630000000003</c:v>
                </c:pt>
                <c:pt idx="1167">
                  <c:v>1098.297</c:v>
                </c:pt>
                <c:pt idx="1168">
                  <c:v>747.74609999999996</c:v>
                </c:pt>
                <c:pt idx="1169">
                  <c:v>694.91600000000005</c:v>
                </c:pt>
                <c:pt idx="1170">
                  <c:v>699.1309</c:v>
                </c:pt>
                <c:pt idx="1171">
                  <c:v>617.29100000000005</c:v>
                </c:pt>
                <c:pt idx="1172">
                  <c:v>510.40230000000003</c:v>
                </c:pt>
                <c:pt idx="1173">
                  <c:v>435.46480000000003</c:v>
                </c:pt>
                <c:pt idx="1174">
                  <c:v>442.69529999999997</c:v>
                </c:pt>
                <c:pt idx="1175">
                  <c:v>294.64839999999998</c:v>
                </c:pt>
                <c:pt idx="1176">
                  <c:v>463.3184</c:v>
                </c:pt>
                <c:pt idx="1177">
                  <c:v>358.32420000000002</c:v>
                </c:pt>
                <c:pt idx="1178">
                  <c:v>286.11130000000003</c:v>
                </c:pt>
                <c:pt idx="1179">
                  <c:v>287.14260000000002</c:v>
                </c:pt>
                <c:pt idx="1180">
                  <c:v>119.51949999999999</c:v>
                </c:pt>
                <c:pt idx="1181">
                  <c:v>329.24020000000002</c:v>
                </c:pt>
                <c:pt idx="1182">
                  <c:v>66.322270000000003</c:v>
                </c:pt>
                <c:pt idx="1183">
                  <c:v>231.40620000000001</c:v>
                </c:pt>
                <c:pt idx="1184">
                  <c:v>334.48439999999999</c:v>
                </c:pt>
                <c:pt idx="1185">
                  <c:v>270.5625</c:v>
                </c:pt>
                <c:pt idx="1186">
                  <c:v>434.58199999999999</c:v>
                </c:pt>
                <c:pt idx="1187">
                  <c:v>378.75200000000001</c:v>
                </c:pt>
                <c:pt idx="1188">
                  <c:v>198.71879999999999</c:v>
                </c:pt>
                <c:pt idx="1189">
                  <c:v>322.78519999999997</c:v>
                </c:pt>
                <c:pt idx="1190">
                  <c:v>132.84180000000001</c:v>
                </c:pt>
                <c:pt idx="1191">
                  <c:v>82.900390000000002</c:v>
                </c:pt>
                <c:pt idx="1192">
                  <c:v>47.943359999999998</c:v>
                </c:pt>
                <c:pt idx="1193">
                  <c:v>165.96680000000001</c:v>
                </c:pt>
                <c:pt idx="1194">
                  <c:v>138.39259999999999</c:v>
                </c:pt>
                <c:pt idx="1195">
                  <c:v>444.37110000000001</c:v>
                </c:pt>
                <c:pt idx="1196">
                  <c:v>279.34769999999997</c:v>
                </c:pt>
                <c:pt idx="1197">
                  <c:v>31.318359999999998</c:v>
                </c:pt>
                <c:pt idx="1198">
                  <c:v>182.8184</c:v>
                </c:pt>
                <c:pt idx="1199">
                  <c:v>433.77929999999998</c:v>
                </c:pt>
                <c:pt idx="1200">
                  <c:v>262.74020000000002</c:v>
                </c:pt>
                <c:pt idx="1201">
                  <c:v>212.7012</c:v>
                </c:pt>
                <c:pt idx="1202">
                  <c:v>30.01953</c:v>
                </c:pt>
                <c:pt idx="1203">
                  <c:v>352.57420000000002</c:v>
                </c:pt>
                <c:pt idx="1204">
                  <c:v>55.380859999999998</c:v>
                </c:pt>
                <c:pt idx="1205">
                  <c:v>74.134770000000003</c:v>
                </c:pt>
                <c:pt idx="1206">
                  <c:v>17.125</c:v>
                </c:pt>
                <c:pt idx="1207">
                  <c:v>331.60939999999999</c:v>
                </c:pt>
                <c:pt idx="1208">
                  <c:v>55.328119999999998</c:v>
                </c:pt>
                <c:pt idx="1209">
                  <c:v>265.04300000000001</c:v>
                </c:pt>
                <c:pt idx="1210">
                  <c:v>242.60939999999999</c:v>
                </c:pt>
                <c:pt idx="1211">
                  <c:v>283.32810000000001</c:v>
                </c:pt>
                <c:pt idx="1212">
                  <c:v>171.04689999999999</c:v>
                </c:pt>
                <c:pt idx="1213">
                  <c:v>241.75389999999999</c:v>
                </c:pt>
                <c:pt idx="1214">
                  <c:v>265.10550000000001</c:v>
                </c:pt>
                <c:pt idx="1215">
                  <c:v>223.49610000000001</c:v>
                </c:pt>
                <c:pt idx="1216">
                  <c:v>140.20310000000001</c:v>
                </c:pt>
                <c:pt idx="1217">
                  <c:v>185.89060000000001</c:v>
                </c:pt>
                <c:pt idx="1218">
                  <c:v>183.28909999999999</c:v>
                </c:pt>
                <c:pt idx="1219">
                  <c:v>145.0547</c:v>
                </c:pt>
                <c:pt idx="1220">
                  <c:v>218.9102</c:v>
                </c:pt>
                <c:pt idx="1221">
                  <c:v>43.601559999999999</c:v>
                </c:pt>
                <c:pt idx="1222">
                  <c:v>209.26949999999999</c:v>
                </c:pt>
                <c:pt idx="1223">
                  <c:v>368.16800000000001</c:v>
                </c:pt>
                <c:pt idx="1224">
                  <c:v>275.05860000000001</c:v>
                </c:pt>
                <c:pt idx="1225">
                  <c:v>121.95310000000001</c:v>
                </c:pt>
                <c:pt idx="1226">
                  <c:v>258.84379999999999</c:v>
                </c:pt>
                <c:pt idx="1227">
                  <c:v>51.34375</c:v>
                </c:pt>
                <c:pt idx="1228">
                  <c:v>332.46480000000003</c:v>
                </c:pt>
                <c:pt idx="1229">
                  <c:v>48.273440000000001</c:v>
                </c:pt>
                <c:pt idx="1230">
                  <c:v>274.08589999999998</c:v>
                </c:pt>
                <c:pt idx="1231">
                  <c:v>405.94139999999999</c:v>
                </c:pt>
                <c:pt idx="1232">
                  <c:v>241.80080000000001</c:v>
                </c:pt>
                <c:pt idx="1233">
                  <c:v>20.66797</c:v>
                </c:pt>
                <c:pt idx="1234">
                  <c:v>320.54300000000001</c:v>
                </c:pt>
                <c:pt idx="1235">
                  <c:v>303.44920000000002</c:v>
                </c:pt>
                <c:pt idx="1236">
                  <c:v>264.375</c:v>
                </c:pt>
                <c:pt idx="1237">
                  <c:v>211.32419999999999</c:v>
                </c:pt>
                <c:pt idx="1238">
                  <c:v>306.29300000000001</c:v>
                </c:pt>
                <c:pt idx="1239">
                  <c:v>344.27730000000003</c:v>
                </c:pt>
                <c:pt idx="1240">
                  <c:v>87.289060000000006</c:v>
                </c:pt>
                <c:pt idx="1241">
                  <c:v>261.33980000000003</c:v>
                </c:pt>
                <c:pt idx="1242">
                  <c:v>481.94529999999997</c:v>
                </c:pt>
                <c:pt idx="1243">
                  <c:v>253.0078</c:v>
                </c:pt>
                <c:pt idx="1244">
                  <c:v>217.06639999999999</c:v>
                </c:pt>
                <c:pt idx="1245">
                  <c:v>299.12110000000001</c:v>
                </c:pt>
                <c:pt idx="1246">
                  <c:v>286.73829999999998</c:v>
                </c:pt>
                <c:pt idx="1247">
                  <c:v>405.95699999999999</c:v>
                </c:pt>
                <c:pt idx="1248">
                  <c:v>273.00779999999997</c:v>
                </c:pt>
                <c:pt idx="1249">
                  <c:v>275.82420000000002</c:v>
                </c:pt>
                <c:pt idx="1250">
                  <c:v>367.85550000000001</c:v>
                </c:pt>
                <c:pt idx="1251">
                  <c:v>241.875</c:v>
                </c:pt>
                <c:pt idx="1252">
                  <c:v>244.70699999999999</c:v>
                </c:pt>
                <c:pt idx="1253">
                  <c:v>298.41019999999997</c:v>
                </c:pt>
                <c:pt idx="1254">
                  <c:v>152.70699999999999</c:v>
                </c:pt>
                <c:pt idx="1255">
                  <c:v>144.8047</c:v>
                </c:pt>
                <c:pt idx="1256">
                  <c:v>284.73050000000001</c:v>
                </c:pt>
                <c:pt idx="1257">
                  <c:v>260.67189999999999</c:v>
                </c:pt>
                <c:pt idx="1258">
                  <c:v>310.63279999999997</c:v>
                </c:pt>
                <c:pt idx="1259">
                  <c:v>232.63669999999999</c:v>
                </c:pt>
                <c:pt idx="1260">
                  <c:v>368.66800000000001</c:v>
                </c:pt>
                <c:pt idx="1261">
                  <c:v>158.26949999999999</c:v>
                </c:pt>
                <c:pt idx="1262">
                  <c:v>322.98829999999998</c:v>
                </c:pt>
                <c:pt idx="1263">
                  <c:v>24.378910000000001</c:v>
                </c:pt>
                <c:pt idx="1264">
                  <c:v>431.58199999999999</c:v>
                </c:pt>
                <c:pt idx="1265">
                  <c:v>58.113280000000003</c:v>
                </c:pt>
                <c:pt idx="1266">
                  <c:v>205.23830000000001</c:v>
                </c:pt>
                <c:pt idx="1267">
                  <c:v>621.10159999999996</c:v>
                </c:pt>
                <c:pt idx="1268">
                  <c:v>59.011719999999997</c:v>
                </c:pt>
                <c:pt idx="1269">
                  <c:v>353.83980000000003</c:v>
                </c:pt>
                <c:pt idx="1270">
                  <c:v>443.58589999999998</c:v>
                </c:pt>
                <c:pt idx="1271">
                  <c:v>56.992190000000001</c:v>
                </c:pt>
                <c:pt idx="1272">
                  <c:v>43.511719999999997</c:v>
                </c:pt>
                <c:pt idx="1273">
                  <c:v>414.88670000000002</c:v>
                </c:pt>
                <c:pt idx="1274">
                  <c:v>451.15620000000001</c:v>
                </c:pt>
                <c:pt idx="1275">
                  <c:v>307.30860000000001</c:v>
                </c:pt>
                <c:pt idx="1276">
                  <c:v>168.3203</c:v>
                </c:pt>
                <c:pt idx="1277">
                  <c:v>328.48829999999998</c:v>
                </c:pt>
                <c:pt idx="1278">
                  <c:v>341</c:v>
                </c:pt>
                <c:pt idx="1279">
                  <c:v>63.101559999999999</c:v>
                </c:pt>
                <c:pt idx="1280">
                  <c:v>149.0078</c:v>
                </c:pt>
                <c:pt idx="1281">
                  <c:v>156.82810000000001</c:v>
                </c:pt>
                <c:pt idx="1282">
                  <c:v>136.0977</c:v>
                </c:pt>
                <c:pt idx="1283">
                  <c:v>593.28120000000001</c:v>
                </c:pt>
                <c:pt idx="1284">
                  <c:v>278.60160000000002</c:v>
                </c:pt>
                <c:pt idx="1285">
                  <c:v>346.17189999999999</c:v>
                </c:pt>
                <c:pt idx="1286">
                  <c:v>279.6875</c:v>
                </c:pt>
                <c:pt idx="1287">
                  <c:v>78.476560000000006</c:v>
                </c:pt>
                <c:pt idx="1288">
                  <c:v>176.0273</c:v>
                </c:pt>
                <c:pt idx="1289">
                  <c:v>277.73439999999999</c:v>
                </c:pt>
                <c:pt idx="1290">
                  <c:v>117.7891</c:v>
                </c:pt>
                <c:pt idx="1291">
                  <c:v>166.61330000000001</c:v>
                </c:pt>
                <c:pt idx="1292">
                  <c:v>107.8164</c:v>
                </c:pt>
                <c:pt idx="1293">
                  <c:v>42.273440000000001</c:v>
                </c:pt>
                <c:pt idx="1294">
                  <c:v>245.8047</c:v>
                </c:pt>
                <c:pt idx="1295">
                  <c:v>1.464844</c:v>
                </c:pt>
                <c:pt idx="1296">
                  <c:v>53.191409999999998</c:v>
                </c:pt>
                <c:pt idx="1297">
                  <c:v>147.5</c:v>
                </c:pt>
                <c:pt idx="1298" formatCode="0.00E+00">
                  <c:v>6.6405996999999994E-2</c:v>
                </c:pt>
                <c:pt idx="1299">
                  <c:v>79.09375</c:v>
                </c:pt>
                <c:pt idx="1300" formatCode="0.00E+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33312"/>
        <c:axId val="202224384"/>
      </c:scatterChart>
      <c:valAx>
        <c:axId val="104733312"/>
        <c:scaling>
          <c:orientation val="minMax"/>
          <c:max val="900"/>
          <c:min val="8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Raman Shift (cm-1)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2224384"/>
        <c:crosses val="autoZero"/>
        <c:crossBetween val="midCat"/>
      </c:valAx>
      <c:valAx>
        <c:axId val="202224384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Intensity (cps)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7333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'Calcite__R040170-3__Raman__514_'!$B$1:$B$2</c:f>
              <c:strCache>
                <c:ptCount val="1"/>
                <c:pt idx="0">
                  <c:v>Calcite -  Lerida Province, Catalonia, Spain</c:v>
                </c:pt>
              </c:strCache>
            </c:strRef>
          </c:tx>
          <c:marker>
            <c:symbol val="none"/>
          </c:marker>
          <c:xVal>
            <c:strRef>
              <c:f>'Calcite__R040170-3__Raman__514_'!$A$3:$A$1304</c:f>
              <c:strCache>
                <c:ptCount val="1302"/>
                <c:pt idx="0">
                  <c:v>##RRUFFID=R040170</c:v>
                </c:pt>
                <c:pt idx="1">
                  <c:v>##CHEMISTRY=CaCO_3_</c:v>
                </c:pt>
                <c:pt idx="2">
                  <c:v>102.116</c:v>
                </c:pt>
                <c:pt idx="3">
                  <c:v>103.349</c:v>
                </c:pt>
                <c:pt idx="4">
                  <c:v>104.582</c:v>
                </c:pt>
                <c:pt idx="5">
                  <c:v>105.815</c:v>
                </c:pt>
                <c:pt idx="6">
                  <c:v>107.047</c:v>
                </c:pt>
                <c:pt idx="7">
                  <c:v>108.28</c:v>
                </c:pt>
                <c:pt idx="8">
                  <c:v>109.512</c:v>
                </c:pt>
                <c:pt idx="9">
                  <c:v>110.744</c:v>
                </c:pt>
                <c:pt idx="10">
                  <c:v>111.976</c:v>
                </c:pt>
                <c:pt idx="11">
                  <c:v>113.208</c:v>
                </c:pt>
                <c:pt idx="12">
                  <c:v>114.44</c:v>
                </c:pt>
                <c:pt idx="13">
                  <c:v>115.671</c:v>
                </c:pt>
                <c:pt idx="14">
                  <c:v>116.903</c:v>
                </c:pt>
                <c:pt idx="15">
                  <c:v>118.134</c:v>
                </c:pt>
                <c:pt idx="16">
                  <c:v>119.365</c:v>
                </c:pt>
                <c:pt idx="17">
                  <c:v>120.596</c:v>
                </c:pt>
                <c:pt idx="18">
                  <c:v>121.827</c:v>
                </c:pt>
                <c:pt idx="19">
                  <c:v>123.058</c:v>
                </c:pt>
                <c:pt idx="20">
                  <c:v>124.288</c:v>
                </c:pt>
                <c:pt idx="21">
                  <c:v>125.519</c:v>
                </c:pt>
                <c:pt idx="22">
                  <c:v>126.749</c:v>
                </c:pt>
                <c:pt idx="23">
                  <c:v>127.979</c:v>
                </c:pt>
                <c:pt idx="24">
                  <c:v>129.209</c:v>
                </c:pt>
                <c:pt idx="25">
                  <c:v>130.439</c:v>
                </c:pt>
                <c:pt idx="26">
                  <c:v>131.668</c:v>
                </c:pt>
                <c:pt idx="27">
                  <c:v>132.898</c:v>
                </c:pt>
                <c:pt idx="28">
                  <c:v>134.127</c:v>
                </c:pt>
                <c:pt idx="29">
                  <c:v>135.356</c:v>
                </c:pt>
                <c:pt idx="30">
                  <c:v>136.585</c:v>
                </c:pt>
                <c:pt idx="31">
                  <c:v>137.814</c:v>
                </c:pt>
                <c:pt idx="32">
                  <c:v>139.043</c:v>
                </c:pt>
                <c:pt idx="33">
                  <c:v>140.271</c:v>
                </c:pt>
                <c:pt idx="34">
                  <c:v>141.5</c:v>
                </c:pt>
                <c:pt idx="35">
                  <c:v>142.728</c:v>
                </c:pt>
                <c:pt idx="36">
                  <c:v>143.956</c:v>
                </c:pt>
                <c:pt idx="37">
                  <c:v>145.184</c:v>
                </c:pt>
                <c:pt idx="38">
                  <c:v>146.412</c:v>
                </c:pt>
                <c:pt idx="39">
                  <c:v>147.639</c:v>
                </c:pt>
                <c:pt idx="40">
                  <c:v>148.867</c:v>
                </c:pt>
                <c:pt idx="41">
                  <c:v>150.094</c:v>
                </c:pt>
                <c:pt idx="42">
                  <c:v>151.321</c:v>
                </c:pt>
                <c:pt idx="43">
                  <c:v>152.549</c:v>
                </c:pt>
                <c:pt idx="44">
                  <c:v>153.775</c:v>
                </c:pt>
                <c:pt idx="45">
                  <c:v>155.002</c:v>
                </c:pt>
                <c:pt idx="46">
                  <c:v>156.229</c:v>
                </c:pt>
                <c:pt idx="47">
                  <c:v>157.455</c:v>
                </c:pt>
                <c:pt idx="48">
                  <c:v>158.681</c:v>
                </c:pt>
                <c:pt idx="49">
                  <c:v>159.908</c:v>
                </c:pt>
                <c:pt idx="50">
                  <c:v>161.134</c:v>
                </c:pt>
                <c:pt idx="51">
                  <c:v>162.359</c:v>
                </c:pt>
                <c:pt idx="52">
                  <c:v>163.585</c:v>
                </c:pt>
                <c:pt idx="53">
                  <c:v>164.811</c:v>
                </c:pt>
                <c:pt idx="54">
                  <c:v>166.036</c:v>
                </c:pt>
                <c:pt idx="55">
                  <c:v>167.261</c:v>
                </c:pt>
                <c:pt idx="56">
                  <c:v>168.486</c:v>
                </c:pt>
                <c:pt idx="57">
                  <c:v>169.711</c:v>
                </c:pt>
                <c:pt idx="58">
                  <c:v>170.936</c:v>
                </c:pt>
                <c:pt idx="59">
                  <c:v>172.161</c:v>
                </c:pt>
                <c:pt idx="60">
                  <c:v>173.385</c:v>
                </c:pt>
                <c:pt idx="61">
                  <c:v>174.61</c:v>
                </c:pt>
                <c:pt idx="62">
                  <c:v>175.834</c:v>
                </c:pt>
                <c:pt idx="63">
                  <c:v>177.058</c:v>
                </c:pt>
                <c:pt idx="64">
                  <c:v>178.282</c:v>
                </c:pt>
                <c:pt idx="65">
                  <c:v>179.505</c:v>
                </c:pt>
                <c:pt idx="66">
                  <c:v>180.729</c:v>
                </c:pt>
                <c:pt idx="67">
                  <c:v>181.952</c:v>
                </c:pt>
                <c:pt idx="68">
                  <c:v>183.176</c:v>
                </c:pt>
                <c:pt idx="69">
                  <c:v>184.399</c:v>
                </c:pt>
                <c:pt idx="70">
                  <c:v>185.622</c:v>
                </c:pt>
                <c:pt idx="71">
                  <c:v>186.845</c:v>
                </c:pt>
                <c:pt idx="72">
                  <c:v>188.067</c:v>
                </c:pt>
                <c:pt idx="73">
                  <c:v>189.29</c:v>
                </c:pt>
                <c:pt idx="74">
                  <c:v>190.512</c:v>
                </c:pt>
                <c:pt idx="75">
                  <c:v>191.734</c:v>
                </c:pt>
                <c:pt idx="76">
                  <c:v>192.956</c:v>
                </c:pt>
                <c:pt idx="77">
                  <c:v>194.178</c:v>
                </c:pt>
                <c:pt idx="78">
                  <c:v>195.4</c:v>
                </c:pt>
                <c:pt idx="79">
                  <c:v>196.622</c:v>
                </c:pt>
                <c:pt idx="80">
                  <c:v>197.843</c:v>
                </c:pt>
                <c:pt idx="81">
                  <c:v>199.064</c:v>
                </c:pt>
                <c:pt idx="82">
                  <c:v>200.286</c:v>
                </c:pt>
                <c:pt idx="83">
                  <c:v>201.507</c:v>
                </c:pt>
                <c:pt idx="84">
                  <c:v>202.727</c:v>
                </c:pt>
                <c:pt idx="85">
                  <c:v>203.948</c:v>
                </c:pt>
                <c:pt idx="86">
                  <c:v>205.169</c:v>
                </c:pt>
                <c:pt idx="87">
                  <c:v>206.389</c:v>
                </c:pt>
                <c:pt idx="88">
                  <c:v>207.609</c:v>
                </c:pt>
                <c:pt idx="89">
                  <c:v>208.829</c:v>
                </c:pt>
                <c:pt idx="90">
                  <c:v>210.049</c:v>
                </c:pt>
                <c:pt idx="91">
                  <c:v>211.269</c:v>
                </c:pt>
                <c:pt idx="92">
                  <c:v>212.489</c:v>
                </c:pt>
                <c:pt idx="93">
                  <c:v>213.708</c:v>
                </c:pt>
                <c:pt idx="94">
                  <c:v>214.928</c:v>
                </c:pt>
                <c:pt idx="95">
                  <c:v>216.147</c:v>
                </c:pt>
                <c:pt idx="96">
                  <c:v>217.366</c:v>
                </c:pt>
                <c:pt idx="97">
                  <c:v>218.585</c:v>
                </c:pt>
                <c:pt idx="98">
                  <c:v>219.803</c:v>
                </c:pt>
                <c:pt idx="99">
                  <c:v>221.022</c:v>
                </c:pt>
                <c:pt idx="100">
                  <c:v>222.24</c:v>
                </c:pt>
                <c:pt idx="101">
                  <c:v>223.459</c:v>
                </c:pt>
                <c:pt idx="102">
                  <c:v>224.677</c:v>
                </c:pt>
                <c:pt idx="103">
                  <c:v>225.895</c:v>
                </c:pt>
                <c:pt idx="104">
                  <c:v>227.112</c:v>
                </c:pt>
                <c:pt idx="105">
                  <c:v>228.33</c:v>
                </c:pt>
                <c:pt idx="106">
                  <c:v>229.548</c:v>
                </c:pt>
                <c:pt idx="107">
                  <c:v>230.765</c:v>
                </c:pt>
                <c:pt idx="108">
                  <c:v>231.982</c:v>
                </c:pt>
                <c:pt idx="109">
                  <c:v>233.199</c:v>
                </c:pt>
                <c:pt idx="110">
                  <c:v>234.416</c:v>
                </c:pt>
                <c:pt idx="111">
                  <c:v>235.633</c:v>
                </c:pt>
                <c:pt idx="112">
                  <c:v>236.849</c:v>
                </c:pt>
                <c:pt idx="113">
                  <c:v>238.066</c:v>
                </c:pt>
                <c:pt idx="114">
                  <c:v>239.282</c:v>
                </c:pt>
                <c:pt idx="115">
                  <c:v>240.498</c:v>
                </c:pt>
                <c:pt idx="116">
                  <c:v>241.714</c:v>
                </c:pt>
                <c:pt idx="117">
                  <c:v>242.93</c:v>
                </c:pt>
                <c:pt idx="118">
                  <c:v>244.146</c:v>
                </c:pt>
                <c:pt idx="119">
                  <c:v>245.361</c:v>
                </c:pt>
                <c:pt idx="120">
                  <c:v>246.577</c:v>
                </c:pt>
                <c:pt idx="121">
                  <c:v>247.792</c:v>
                </c:pt>
                <c:pt idx="122">
                  <c:v>249.007</c:v>
                </c:pt>
                <c:pt idx="123">
                  <c:v>250.222</c:v>
                </c:pt>
                <c:pt idx="124">
                  <c:v>251.437</c:v>
                </c:pt>
                <c:pt idx="125">
                  <c:v>252.651</c:v>
                </c:pt>
                <c:pt idx="126">
                  <c:v>253.866</c:v>
                </c:pt>
                <c:pt idx="127">
                  <c:v>255.08</c:v>
                </c:pt>
                <c:pt idx="128">
                  <c:v>256.294</c:v>
                </c:pt>
                <c:pt idx="129">
                  <c:v>257.508</c:v>
                </c:pt>
                <c:pt idx="130">
                  <c:v>258.722</c:v>
                </c:pt>
                <c:pt idx="131">
                  <c:v>259.936</c:v>
                </c:pt>
                <c:pt idx="132">
                  <c:v>261.149</c:v>
                </c:pt>
                <c:pt idx="133">
                  <c:v>262.363</c:v>
                </c:pt>
                <c:pt idx="134">
                  <c:v>263.576</c:v>
                </c:pt>
                <c:pt idx="135">
                  <c:v>264.789</c:v>
                </c:pt>
                <c:pt idx="136">
                  <c:v>266.002</c:v>
                </c:pt>
                <c:pt idx="137">
                  <c:v>267.215</c:v>
                </c:pt>
                <c:pt idx="138">
                  <c:v>268.427</c:v>
                </c:pt>
                <c:pt idx="139">
                  <c:v>269.64</c:v>
                </c:pt>
                <c:pt idx="140">
                  <c:v>270.852</c:v>
                </c:pt>
                <c:pt idx="141">
                  <c:v>272.064</c:v>
                </c:pt>
                <c:pt idx="142">
                  <c:v>273.276</c:v>
                </c:pt>
                <c:pt idx="143">
                  <c:v>274.488</c:v>
                </c:pt>
                <c:pt idx="144">
                  <c:v>275.7</c:v>
                </c:pt>
                <c:pt idx="145">
                  <c:v>276.912</c:v>
                </c:pt>
                <c:pt idx="146">
                  <c:v>278.123</c:v>
                </c:pt>
                <c:pt idx="147">
                  <c:v>279.334</c:v>
                </c:pt>
                <c:pt idx="148">
                  <c:v>280.545</c:v>
                </c:pt>
                <c:pt idx="149">
                  <c:v>281.756</c:v>
                </c:pt>
                <c:pt idx="150">
                  <c:v>282.967</c:v>
                </c:pt>
                <c:pt idx="151">
                  <c:v>284.178</c:v>
                </c:pt>
                <c:pt idx="152">
                  <c:v>285.388</c:v>
                </c:pt>
                <c:pt idx="153">
                  <c:v>286.598</c:v>
                </c:pt>
                <c:pt idx="154">
                  <c:v>287.809</c:v>
                </c:pt>
                <c:pt idx="155">
                  <c:v>289.019</c:v>
                </c:pt>
                <c:pt idx="156">
                  <c:v>290.229</c:v>
                </c:pt>
                <c:pt idx="157">
                  <c:v>291.438</c:v>
                </c:pt>
                <c:pt idx="158">
                  <c:v>292.648</c:v>
                </c:pt>
                <c:pt idx="159">
                  <c:v>293.857</c:v>
                </c:pt>
                <c:pt idx="160">
                  <c:v>295.067</c:v>
                </c:pt>
                <c:pt idx="161">
                  <c:v>296.276</c:v>
                </c:pt>
                <c:pt idx="162">
                  <c:v>297.485</c:v>
                </c:pt>
                <c:pt idx="163">
                  <c:v>298.693</c:v>
                </c:pt>
                <c:pt idx="164">
                  <c:v>299.902</c:v>
                </c:pt>
                <c:pt idx="165">
                  <c:v>301.111</c:v>
                </c:pt>
                <c:pt idx="166">
                  <c:v>302.319</c:v>
                </c:pt>
                <c:pt idx="167">
                  <c:v>303.527</c:v>
                </c:pt>
                <c:pt idx="168">
                  <c:v>304.735</c:v>
                </c:pt>
                <c:pt idx="169">
                  <c:v>305.943</c:v>
                </c:pt>
                <c:pt idx="170">
                  <c:v>307.151</c:v>
                </c:pt>
                <c:pt idx="171">
                  <c:v>308.358</c:v>
                </c:pt>
                <c:pt idx="172">
                  <c:v>309.566</c:v>
                </c:pt>
                <c:pt idx="173">
                  <c:v>310.773</c:v>
                </c:pt>
                <c:pt idx="174">
                  <c:v>311.98</c:v>
                </c:pt>
                <c:pt idx="175">
                  <c:v>313.187</c:v>
                </c:pt>
                <c:pt idx="176">
                  <c:v>314.394</c:v>
                </c:pt>
                <c:pt idx="177">
                  <c:v>315.601</c:v>
                </c:pt>
                <c:pt idx="178">
                  <c:v>316.807</c:v>
                </c:pt>
                <c:pt idx="179">
                  <c:v>318.013</c:v>
                </c:pt>
                <c:pt idx="180">
                  <c:v>319.22</c:v>
                </c:pt>
                <c:pt idx="181">
                  <c:v>320.426</c:v>
                </c:pt>
                <c:pt idx="182">
                  <c:v>321.631</c:v>
                </c:pt>
                <c:pt idx="183">
                  <c:v>322.837</c:v>
                </c:pt>
                <c:pt idx="184">
                  <c:v>324.043</c:v>
                </c:pt>
                <c:pt idx="185">
                  <c:v>325.248</c:v>
                </c:pt>
                <c:pt idx="186">
                  <c:v>326.454</c:v>
                </c:pt>
                <c:pt idx="187">
                  <c:v>327.659</c:v>
                </c:pt>
                <c:pt idx="188">
                  <c:v>328.864</c:v>
                </c:pt>
                <c:pt idx="189">
                  <c:v>330.068</c:v>
                </c:pt>
                <c:pt idx="190">
                  <c:v>331.273</c:v>
                </c:pt>
                <c:pt idx="191">
                  <c:v>332.478</c:v>
                </c:pt>
                <c:pt idx="192">
                  <c:v>333.682</c:v>
                </c:pt>
                <c:pt idx="193">
                  <c:v>334.886</c:v>
                </c:pt>
                <c:pt idx="194">
                  <c:v>336.09</c:v>
                </c:pt>
                <c:pt idx="195">
                  <c:v>337.294</c:v>
                </c:pt>
                <c:pt idx="196">
                  <c:v>338.498</c:v>
                </c:pt>
                <c:pt idx="197">
                  <c:v>339.701</c:v>
                </c:pt>
                <c:pt idx="198">
                  <c:v>340.905</c:v>
                </c:pt>
                <c:pt idx="199">
                  <c:v>342.108</c:v>
                </c:pt>
                <c:pt idx="200">
                  <c:v>343.311</c:v>
                </c:pt>
                <c:pt idx="201">
                  <c:v>344.514</c:v>
                </c:pt>
                <c:pt idx="202">
                  <c:v>345.717</c:v>
                </c:pt>
                <c:pt idx="203">
                  <c:v>346.92</c:v>
                </c:pt>
                <c:pt idx="204">
                  <c:v>348.122</c:v>
                </c:pt>
                <c:pt idx="205">
                  <c:v>349.324</c:v>
                </c:pt>
                <c:pt idx="206">
                  <c:v>350.527</c:v>
                </c:pt>
                <c:pt idx="207">
                  <c:v>351.729</c:v>
                </c:pt>
                <c:pt idx="208">
                  <c:v>352.931</c:v>
                </c:pt>
                <c:pt idx="209">
                  <c:v>354.132</c:v>
                </c:pt>
                <c:pt idx="210">
                  <c:v>355.334</c:v>
                </c:pt>
                <c:pt idx="211">
                  <c:v>356.535</c:v>
                </c:pt>
                <c:pt idx="212">
                  <c:v>357.737</c:v>
                </c:pt>
                <c:pt idx="213">
                  <c:v>358.938</c:v>
                </c:pt>
                <c:pt idx="214">
                  <c:v>360.139</c:v>
                </c:pt>
                <c:pt idx="215">
                  <c:v>361.34</c:v>
                </c:pt>
                <c:pt idx="216">
                  <c:v>362.54</c:v>
                </c:pt>
                <c:pt idx="217">
                  <c:v>363.741</c:v>
                </c:pt>
                <c:pt idx="218">
                  <c:v>364.941</c:v>
                </c:pt>
                <c:pt idx="219">
                  <c:v>366.141</c:v>
                </c:pt>
                <c:pt idx="220">
                  <c:v>367.341</c:v>
                </c:pt>
                <c:pt idx="221">
                  <c:v>368.541</c:v>
                </c:pt>
                <c:pt idx="222">
                  <c:v>369.741</c:v>
                </c:pt>
                <c:pt idx="223">
                  <c:v>370.94</c:v>
                </c:pt>
                <c:pt idx="224">
                  <c:v>372.14</c:v>
                </c:pt>
                <c:pt idx="225">
                  <c:v>373.339</c:v>
                </c:pt>
                <c:pt idx="226">
                  <c:v>374.538</c:v>
                </c:pt>
                <c:pt idx="227">
                  <c:v>375.737</c:v>
                </c:pt>
                <c:pt idx="228">
                  <c:v>376.936</c:v>
                </c:pt>
                <c:pt idx="229">
                  <c:v>378.135</c:v>
                </c:pt>
                <c:pt idx="230">
                  <c:v>379.333</c:v>
                </c:pt>
                <c:pt idx="231">
                  <c:v>380.531</c:v>
                </c:pt>
                <c:pt idx="232">
                  <c:v>381.73</c:v>
                </c:pt>
                <c:pt idx="233">
                  <c:v>382.928</c:v>
                </c:pt>
                <c:pt idx="234">
                  <c:v>384.126</c:v>
                </c:pt>
                <c:pt idx="235">
                  <c:v>385.323</c:v>
                </c:pt>
                <c:pt idx="236">
                  <c:v>386.521</c:v>
                </c:pt>
                <c:pt idx="237">
                  <c:v>387.718</c:v>
                </c:pt>
                <c:pt idx="238">
                  <c:v>388.916</c:v>
                </c:pt>
                <c:pt idx="239">
                  <c:v>390.113</c:v>
                </c:pt>
                <c:pt idx="240">
                  <c:v>391.31</c:v>
                </c:pt>
                <c:pt idx="241">
                  <c:v>392.506</c:v>
                </c:pt>
                <c:pt idx="242">
                  <c:v>393.703</c:v>
                </c:pt>
                <c:pt idx="243">
                  <c:v>394.9</c:v>
                </c:pt>
                <c:pt idx="244">
                  <c:v>396.096</c:v>
                </c:pt>
                <c:pt idx="245">
                  <c:v>397.292</c:v>
                </c:pt>
                <c:pt idx="246">
                  <c:v>398.488</c:v>
                </c:pt>
                <c:pt idx="247">
                  <c:v>399.684</c:v>
                </c:pt>
                <c:pt idx="248">
                  <c:v>400.88</c:v>
                </c:pt>
                <c:pt idx="249">
                  <c:v>402.075</c:v>
                </c:pt>
                <c:pt idx="250">
                  <c:v>403.271</c:v>
                </c:pt>
                <c:pt idx="251">
                  <c:v>404.466</c:v>
                </c:pt>
                <c:pt idx="252">
                  <c:v>405.661</c:v>
                </c:pt>
                <c:pt idx="253">
                  <c:v>406.856</c:v>
                </c:pt>
                <c:pt idx="254">
                  <c:v>408.051</c:v>
                </c:pt>
                <c:pt idx="255">
                  <c:v>409.245</c:v>
                </c:pt>
                <c:pt idx="256">
                  <c:v>410.44</c:v>
                </c:pt>
                <c:pt idx="257">
                  <c:v>411.634</c:v>
                </c:pt>
                <c:pt idx="258">
                  <c:v>412.828</c:v>
                </c:pt>
                <c:pt idx="259">
                  <c:v>414.022</c:v>
                </c:pt>
                <c:pt idx="260">
                  <c:v>415.216</c:v>
                </c:pt>
                <c:pt idx="261">
                  <c:v>416.41</c:v>
                </c:pt>
                <c:pt idx="262">
                  <c:v>417.603</c:v>
                </c:pt>
                <c:pt idx="263">
                  <c:v>418.797</c:v>
                </c:pt>
                <c:pt idx="264">
                  <c:v>419.99</c:v>
                </c:pt>
                <c:pt idx="265">
                  <c:v>421.183</c:v>
                </c:pt>
                <c:pt idx="266">
                  <c:v>422.376</c:v>
                </c:pt>
                <c:pt idx="267">
                  <c:v>423.569</c:v>
                </c:pt>
                <c:pt idx="268">
                  <c:v>424.761</c:v>
                </c:pt>
                <c:pt idx="269">
                  <c:v>425.954</c:v>
                </c:pt>
                <c:pt idx="270">
                  <c:v>427.146</c:v>
                </c:pt>
                <c:pt idx="271">
                  <c:v>428.338</c:v>
                </c:pt>
                <c:pt idx="272">
                  <c:v>429.53</c:v>
                </c:pt>
                <c:pt idx="273">
                  <c:v>430.722</c:v>
                </c:pt>
                <c:pt idx="274">
                  <c:v>431.914</c:v>
                </c:pt>
                <c:pt idx="275">
                  <c:v>433.105</c:v>
                </c:pt>
                <c:pt idx="276">
                  <c:v>434.297</c:v>
                </c:pt>
                <c:pt idx="277">
                  <c:v>435.488</c:v>
                </c:pt>
                <c:pt idx="278">
                  <c:v>436.679</c:v>
                </c:pt>
                <c:pt idx="279">
                  <c:v>437.87</c:v>
                </c:pt>
                <c:pt idx="280">
                  <c:v>439.061</c:v>
                </c:pt>
                <c:pt idx="281">
                  <c:v>440.251</c:v>
                </c:pt>
                <c:pt idx="282">
                  <c:v>441.442</c:v>
                </c:pt>
                <c:pt idx="283">
                  <c:v>442.632</c:v>
                </c:pt>
                <c:pt idx="284">
                  <c:v>443.822</c:v>
                </c:pt>
                <c:pt idx="285">
                  <c:v>445.012</c:v>
                </c:pt>
                <c:pt idx="286">
                  <c:v>446.202</c:v>
                </c:pt>
                <c:pt idx="287">
                  <c:v>447.391</c:v>
                </c:pt>
                <c:pt idx="288">
                  <c:v>448.581</c:v>
                </c:pt>
                <c:pt idx="289">
                  <c:v>449.77</c:v>
                </c:pt>
                <c:pt idx="290">
                  <c:v>450.96</c:v>
                </c:pt>
                <c:pt idx="291">
                  <c:v>452.149</c:v>
                </c:pt>
                <c:pt idx="292">
                  <c:v>453.337</c:v>
                </c:pt>
                <c:pt idx="293">
                  <c:v>454.526</c:v>
                </c:pt>
                <c:pt idx="294">
                  <c:v>455.715</c:v>
                </c:pt>
                <c:pt idx="295">
                  <c:v>456.903</c:v>
                </c:pt>
                <c:pt idx="296">
                  <c:v>458.091</c:v>
                </c:pt>
                <c:pt idx="297">
                  <c:v>459.28</c:v>
                </c:pt>
                <c:pt idx="298">
                  <c:v>460.467</c:v>
                </c:pt>
                <c:pt idx="299">
                  <c:v>461.655</c:v>
                </c:pt>
                <c:pt idx="300">
                  <c:v>462.843</c:v>
                </c:pt>
                <c:pt idx="301">
                  <c:v>464.03</c:v>
                </c:pt>
                <c:pt idx="302">
                  <c:v>465.218</c:v>
                </c:pt>
                <c:pt idx="303">
                  <c:v>466.405</c:v>
                </c:pt>
                <c:pt idx="304">
                  <c:v>467.592</c:v>
                </c:pt>
                <c:pt idx="305">
                  <c:v>468.779</c:v>
                </c:pt>
                <c:pt idx="306">
                  <c:v>469.965</c:v>
                </c:pt>
                <c:pt idx="307">
                  <c:v>471.152</c:v>
                </c:pt>
                <c:pt idx="308">
                  <c:v>472.338</c:v>
                </c:pt>
                <c:pt idx="309">
                  <c:v>473.525</c:v>
                </c:pt>
                <c:pt idx="310">
                  <c:v>474.711</c:v>
                </c:pt>
                <c:pt idx="311">
                  <c:v>475.897</c:v>
                </c:pt>
                <c:pt idx="312">
                  <c:v>477.082</c:v>
                </c:pt>
                <c:pt idx="313">
                  <c:v>478.268</c:v>
                </c:pt>
                <c:pt idx="314">
                  <c:v>479.454</c:v>
                </c:pt>
                <c:pt idx="315">
                  <c:v>480.639</c:v>
                </c:pt>
                <c:pt idx="316">
                  <c:v>481.824</c:v>
                </c:pt>
                <c:pt idx="317">
                  <c:v>483.009</c:v>
                </c:pt>
                <c:pt idx="318">
                  <c:v>484.194</c:v>
                </c:pt>
                <c:pt idx="319">
                  <c:v>485.378</c:v>
                </c:pt>
                <c:pt idx="320">
                  <c:v>486.563</c:v>
                </c:pt>
                <c:pt idx="321">
                  <c:v>487.747</c:v>
                </c:pt>
                <c:pt idx="322">
                  <c:v>488.932</c:v>
                </c:pt>
                <c:pt idx="323">
                  <c:v>490.116</c:v>
                </c:pt>
                <c:pt idx="324">
                  <c:v>491.3</c:v>
                </c:pt>
                <c:pt idx="325">
                  <c:v>492.483</c:v>
                </c:pt>
                <c:pt idx="326">
                  <c:v>493.667</c:v>
                </c:pt>
                <c:pt idx="327">
                  <c:v>494.85</c:v>
                </c:pt>
                <c:pt idx="328">
                  <c:v>496.034</c:v>
                </c:pt>
                <c:pt idx="329">
                  <c:v>497.217</c:v>
                </c:pt>
                <c:pt idx="330">
                  <c:v>498.4</c:v>
                </c:pt>
                <c:pt idx="331">
                  <c:v>499.582</c:v>
                </c:pt>
                <c:pt idx="332">
                  <c:v>500.765</c:v>
                </c:pt>
                <c:pt idx="333">
                  <c:v>501.948</c:v>
                </c:pt>
                <c:pt idx="334">
                  <c:v>503.13</c:v>
                </c:pt>
                <c:pt idx="335">
                  <c:v>504.312</c:v>
                </c:pt>
                <c:pt idx="336">
                  <c:v>505.494</c:v>
                </c:pt>
                <c:pt idx="337">
                  <c:v>506.676</c:v>
                </c:pt>
                <c:pt idx="338">
                  <c:v>507.858</c:v>
                </c:pt>
                <c:pt idx="339">
                  <c:v>509.039</c:v>
                </c:pt>
                <c:pt idx="340">
                  <c:v>510.221</c:v>
                </c:pt>
                <c:pt idx="341">
                  <c:v>511.402</c:v>
                </c:pt>
                <c:pt idx="342">
                  <c:v>512.583</c:v>
                </c:pt>
                <c:pt idx="343">
                  <c:v>513.764</c:v>
                </c:pt>
                <c:pt idx="344">
                  <c:v>514.945</c:v>
                </c:pt>
                <c:pt idx="345">
                  <c:v>516.125</c:v>
                </c:pt>
                <c:pt idx="346">
                  <c:v>517.306</c:v>
                </c:pt>
                <c:pt idx="347">
                  <c:v>518.486</c:v>
                </c:pt>
                <c:pt idx="348">
                  <c:v>519.666</c:v>
                </c:pt>
                <c:pt idx="349">
                  <c:v>520.846</c:v>
                </c:pt>
                <c:pt idx="350">
                  <c:v>522.026</c:v>
                </c:pt>
                <c:pt idx="351">
                  <c:v>523.206</c:v>
                </c:pt>
                <c:pt idx="352">
                  <c:v>524.385</c:v>
                </c:pt>
                <c:pt idx="353">
                  <c:v>525.565</c:v>
                </c:pt>
                <c:pt idx="354">
                  <c:v>526.744</c:v>
                </c:pt>
                <c:pt idx="355">
                  <c:v>527.923</c:v>
                </c:pt>
                <c:pt idx="356">
                  <c:v>529.102</c:v>
                </c:pt>
                <c:pt idx="357">
                  <c:v>530.281</c:v>
                </c:pt>
                <c:pt idx="358">
                  <c:v>531.459</c:v>
                </c:pt>
                <c:pt idx="359">
                  <c:v>532.638</c:v>
                </c:pt>
                <c:pt idx="360">
                  <c:v>533.816</c:v>
                </c:pt>
                <c:pt idx="361">
                  <c:v>534.994</c:v>
                </c:pt>
                <c:pt idx="362">
                  <c:v>536.172</c:v>
                </c:pt>
                <c:pt idx="363">
                  <c:v>537.35</c:v>
                </c:pt>
                <c:pt idx="364">
                  <c:v>538.527</c:v>
                </c:pt>
                <c:pt idx="365">
                  <c:v>539.705</c:v>
                </c:pt>
                <c:pt idx="366">
                  <c:v>540.882</c:v>
                </c:pt>
                <c:pt idx="367">
                  <c:v>542.059</c:v>
                </c:pt>
                <c:pt idx="368">
                  <c:v>543.236</c:v>
                </c:pt>
                <c:pt idx="369">
                  <c:v>544.413</c:v>
                </c:pt>
                <c:pt idx="370">
                  <c:v>545.59</c:v>
                </c:pt>
                <c:pt idx="371">
                  <c:v>546.766</c:v>
                </c:pt>
                <c:pt idx="372">
                  <c:v>547.943</c:v>
                </c:pt>
                <c:pt idx="373">
                  <c:v>549.119</c:v>
                </c:pt>
                <c:pt idx="374">
                  <c:v>550.295</c:v>
                </c:pt>
                <c:pt idx="375">
                  <c:v>551.471</c:v>
                </c:pt>
                <c:pt idx="376">
                  <c:v>552.647</c:v>
                </c:pt>
                <c:pt idx="377">
                  <c:v>553.822</c:v>
                </c:pt>
                <c:pt idx="378">
                  <c:v>554.998</c:v>
                </c:pt>
                <c:pt idx="379">
                  <c:v>556.173</c:v>
                </c:pt>
                <c:pt idx="380">
                  <c:v>557.348</c:v>
                </c:pt>
                <c:pt idx="381">
                  <c:v>558.523</c:v>
                </c:pt>
                <c:pt idx="382">
                  <c:v>559.698</c:v>
                </c:pt>
                <c:pt idx="383">
                  <c:v>560.873</c:v>
                </c:pt>
                <c:pt idx="384">
                  <c:v>562.047</c:v>
                </c:pt>
                <c:pt idx="385">
                  <c:v>563.222</c:v>
                </c:pt>
                <c:pt idx="386">
                  <c:v>564.396</c:v>
                </c:pt>
                <c:pt idx="387">
                  <c:v>565.57</c:v>
                </c:pt>
                <c:pt idx="388">
                  <c:v>566.744</c:v>
                </c:pt>
                <c:pt idx="389">
                  <c:v>567.917</c:v>
                </c:pt>
                <c:pt idx="390">
                  <c:v>569.091</c:v>
                </c:pt>
                <c:pt idx="391">
                  <c:v>570.264</c:v>
                </c:pt>
                <c:pt idx="392">
                  <c:v>571.438</c:v>
                </c:pt>
                <c:pt idx="393">
                  <c:v>572.611</c:v>
                </c:pt>
                <c:pt idx="394">
                  <c:v>573.784</c:v>
                </c:pt>
                <c:pt idx="395">
                  <c:v>574.957</c:v>
                </c:pt>
                <c:pt idx="396">
                  <c:v>576.129</c:v>
                </c:pt>
                <c:pt idx="397">
                  <c:v>577.302</c:v>
                </c:pt>
                <c:pt idx="398">
                  <c:v>578.474</c:v>
                </c:pt>
                <c:pt idx="399">
                  <c:v>579.646</c:v>
                </c:pt>
                <c:pt idx="400">
                  <c:v>580.818</c:v>
                </c:pt>
                <c:pt idx="401">
                  <c:v>581.99</c:v>
                </c:pt>
                <c:pt idx="402">
                  <c:v>583.162</c:v>
                </c:pt>
                <c:pt idx="403">
                  <c:v>584.333</c:v>
                </c:pt>
                <c:pt idx="404">
                  <c:v>585.504</c:v>
                </c:pt>
                <c:pt idx="405">
                  <c:v>586.676</c:v>
                </c:pt>
                <c:pt idx="406">
                  <c:v>587.847</c:v>
                </c:pt>
                <c:pt idx="407">
                  <c:v>589.018</c:v>
                </c:pt>
                <c:pt idx="408">
                  <c:v>590.188</c:v>
                </c:pt>
                <c:pt idx="409">
                  <c:v>591.359</c:v>
                </c:pt>
                <c:pt idx="410">
                  <c:v>592.529</c:v>
                </c:pt>
                <c:pt idx="411">
                  <c:v>593.7</c:v>
                </c:pt>
                <c:pt idx="412">
                  <c:v>594.87</c:v>
                </c:pt>
                <c:pt idx="413">
                  <c:v>596.04</c:v>
                </c:pt>
                <c:pt idx="414">
                  <c:v>597.209</c:v>
                </c:pt>
                <c:pt idx="415">
                  <c:v>598.379</c:v>
                </c:pt>
                <c:pt idx="416">
                  <c:v>599.549</c:v>
                </c:pt>
                <c:pt idx="417">
                  <c:v>600.718</c:v>
                </c:pt>
                <c:pt idx="418">
                  <c:v>601.887</c:v>
                </c:pt>
                <c:pt idx="419">
                  <c:v>603.056</c:v>
                </c:pt>
                <c:pt idx="420">
                  <c:v>604.225</c:v>
                </c:pt>
                <c:pt idx="421">
                  <c:v>605.394</c:v>
                </c:pt>
                <c:pt idx="422">
                  <c:v>606.562</c:v>
                </c:pt>
                <c:pt idx="423">
                  <c:v>607.73</c:v>
                </c:pt>
                <c:pt idx="424">
                  <c:v>608.899</c:v>
                </c:pt>
                <c:pt idx="425">
                  <c:v>610.067</c:v>
                </c:pt>
                <c:pt idx="426">
                  <c:v>611.235</c:v>
                </c:pt>
                <c:pt idx="427">
                  <c:v>612.402</c:v>
                </c:pt>
                <c:pt idx="428">
                  <c:v>613.57</c:v>
                </c:pt>
                <c:pt idx="429">
                  <c:v>614.737</c:v>
                </c:pt>
                <c:pt idx="430">
                  <c:v>615.905</c:v>
                </c:pt>
                <c:pt idx="431">
                  <c:v>617.072</c:v>
                </c:pt>
                <c:pt idx="432">
                  <c:v>618.239</c:v>
                </c:pt>
                <c:pt idx="433">
                  <c:v>619.406</c:v>
                </c:pt>
                <c:pt idx="434">
                  <c:v>620.572</c:v>
                </c:pt>
                <c:pt idx="435">
                  <c:v>621.739</c:v>
                </c:pt>
                <c:pt idx="436">
                  <c:v>622.905</c:v>
                </c:pt>
                <c:pt idx="437">
                  <c:v>624.071</c:v>
                </c:pt>
                <c:pt idx="438">
                  <c:v>625.237</c:v>
                </c:pt>
                <c:pt idx="439">
                  <c:v>626.403</c:v>
                </c:pt>
                <c:pt idx="440">
                  <c:v>627.569</c:v>
                </c:pt>
                <c:pt idx="441">
                  <c:v>628.734</c:v>
                </c:pt>
                <c:pt idx="442">
                  <c:v>629.9</c:v>
                </c:pt>
                <c:pt idx="443">
                  <c:v>631.065</c:v>
                </c:pt>
                <c:pt idx="444">
                  <c:v>632.23</c:v>
                </c:pt>
                <c:pt idx="445">
                  <c:v>633.395</c:v>
                </c:pt>
                <c:pt idx="446">
                  <c:v>634.56</c:v>
                </c:pt>
                <c:pt idx="447">
                  <c:v>635.724</c:v>
                </c:pt>
                <c:pt idx="448">
                  <c:v>636.889</c:v>
                </c:pt>
                <c:pt idx="449">
                  <c:v>638.053</c:v>
                </c:pt>
                <c:pt idx="450">
                  <c:v>639.217</c:v>
                </c:pt>
                <c:pt idx="451">
                  <c:v>640.381</c:v>
                </c:pt>
                <c:pt idx="452">
                  <c:v>641.545</c:v>
                </c:pt>
                <c:pt idx="453">
                  <c:v>642.708</c:v>
                </c:pt>
                <c:pt idx="454">
                  <c:v>643.872</c:v>
                </c:pt>
                <c:pt idx="455">
                  <c:v>645.035</c:v>
                </c:pt>
                <c:pt idx="456">
                  <c:v>646.198</c:v>
                </c:pt>
                <c:pt idx="457">
                  <c:v>647.361</c:v>
                </c:pt>
                <c:pt idx="458">
                  <c:v>648.524</c:v>
                </c:pt>
                <c:pt idx="459">
                  <c:v>649.687</c:v>
                </c:pt>
                <c:pt idx="460">
                  <c:v>650.849</c:v>
                </c:pt>
                <c:pt idx="461">
                  <c:v>652.012</c:v>
                </c:pt>
                <c:pt idx="462">
                  <c:v>653.174</c:v>
                </c:pt>
                <c:pt idx="463">
                  <c:v>654.336</c:v>
                </c:pt>
                <c:pt idx="464">
                  <c:v>655.498</c:v>
                </c:pt>
                <c:pt idx="465">
                  <c:v>656.66</c:v>
                </c:pt>
                <c:pt idx="466">
                  <c:v>657.821</c:v>
                </c:pt>
                <c:pt idx="467">
                  <c:v>658.983</c:v>
                </c:pt>
                <c:pt idx="468">
                  <c:v>660.144</c:v>
                </c:pt>
                <c:pt idx="469">
                  <c:v>661.305</c:v>
                </c:pt>
                <c:pt idx="470">
                  <c:v>662.466</c:v>
                </c:pt>
                <c:pt idx="471">
                  <c:v>663.627</c:v>
                </c:pt>
                <c:pt idx="472">
                  <c:v>664.787</c:v>
                </c:pt>
                <c:pt idx="473">
                  <c:v>665.948</c:v>
                </c:pt>
                <c:pt idx="474">
                  <c:v>667.108</c:v>
                </c:pt>
                <c:pt idx="475">
                  <c:v>668.268</c:v>
                </c:pt>
                <c:pt idx="476">
                  <c:v>669.428</c:v>
                </c:pt>
                <c:pt idx="477">
                  <c:v>670.588</c:v>
                </c:pt>
                <c:pt idx="478">
                  <c:v>671.748</c:v>
                </c:pt>
                <c:pt idx="479">
                  <c:v>672.907</c:v>
                </c:pt>
                <c:pt idx="480">
                  <c:v>674.067</c:v>
                </c:pt>
                <c:pt idx="481">
                  <c:v>675.226</c:v>
                </c:pt>
                <c:pt idx="482">
                  <c:v>676.385</c:v>
                </c:pt>
                <c:pt idx="483">
                  <c:v>677.544</c:v>
                </c:pt>
                <c:pt idx="484">
                  <c:v>678.703</c:v>
                </c:pt>
                <c:pt idx="485">
                  <c:v>679.861</c:v>
                </c:pt>
                <c:pt idx="486">
                  <c:v>681.02</c:v>
                </c:pt>
                <c:pt idx="487">
                  <c:v>682.178</c:v>
                </c:pt>
                <c:pt idx="488">
                  <c:v>683.336</c:v>
                </c:pt>
                <c:pt idx="489">
                  <c:v>684.494</c:v>
                </c:pt>
                <c:pt idx="490">
                  <c:v>685.652</c:v>
                </c:pt>
                <c:pt idx="491">
                  <c:v>686.809</c:v>
                </c:pt>
                <c:pt idx="492">
                  <c:v>687.967</c:v>
                </c:pt>
                <c:pt idx="493">
                  <c:v>689.124</c:v>
                </c:pt>
                <c:pt idx="494">
                  <c:v>690.281</c:v>
                </c:pt>
                <c:pt idx="495">
                  <c:v>691.438</c:v>
                </c:pt>
                <c:pt idx="496">
                  <c:v>692.595</c:v>
                </c:pt>
                <c:pt idx="497">
                  <c:v>693.752</c:v>
                </c:pt>
                <c:pt idx="498">
                  <c:v>694.908</c:v>
                </c:pt>
                <c:pt idx="499">
                  <c:v>696.065</c:v>
                </c:pt>
                <c:pt idx="500">
                  <c:v>697.221</c:v>
                </c:pt>
                <c:pt idx="501">
                  <c:v>698.377</c:v>
                </c:pt>
                <c:pt idx="502">
                  <c:v>699.533</c:v>
                </c:pt>
                <c:pt idx="503">
                  <c:v>700.688</c:v>
                </c:pt>
                <c:pt idx="504">
                  <c:v>701.844</c:v>
                </c:pt>
                <c:pt idx="505">
                  <c:v>702.999</c:v>
                </c:pt>
                <c:pt idx="506">
                  <c:v>704.155</c:v>
                </c:pt>
                <c:pt idx="507">
                  <c:v>705.31</c:v>
                </c:pt>
                <c:pt idx="508">
                  <c:v>706.465</c:v>
                </c:pt>
                <c:pt idx="509">
                  <c:v>707.619</c:v>
                </c:pt>
                <c:pt idx="510">
                  <c:v>708.774</c:v>
                </c:pt>
                <c:pt idx="511">
                  <c:v>709.929</c:v>
                </c:pt>
                <c:pt idx="512">
                  <c:v>711.083</c:v>
                </c:pt>
                <c:pt idx="513">
                  <c:v>712.237</c:v>
                </c:pt>
                <c:pt idx="514">
                  <c:v>713.391</c:v>
                </c:pt>
                <c:pt idx="515">
                  <c:v>714.545</c:v>
                </c:pt>
                <c:pt idx="516">
                  <c:v>715.698</c:v>
                </c:pt>
                <c:pt idx="517">
                  <c:v>716.852</c:v>
                </c:pt>
                <c:pt idx="518">
                  <c:v>718.005</c:v>
                </c:pt>
                <c:pt idx="519">
                  <c:v>719.158</c:v>
                </c:pt>
                <c:pt idx="520">
                  <c:v>720.311</c:v>
                </c:pt>
                <c:pt idx="521">
                  <c:v>721.464</c:v>
                </c:pt>
                <c:pt idx="522">
                  <c:v>722.617</c:v>
                </c:pt>
                <c:pt idx="523">
                  <c:v>723.77</c:v>
                </c:pt>
                <c:pt idx="524">
                  <c:v>724.922</c:v>
                </c:pt>
                <c:pt idx="525">
                  <c:v>726.074</c:v>
                </c:pt>
                <c:pt idx="526">
                  <c:v>727.226</c:v>
                </c:pt>
                <c:pt idx="527">
                  <c:v>728.378</c:v>
                </c:pt>
                <c:pt idx="528">
                  <c:v>729.53</c:v>
                </c:pt>
                <c:pt idx="529">
                  <c:v>730.681</c:v>
                </c:pt>
                <c:pt idx="530">
                  <c:v>731.833</c:v>
                </c:pt>
                <c:pt idx="531">
                  <c:v>732.984</c:v>
                </c:pt>
                <c:pt idx="532">
                  <c:v>734.135</c:v>
                </c:pt>
                <c:pt idx="533">
                  <c:v>735.286</c:v>
                </c:pt>
                <c:pt idx="534">
                  <c:v>736.437</c:v>
                </c:pt>
                <c:pt idx="535">
                  <c:v>737.588</c:v>
                </c:pt>
                <c:pt idx="536">
                  <c:v>738.738</c:v>
                </c:pt>
                <c:pt idx="537">
                  <c:v>739.888</c:v>
                </c:pt>
                <c:pt idx="538">
                  <c:v>741.039</c:v>
                </c:pt>
                <c:pt idx="539">
                  <c:v>742.189</c:v>
                </c:pt>
                <c:pt idx="540">
                  <c:v>743.338</c:v>
                </c:pt>
                <c:pt idx="541">
                  <c:v>744.488</c:v>
                </c:pt>
                <c:pt idx="542">
                  <c:v>745.638</c:v>
                </c:pt>
                <c:pt idx="543">
                  <c:v>746.787</c:v>
                </c:pt>
                <c:pt idx="544">
                  <c:v>747.936</c:v>
                </c:pt>
                <c:pt idx="545">
                  <c:v>749.085</c:v>
                </c:pt>
                <c:pt idx="546">
                  <c:v>750.234</c:v>
                </c:pt>
                <c:pt idx="547">
                  <c:v>751.383</c:v>
                </c:pt>
                <c:pt idx="548">
                  <c:v>752.531</c:v>
                </c:pt>
                <c:pt idx="549">
                  <c:v>753.68</c:v>
                </c:pt>
                <c:pt idx="550">
                  <c:v>754.828</c:v>
                </c:pt>
                <c:pt idx="551">
                  <c:v>755.976</c:v>
                </c:pt>
                <c:pt idx="552">
                  <c:v>757.124</c:v>
                </c:pt>
                <c:pt idx="553">
                  <c:v>758.272</c:v>
                </c:pt>
                <c:pt idx="554">
                  <c:v>759.419</c:v>
                </c:pt>
                <c:pt idx="555">
                  <c:v>760.567</c:v>
                </c:pt>
                <c:pt idx="556">
                  <c:v>761.714</c:v>
                </c:pt>
                <c:pt idx="557">
                  <c:v>762.861</c:v>
                </c:pt>
                <c:pt idx="558">
                  <c:v>764.008</c:v>
                </c:pt>
                <c:pt idx="559">
                  <c:v>765.155</c:v>
                </c:pt>
                <c:pt idx="560">
                  <c:v>766.302</c:v>
                </c:pt>
                <c:pt idx="561">
                  <c:v>767.448</c:v>
                </c:pt>
                <c:pt idx="562">
                  <c:v>768.595</c:v>
                </c:pt>
                <c:pt idx="563">
                  <c:v>769.741</c:v>
                </c:pt>
                <c:pt idx="564">
                  <c:v>770.887</c:v>
                </c:pt>
                <c:pt idx="565">
                  <c:v>772.033</c:v>
                </c:pt>
                <c:pt idx="566">
                  <c:v>773.178</c:v>
                </c:pt>
                <c:pt idx="567">
                  <c:v>774.324</c:v>
                </c:pt>
                <c:pt idx="568">
                  <c:v>775.469</c:v>
                </c:pt>
                <c:pt idx="569">
                  <c:v>776.614</c:v>
                </c:pt>
                <c:pt idx="570">
                  <c:v>777.759</c:v>
                </c:pt>
                <c:pt idx="571">
                  <c:v>778.904</c:v>
                </c:pt>
                <c:pt idx="572">
                  <c:v>780.049</c:v>
                </c:pt>
                <c:pt idx="573">
                  <c:v>781.194</c:v>
                </c:pt>
                <c:pt idx="574">
                  <c:v>782.338</c:v>
                </c:pt>
                <c:pt idx="575">
                  <c:v>783.482</c:v>
                </c:pt>
                <c:pt idx="576">
                  <c:v>784.626</c:v>
                </c:pt>
                <c:pt idx="577">
                  <c:v>785.77</c:v>
                </c:pt>
                <c:pt idx="578">
                  <c:v>786.914</c:v>
                </c:pt>
                <c:pt idx="579">
                  <c:v>788.058</c:v>
                </c:pt>
                <c:pt idx="580">
                  <c:v>789.201</c:v>
                </c:pt>
                <c:pt idx="581">
                  <c:v>790.345</c:v>
                </c:pt>
                <c:pt idx="582">
                  <c:v>791.488</c:v>
                </c:pt>
                <c:pt idx="583">
                  <c:v>792.631</c:v>
                </c:pt>
                <c:pt idx="584">
                  <c:v>793.773</c:v>
                </c:pt>
                <c:pt idx="585">
                  <c:v>794.916</c:v>
                </c:pt>
                <c:pt idx="586">
                  <c:v>796.059</c:v>
                </c:pt>
                <c:pt idx="587">
                  <c:v>797.201</c:v>
                </c:pt>
                <c:pt idx="588">
                  <c:v>798.343</c:v>
                </c:pt>
                <c:pt idx="589">
                  <c:v>799.485</c:v>
                </c:pt>
                <c:pt idx="590">
                  <c:v>800.627</c:v>
                </c:pt>
                <c:pt idx="591">
                  <c:v>801.769</c:v>
                </c:pt>
                <c:pt idx="592">
                  <c:v>802.91</c:v>
                </c:pt>
                <c:pt idx="593">
                  <c:v>804.052</c:v>
                </c:pt>
                <c:pt idx="594">
                  <c:v>805.193</c:v>
                </c:pt>
                <c:pt idx="595">
                  <c:v>806.334</c:v>
                </c:pt>
                <c:pt idx="596">
                  <c:v>807.475</c:v>
                </c:pt>
                <c:pt idx="597">
                  <c:v>808.616</c:v>
                </c:pt>
                <c:pt idx="598">
                  <c:v>809.756</c:v>
                </c:pt>
                <c:pt idx="599">
                  <c:v>810.897</c:v>
                </c:pt>
                <c:pt idx="600">
                  <c:v>812.037</c:v>
                </c:pt>
                <c:pt idx="601">
                  <c:v>813.177</c:v>
                </c:pt>
                <c:pt idx="602">
                  <c:v>814.317</c:v>
                </c:pt>
                <c:pt idx="603">
                  <c:v>815.457</c:v>
                </c:pt>
                <c:pt idx="604">
                  <c:v>816.596</c:v>
                </c:pt>
                <c:pt idx="605">
                  <c:v>817.736</c:v>
                </c:pt>
                <c:pt idx="606">
                  <c:v>818.875</c:v>
                </c:pt>
                <c:pt idx="607">
                  <c:v>820.014</c:v>
                </c:pt>
                <c:pt idx="608">
                  <c:v>821.153</c:v>
                </c:pt>
                <c:pt idx="609">
                  <c:v>822.292</c:v>
                </c:pt>
                <c:pt idx="610">
                  <c:v>823.431</c:v>
                </c:pt>
                <c:pt idx="611">
                  <c:v>824.569</c:v>
                </c:pt>
                <c:pt idx="612">
                  <c:v>825.707</c:v>
                </c:pt>
                <c:pt idx="613">
                  <c:v>826.846</c:v>
                </c:pt>
                <c:pt idx="614">
                  <c:v>827.984</c:v>
                </c:pt>
                <c:pt idx="615">
                  <c:v>829.122</c:v>
                </c:pt>
                <c:pt idx="616">
                  <c:v>830.259</c:v>
                </c:pt>
                <c:pt idx="617">
                  <c:v>831.397</c:v>
                </c:pt>
                <c:pt idx="618">
                  <c:v>832.534</c:v>
                </c:pt>
                <c:pt idx="619">
                  <c:v>833.671</c:v>
                </c:pt>
                <c:pt idx="620">
                  <c:v>834.808</c:v>
                </c:pt>
                <c:pt idx="621">
                  <c:v>835.945</c:v>
                </c:pt>
                <c:pt idx="622">
                  <c:v>837.082</c:v>
                </c:pt>
                <c:pt idx="623">
                  <c:v>838.219</c:v>
                </c:pt>
                <c:pt idx="624">
                  <c:v>839.355</c:v>
                </c:pt>
                <c:pt idx="625">
                  <c:v>840.491</c:v>
                </c:pt>
                <c:pt idx="626">
                  <c:v>841.627</c:v>
                </c:pt>
                <c:pt idx="627">
                  <c:v>842.763</c:v>
                </c:pt>
                <c:pt idx="628">
                  <c:v>843.899</c:v>
                </c:pt>
                <c:pt idx="629">
                  <c:v>845.035</c:v>
                </c:pt>
                <c:pt idx="630">
                  <c:v>846.17</c:v>
                </c:pt>
                <c:pt idx="631">
                  <c:v>847.306</c:v>
                </c:pt>
                <c:pt idx="632">
                  <c:v>848.441</c:v>
                </c:pt>
                <c:pt idx="633">
                  <c:v>849.576</c:v>
                </c:pt>
                <c:pt idx="634">
                  <c:v>850.71</c:v>
                </c:pt>
                <c:pt idx="635">
                  <c:v>851.845</c:v>
                </c:pt>
                <c:pt idx="636">
                  <c:v>852.98</c:v>
                </c:pt>
                <c:pt idx="637">
                  <c:v>854.114</c:v>
                </c:pt>
                <c:pt idx="638">
                  <c:v>855.248</c:v>
                </c:pt>
                <c:pt idx="639">
                  <c:v>856.382</c:v>
                </c:pt>
                <c:pt idx="640">
                  <c:v>857.516</c:v>
                </c:pt>
                <c:pt idx="641">
                  <c:v>858.65</c:v>
                </c:pt>
                <c:pt idx="642">
                  <c:v>859.783</c:v>
                </c:pt>
                <c:pt idx="643">
                  <c:v>860.917</c:v>
                </c:pt>
                <c:pt idx="644">
                  <c:v>862.05</c:v>
                </c:pt>
                <c:pt idx="645">
                  <c:v>863.183</c:v>
                </c:pt>
                <c:pt idx="646">
                  <c:v>864.316</c:v>
                </c:pt>
                <c:pt idx="647">
                  <c:v>865.448</c:v>
                </c:pt>
                <c:pt idx="648">
                  <c:v>866.581</c:v>
                </c:pt>
                <c:pt idx="649">
                  <c:v>867.713</c:v>
                </c:pt>
                <c:pt idx="650">
                  <c:v>868.846</c:v>
                </c:pt>
                <c:pt idx="651">
                  <c:v>869.978</c:v>
                </c:pt>
                <c:pt idx="652">
                  <c:v>871.11</c:v>
                </c:pt>
                <c:pt idx="653">
                  <c:v>872.241</c:v>
                </c:pt>
                <c:pt idx="654">
                  <c:v>873.373</c:v>
                </c:pt>
                <c:pt idx="655">
                  <c:v>874.505</c:v>
                </c:pt>
                <c:pt idx="656">
                  <c:v>875.636</c:v>
                </c:pt>
                <c:pt idx="657">
                  <c:v>876.767</c:v>
                </c:pt>
                <c:pt idx="658">
                  <c:v>877.898</c:v>
                </c:pt>
                <c:pt idx="659">
                  <c:v>879.029</c:v>
                </c:pt>
                <c:pt idx="660">
                  <c:v>880.159</c:v>
                </c:pt>
                <c:pt idx="661">
                  <c:v>881.29</c:v>
                </c:pt>
                <c:pt idx="662">
                  <c:v>882.42</c:v>
                </c:pt>
                <c:pt idx="663">
                  <c:v>883.55</c:v>
                </c:pt>
                <c:pt idx="664">
                  <c:v>884.68</c:v>
                </c:pt>
                <c:pt idx="665">
                  <c:v>885.81</c:v>
                </c:pt>
                <c:pt idx="666">
                  <c:v>886.94</c:v>
                </c:pt>
                <c:pt idx="667">
                  <c:v>888.069</c:v>
                </c:pt>
                <c:pt idx="668">
                  <c:v>889.199</c:v>
                </c:pt>
                <c:pt idx="669">
                  <c:v>890.328</c:v>
                </c:pt>
                <c:pt idx="670">
                  <c:v>891.457</c:v>
                </c:pt>
                <c:pt idx="671">
                  <c:v>892.586</c:v>
                </c:pt>
                <c:pt idx="672">
                  <c:v>893.714</c:v>
                </c:pt>
                <c:pt idx="673">
                  <c:v>894.843</c:v>
                </c:pt>
                <c:pt idx="674">
                  <c:v>895.971</c:v>
                </c:pt>
                <c:pt idx="675">
                  <c:v>897.1</c:v>
                </c:pt>
                <c:pt idx="676">
                  <c:v>898.228</c:v>
                </c:pt>
                <c:pt idx="677">
                  <c:v>899.356</c:v>
                </c:pt>
                <c:pt idx="678">
                  <c:v>900.483</c:v>
                </c:pt>
                <c:pt idx="679">
                  <c:v>901.611</c:v>
                </c:pt>
                <c:pt idx="680">
                  <c:v>902.738</c:v>
                </c:pt>
                <c:pt idx="681">
                  <c:v>903.866</c:v>
                </c:pt>
                <c:pt idx="682">
                  <c:v>904.993</c:v>
                </c:pt>
                <c:pt idx="683">
                  <c:v>906.12</c:v>
                </c:pt>
                <c:pt idx="684">
                  <c:v>907.246</c:v>
                </c:pt>
                <c:pt idx="685">
                  <c:v>908.373</c:v>
                </c:pt>
                <c:pt idx="686">
                  <c:v>909.5</c:v>
                </c:pt>
                <c:pt idx="687">
                  <c:v>910.626</c:v>
                </c:pt>
                <c:pt idx="688">
                  <c:v>911.752</c:v>
                </c:pt>
                <c:pt idx="689">
                  <c:v>912.878</c:v>
                </c:pt>
                <c:pt idx="690">
                  <c:v>914.004</c:v>
                </c:pt>
                <c:pt idx="691">
                  <c:v>915.129</c:v>
                </c:pt>
                <c:pt idx="692">
                  <c:v>916.255</c:v>
                </c:pt>
                <c:pt idx="693">
                  <c:v>917.38</c:v>
                </c:pt>
                <c:pt idx="694">
                  <c:v>918.505</c:v>
                </c:pt>
                <c:pt idx="695">
                  <c:v>919.63</c:v>
                </c:pt>
                <c:pt idx="696">
                  <c:v>920.755</c:v>
                </c:pt>
                <c:pt idx="697">
                  <c:v>921.88</c:v>
                </c:pt>
                <c:pt idx="698">
                  <c:v>923.004</c:v>
                </c:pt>
                <c:pt idx="699">
                  <c:v>924.129</c:v>
                </c:pt>
                <c:pt idx="700">
                  <c:v>925.253</c:v>
                </c:pt>
                <c:pt idx="701">
                  <c:v>926.377</c:v>
                </c:pt>
                <c:pt idx="702">
                  <c:v>927.501</c:v>
                </c:pt>
                <c:pt idx="703">
                  <c:v>928.625</c:v>
                </c:pt>
                <c:pt idx="704">
                  <c:v>929.748</c:v>
                </c:pt>
                <c:pt idx="705">
                  <c:v>930.872</c:v>
                </c:pt>
                <c:pt idx="706">
                  <c:v>931.995</c:v>
                </c:pt>
                <c:pt idx="707">
                  <c:v>933.118</c:v>
                </c:pt>
                <c:pt idx="708">
                  <c:v>934.241</c:v>
                </c:pt>
                <c:pt idx="709">
                  <c:v>935.364</c:v>
                </c:pt>
                <c:pt idx="710">
                  <c:v>936.486</c:v>
                </c:pt>
                <c:pt idx="711">
                  <c:v>937.609</c:v>
                </c:pt>
                <c:pt idx="712">
                  <c:v>938.731</c:v>
                </c:pt>
                <c:pt idx="713">
                  <c:v>939.853</c:v>
                </c:pt>
                <c:pt idx="714">
                  <c:v>940.975</c:v>
                </c:pt>
                <c:pt idx="715">
                  <c:v>942.097</c:v>
                </c:pt>
                <c:pt idx="716">
                  <c:v>943.218</c:v>
                </c:pt>
                <c:pt idx="717">
                  <c:v>944.34</c:v>
                </c:pt>
                <c:pt idx="718">
                  <c:v>945.461</c:v>
                </c:pt>
                <c:pt idx="719">
                  <c:v>946.582</c:v>
                </c:pt>
                <c:pt idx="720">
                  <c:v>947.703</c:v>
                </c:pt>
                <c:pt idx="721">
                  <c:v>948.824</c:v>
                </c:pt>
                <c:pt idx="722">
                  <c:v>949.945</c:v>
                </c:pt>
                <c:pt idx="723">
                  <c:v>951.065</c:v>
                </c:pt>
                <c:pt idx="724">
                  <c:v>952.186</c:v>
                </c:pt>
                <c:pt idx="725">
                  <c:v>953.306</c:v>
                </c:pt>
                <c:pt idx="726">
                  <c:v>954.426</c:v>
                </c:pt>
                <c:pt idx="727">
                  <c:v>955.546</c:v>
                </c:pt>
                <c:pt idx="728">
                  <c:v>956.665</c:v>
                </c:pt>
                <c:pt idx="729">
                  <c:v>957.785</c:v>
                </c:pt>
                <c:pt idx="730">
                  <c:v>958.904</c:v>
                </c:pt>
                <c:pt idx="731">
                  <c:v>960.023</c:v>
                </c:pt>
                <c:pt idx="732">
                  <c:v>961.142</c:v>
                </c:pt>
                <c:pt idx="733">
                  <c:v>962.261</c:v>
                </c:pt>
                <c:pt idx="734">
                  <c:v>963.38</c:v>
                </c:pt>
                <c:pt idx="735">
                  <c:v>964.499</c:v>
                </c:pt>
                <c:pt idx="736">
                  <c:v>965.617</c:v>
                </c:pt>
                <c:pt idx="737">
                  <c:v>966.735</c:v>
                </c:pt>
                <c:pt idx="738">
                  <c:v>967.853</c:v>
                </c:pt>
                <c:pt idx="739">
                  <c:v>968.971</c:v>
                </c:pt>
                <c:pt idx="740">
                  <c:v>970.089</c:v>
                </c:pt>
                <c:pt idx="741">
                  <c:v>971.207</c:v>
                </c:pt>
                <c:pt idx="742">
                  <c:v>972.324</c:v>
                </c:pt>
                <c:pt idx="743">
                  <c:v>973.441</c:v>
                </c:pt>
                <c:pt idx="744">
                  <c:v>974.558</c:v>
                </c:pt>
                <c:pt idx="745">
                  <c:v>975.675</c:v>
                </c:pt>
                <c:pt idx="746">
                  <c:v>976.792</c:v>
                </c:pt>
                <c:pt idx="747">
                  <c:v>977.909</c:v>
                </c:pt>
                <c:pt idx="748">
                  <c:v>979.025</c:v>
                </c:pt>
                <c:pt idx="749">
                  <c:v>980.141</c:v>
                </c:pt>
                <c:pt idx="750">
                  <c:v>981.258</c:v>
                </c:pt>
                <c:pt idx="751">
                  <c:v>982.374</c:v>
                </c:pt>
                <c:pt idx="752">
                  <c:v>983.489</c:v>
                </c:pt>
                <c:pt idx="753">
                  <c:v>984.605</c:v>
                </c:pt>
                <c:pt idx="754">
                  <c:v>985.72</c:v>
                </c:pt>
                <c:pt idx="755">
                  <c:v>986.836</c:v>
                </c:pt>
                <c:pt idx="756">
                  <c:v>987.951</c:v>
                </c:pt>
                <c:pt idx="757">
                  <c:v>989.066</c:v>
                </c:pt>
                <c:pt idx="758">
                  <c:v>990.181</c:v>
                </c:pt>
                <c:pt idx="759">
                  <c:v>991.295</c:v>
                </c:pt>
                <c:pt idx="760">
                  <c:v>992.41</c:v>
                </c:pt>
                <c:pt idx="761">
                  <c:v>993.524</c:v>
                </c:pt>
                <c:pt idx="762">
                  <c:v>994.639</c:v>
                </c:pt>
                <c:pt idx="763">
                  <c:v>995.753</c:v>
                </c:pt>
                <c:pt idx="764">
                  <c:v>996.866</c:v>
                </c:pt>
                <c:pt idx="765">
                  <c:v>997.98</c:v>
                </c:pt>
                <c:pt idx="766">
                  <c:v>999.094</c:v>
                </c:pt>
                <c:pt idx="767">
                  <c:v>1000.207</c:v>
                </c:pt>
                <c:pt idx="768">
                  <c:v>1001.32</c:v>
                </c:pt>
                <c:pt idx="769">
                  <c:v>1002.433</c:v>
                </c:pt>
                <c:pt idx="770">
                  <c:v>1003.546</c:v>
                </c:pt>
                <c:pt idx="771">
                  <c:v>1004.659</c:v>
                </c:pt>
                <c:pt idx="772">
                  <c:v>1005.772</c:v>
                </c:pt>
                <c:pt idx="773">
                  <c:v>1006.884</c:v>
                </c:pt>
                <c:pt idx="774">
                  <c:v>1007.996</c:v>
                </c:pt>
                <c:pt idx="775">
                  <c:v>1009.108</c:v>
                </c:pt>
                <c:pt idx="776">
                  <c:v>1010.22</c:v>
                </c:pt>
                <c:pt idx="777">
                  <c:v>1011.332</c:v>
                </c:pt>
                <c:pt idx="778">
                  <c:v>1012.444</c:v>
                </c:pt>
                <c:pt idx="779">
                  <c:v>1013.555</c:v>
                </c:pt>
                <c:pt idx="780">
                  <c:v>1014.666</c:v>
                </c:pt>
                <c:pt idx="781">
                  <c:v>1015.777</c:v>
                </c:pt>
                <c:pt idx="782">
                  <c:v>1016.888</c:v>
                </c:pt>
                <c:pt idx="783">
                  <c:v>1017.999</c:v>
                </c:pt>
                <c:pt idx="784">
                  <c:v>1019.11</c:v>
                </c:pt>
                <c:pt idx="785">
                  <c:v>1020.22</c:v>
                </c:pt>
                <c:pt idx="786">
                  <c:v>1021.331</c:v>
                </c:pt>
                <c:pt idx="787">
                  <c:v>1022.441</c:v>
                </c:pt>
                <c:pt idx="788">
                  <c:v>1023.551</c:v>
                </c:pt>
                <c:pt idx="789">
                  <c:v>1024.661</c:v>
                </c:pt>
                <c:pt idx="790">
                  <c:v>1025.77</c:v>
                </c:pt>
                <c:pt idx="791">
                  <c:v>1026.88</c:v>
                </c:pt>
                <c:pt idx="792">
                  <c:v>1027.989</c:v>
                </c:pt>
                <c:pt idx="793">
                  <c:v>1029.098</c:v>
                </c:pt>
                <c:pt idx="794">
                  <c:v>1030.207</c:v>
                </c:pt>
                <c:pt idx="795">
                  <c:v>1031.316</c:v>
                </c:pt>
                <c:pt idx="796">
                  <c:v>1032.425</c:v>
                </c:pt>
                <c:pt idx="797">
                  <c:v>1033.533</c:v>
                </c:pt>
                <c:pt idx="798">
                  <c:v>1034.642</c:v>
                </c:pt>
                <c:pt idx="799">
                  <c:v>1035.75</c:v>
                </c:pt>
                <c:pt idx="800">
                  <c:v>1036.858</c:v>
                </c:pt>
                <c:pt idx="801">
                  <c:v>1037.966</c:v>
                </c:pt>
                <c:pt idx="802">
                  <c:v>1039.073</c:v>
                </c:pt>
                <c:pt idx="803">
                  <c:v>1040.181</c:v>
                </c:pt>
                <c:pt idx="804">
                  <c:v>1041.288</c:v>
                </c:pt>
                <c:pt idx="805">
                  <c:v>1042.396</c:v>
                </c:pt>
                <c:pt idx="806">
                  <c:v>1043.503</c:v>
                </c:pt>
                <c:pt idx="807">
                  <c:v>1044.61</c:v>
                </c:pt>
                <c:pt idx="808">
                  <c:v>1045.716</c:v>
                </c:pt>
                <c:pt idx="809">
                  <c:v>1046.823</c:v>
                </c:pt>
                <c:pt idx="810">
                  <c:v>1047.929</c:v>
                </c:pt>
                <c:pt idx="811">
                  <c:v>1049.036</c:v>
                </c:pt>
                <c:pt idx="812">
                  <c:v>1050.142</c:v>
                </c:pt>
                <c:pt idx="813">
                  <c:v>1051.248</c:v>
                </c:pt>
                <c:pt idx="814">
                  <c:v>1052.353</c:v>
                </c:pt>
                <c:pt idx="815">
                  <c:v>1053.459</c:v>
                </c:pt>
                <c:pt idx="816">
                  <c:v>1054.564</c:v>
                </c:pt>
                <c:pt idx="817">
                  <c:v>1055.67</c:v>
                </c:pt>
                <c:pt idx="818">
                  <c:v>1056.775</c:v>
                </c:pt>
                <c:pt idx="819">
                  <c:v>1057.88</c:v>
                </c:pt>
                <c:pt idx="820">
                  <c:v>1058.985</c:v>
                </c:pt>
                <c:pt idx="821">
                  <c:v>1060.089</c:v>
                </c:pt>
                <c:pt idx="822">
                  <c:v>1061.194</c:v>
                </c:pt>
                <c:pt idx="823">
                  <c:v>1062.298</c:v>
                </c:pt>
                <c:pt idx="824">
                  <c:v>1063.402</c:v>
                </c:pt>
                <c:pt idx="825">
                  <c:v>1064.506</c:v>
                </c:pt>
                <c:pt idx="826">
                  <c:v>1065.61</c:v>
                </c:pt>
                <c:pt idx="827">
                  <c:v>1066.713</c:v>
                </c:pt>
                <c:pt idx="828">
                  <c:v>1067.817</c:v>
                </c:pt>
                <c:pt idx="829">
                  <c:v>1068.92</c:v>
                </c:pt>
                <c:pt idx="830">
                  <c:v>1070.023</c:v>
                </c:pt>
                <c:pt idx="831">
                  <c:v>1071.126</c:v>
                </c:pt>
                <c:pt idx="832">
                  <c:v>1072.229</c:v>
                </c:pt>
                <c:pt idx="833">
                  <c:v>1073.332</c:v>
                </c:pt>
                <c:pt idx="834">
                  <c:v>1074.435</c:v>
                </c:pt>
                <c:pt idx="835">
                  <c:v>1075.537</c:v>
                </c:pt>
                <c:pt idx="836">
                  <c:v>1076.639</c:v>
                </c:pt>
                <c:pt idx="837">
                  <c:v>1077.741</c:v>
                </c:pt>
                <c:pt idx="838">
                  <c:v>1078.843</c:v>
                </c:pt>
                <c:pt idx="839">
                  <c:v>1079.945</c:v>
                </c:pt>
                <c:pt idx="840">
                  <c:v>1081.046</c:v>
                </c:pt>
                <c:pt idx="841">
                  <c:v>1082.148</c:v>
                </c:pt>
                <c:pt idx="842">
                  <c:v>1083.249</c:v>
                </c:pt>
                <c:pt idx="843">
                  <c:v>1084.35</c:v>
                </c:pt>
                <c:pt idx="844">
                  <c:v>1085.451</c:v>
                </c:pt>
                <c:pt idx="845">
                  <c:v>1086.551</c:v>
                </c:pt>
                <c:pt idx="846">
                  <c:v>1087.652</c:v>
                </c:pt>
                <c:pt idx="847">
                  <c:v>1088.752</c:v>
                </c:pt>
                <c:pt idx="848">
                  <c:v>1089.853</c:v>
                </c:pt>
                <c:pt idx="849">
                  <c:v>1090.953</c:v>
                </c:pt>
                <c:pt idx="850">
                  <c:v>1092.053</c:v>
                </c:pt>
                <c:pt idx="851">
                  <c:v>1093.152</c:v>
                </c:pt>
                <c:pt idx="852">
                  <c:v>1094.252</c:v>
                </c:pt>
                <c:pt idx="853">
                  <c:v>1095.351</c:v>
                </c:pt>
                <c:pt idx="854">
                  <c:v>1096.451</c:v>
                </c:pt>
                <c:pt idx="855">
                  <c:v>1097.55</c:v>
                </c:pt>
                <c:pt idx="856">
                  <c:v>1098.649</c:v>
                </c:pt>
                <c:pt idx="857">
                  <c:v>1099.748</c:v>
                </c:pt>
                <c:pt idx="858">
                  <c:v>1100.846</c:v>
                </c:pt>
                <c:pt idx="859">
                  <c:v>1101.945</c:v>
                </c:pt>
                <c:pt idx="860">
                  <c:v>1103.043</c:v>
                </c:pt>
                <c:pt idx="861">
                  <c:v>1104.141</c:v>
                </c:pt>
                <c:pt idx="862">
                  <c:v>1105.239</c:v>
                </c:pt>
                <c:pt idx="863">
                  <c:v>1106.337</c:v>
                </c:pt>
                <c:pt idx="864">
                  <c:v>1107.434</c:v>
                </c:pt>
                <c:pt idx="865">
                  <c:v>1108.532</c:v>
                </c:pt>
                <c:pt idx="866">
                  <c:v>1109.629</c:v>
                </c:pt>
                <c:pt idx="867">
                  <c:v>1110.726</c:v>
                </c:pt>
                <c:pt idx="868">
                  <c:v>1111.823</c:v>
                </c:pt>
                <c:pt idx="869">
                  <c:v>1112.92</c:v>
                </c:pt>
                <c:pt idx="870">
                  <c:v>1114.017</c:v>
                </c:pt>
                <c:pt idx="871">
                  <c:v>1115.113</c:v>
                </c:pt>
                <c:pt idx="872">
                  <c:v>1116.21</c:v>
                </c:pt>
                <c:pt idx="873">
                  <c:v>1117.306</c:v>
                </c:pt>
                <c:pt idx="874">
                  <c:v>1118.402</c:v>
                </c:pt>
                <c:pt idx="875">
                  <c:v>1119.498</c:v>
                </c:pt>
                <c:pt idx="876">
                  <c:v>1120.593</c:v>
                </c:pt>
                <c:pt idx="877">
                  <c:v>1121.689</c:v>
                </c:pt>
                <c:pt idx="878">
                  <c:v>1122.784</c:v>
                </c:pt>
                <c:pt idx="879">
                  <c:v>1123.879</c:v>
                </c:pt>
                <c:pt idx="880">
                  <c:v>1124.974</c:v>
                </c:pt>
                <c:pt idx="881">
                  <c:v>1126.069</c:v>
                </c:pt>
                <c:pt idx="882">
                  <c:v>1127.164</c:v>
                </c:pt>
                <c:pt idx="883">
                  <c:v>1128.259</c:v>
                </c:pt>
                <c:pt idx="884">
                  <c:v>1129.353</c:v>
                </c:pt>
                <c:pt idx="885">
                  <c:v>1130.447</c:v>
                </c:pt>
                <c:pt idx="886">
                  <c:v>1131.541</c:v>
                </c:pt>
                <c:pt idx="887">
                  <c:v>1132.635</c:v>
                </c:pt>
                <c:pt idx="888">
                  <c:v>1133.729</c:v>
                </c:pt>
                <c:pt idx="889">
                  <c:v>1134.822</c:v>
                </c:pt>
                <c:pt idx="890">
                  <c:v>1135.916</c:v>
                </c:pt>
                <c:pt idx="891">
                  <c:v>1137.009</c:v>
                </c:pt>
                <c:pt idx="892">
                  <c:v>1138.102</c:v>
                </c:pt>
                <c:pt idx="893">
                  <c:v>1139.195</c:v>
                </c:pt>
                <c:pt idx="894">
                  <c:v>1140.288</c:v>
                </c:pt>
                <c:pt idx="895">
                  <c:v>1141.38</c:v>
                </c:pt>
                <c:pt idx="896">
                  <c:v>1142.473</c:v>
                </c:pt>
                <c:pt idx="897">
                  <c:v>1143.565</c:v>
                </c:pt>
                <c:pt idx="898">
                  <c:v>1144.657</c:v>
                </c:pt>
                <c:pt idx="899">
                  <c:v>1145.749</c:v>
                </c:pt>
                <c:pt idx="900">
                  <c:v>1146.841</c:v>
                </c:pt>
                <c:pt idx="901">
                  <c:v>1147.932</c:v>
                </c:pt>
                <c:pt idx="902">
                  <c:v>1149.024</c:v>
                </c:pt>
                <c:pt idx="903">
                  <c:v>1150.115</c:v>
                </c:pt>
                <c:pt idx="904">
                  <c:v>1151.206</c:v>
                </c:pt>
                <c:pt idx="905">
                  <c:v>1152.297</c:v>
                </c:pt>
                <c:pt idx="906">
                  <c:v>1153.388</c:v>
                </c:pt>
                <c:pt idx="907">
                  <c:v>1154.479</c:v>
                </c:pt>
                <c:pt idx="908">
                  <c:v>1155.569</c:v>
                </c:pt>
                <c:pt idx="909">
                  <c:v>1156.659</c:v>
                </c:pt>
                <c:pt idx="910">
                  <c:v>1157.75</c:v>
                </c:pt>
                <c:pt idx="911">
                  <c:v>1158.839</c:v>
                </c:pt>
                <c:pt idx="912">
                  <c:v>1159.929</c:v>
                </c:pt>
                <c:pt idx="913">
                  <c:v>1161.019</c:v>
                </c:pt>
                <c:pt idx="914">
                  <c:v>1162.108</c:v>
                </c:pt>
                <c:pt idx="915">
                  <c:v>1163.198</c:v>
                </c:pt>
                <c:pt idx="916">
                  <c:v>1164.287</c:v>
                </c:pt>
                <c:pt idx="917">
                  <c:v>1165.376</c:v>
                </c:pt>
                <c:pt idx="918">
                  <c:v>1166.465</c:v>
                </c:pt>
                <c:pt idx="919">
                  <c:v>1167.553</c:v>
                </c:pt>
                <c:pt idx="920">
                  <c:v>1168.642</c:v>
                </c:pt>
                <c:pt idx="921">
                  <c:v>1169.73</c:v>
                </c:pt>
                <c:pt idx="922">
                  <c:v>1170.818</c:v>
                </c:pt>
                <c:pt idx="923">
                  <c:v>1171.906</c:v>
                </c:pt>
                <c:pt idx="924">
                  <c:v>1172.994</c:v>
                </c:pt>
                <c:pt idx="925">
                  <c:v>1174.082</c:v>
                </c:pt>
                <c:pt idx="926">
                  <c:v>1175.17</c:v>
                </c:pt>
                <c:pt idx="927">
                  <c:v>1176.257</c:v>
                </c:pt>
                <c:pt idx="928">
                  <c:v>1177.344</c:v>
                </c:pt>
                <c:pt idx="929">
                  <c:v>1178.431</c:v>
                </c:pt>
                <c:pt idx="930">
                  <c:v>1179.518</c:v>
                </c:pt>
                <c:pt idx="931">
                  <c:v>1180.605</c:v>
                </c:pt>
                <c:pt idx="932">
                  <c:v>1181.691</c:v>
                </c:pt>
                <c:pt idx="933">
                  <c:v>1182.778</c:v>
                </c:pt>
                <c:pt idx="934">
                  <c:v>1183.864</c:v>
                </c:pt>
                <c:pt idx="935">
                  <c:v>1184.95</c:v>
                </c:pt>
                <c:pt idx="936">
                  <c:v>1186.036</c:v>
                </c:pt>
                <c:pt idx="937">
                  <c:v>1187.122</c:v>
                </c:pt>
                <c:pt idx="938">
                  <c:v>1188.207</c:v>
                </c:pt>
                <c:pt idx="939">
                  <c:v>1189.292</c:v>
                </c:pt>
                <c:pt idx="940">
                  <c:v>1190.378</c:v>
                </c:pt>
                <c:pt idx="941">
                  <c:v>1191.463</c:v>
                </c:pt>
                <c:pt idx="942">
                  <c:v>1192.548</c:v>
                </c:pt>
                <c:pt idx="943">
                  <c:v>1193.632</c:v>
                </c:pt>
                <c:pt idx="944">
                  <c:v>1194.717</c:v>
                </c:pt>
                <c:pt idx="945">
                  <c:v>1195.801</c:v>
                </c:pt>
                <c:pt idx="946">
                  <c:v>1196.886</c:v>
                </c:pt>
                <c:pt idx="947">
                  <c:v>1197.97</c:v>
                </c:pt>
                <c:pt idx="948">
                  <c:v>1199.054</c:v>
                </c:pt>
                <c:pt idx="949">
                  <c:v>1200.137</c:v>
                </c:pt>
                <c:pt idx="950">
                  <c:v>1201.221</c:v>
                </c:pt>
                <c:pt idx="951">
                  <c:v>1202.305</c:v>
                </c:pt>
                <c:pt idx="952">
                  <c:v>1203.388</c:v>
                </c:pt>
                <c:pt idx="953">
                  <c:v>1204.471</c:v>
                </c:pt>
                <c:pt idx="954">
                  <c:v>1205.554</c:v>
                </c:pt>
                <c:pt idx="955">
                  <c:v>1206.637</c:v>
                </c:pt>
                <c:pt idx="956">
                  <c:v>1207.719</c:v>
                </c:pt>
                <c:pt idx="957">
                  <c:v>1208.802</c:v>
                </c:pt>
                <c:pt idx="958">
                  <c:v>1209.884</c:v>
                </c:pt>
                <c:pt idx="959">
                  <c:v>1210.966</c:v>
                </c:pt>
                <c:pt idx="960">
                  <c:v>1212.048</c:v>
                </c:pt>
                <c:pt idx="961">
                  <c:v>1213.13</c:v>
                </c:pt>
                <c:pt idx="962">
                  <c:v>1214.212</c:v>
                </c:pt>
                <c:pt idx="963">
                  <c:v>1215.293</c:v>
                </c:pt>
                <c:pt idx="964">
                  <c:v>1216.374</c:v>
                </c:pt>
                <c:pt idx="965">
                  <c:v>1217.456</c:v>
                </c:pt>
                <c:pt idx="966">
                  <c:v>1218.536</c:v>
                </c:pt>
                <c:pt idx="967">
                  <c:v>1219.617</c:v>
                </c:pt>
                <c:pt idx="968">
                  <c:v>1220.698</c:v>
                </c:pt>
                <c:pt idx="969">
                  <c:v>1221.778</c:v>
                </c:pt>
                <c:pt idx="970">
                  <c:v>1222.859</c:v>
                </c:pt>
                <c:pt idx="971">
                  <c:v>1223.939</c:v>
                </c:pt>
                <c:pt idx="972">
                  <c:v>1225.019</c:v>
                </c:pt>
                <c:pt idx="973">
                  <c:v>1226.099</c:v>
                </c:pt>
                <c:pt idx="974">
                  <c:v>1227.178</c:v>
                </c:pt>
                <c:pt idx="975">
                  <c:v>1228.258</c:v>
                </c:pt>
                <c:pt idx="976">
                  <c:v>1229.337</c:v>
                </c:pt>
                <c:pt idx="977">
                  <c:v>1230.417</c:v>
                </c:pt>
                <c:pt idx="978">
                  <c:v>1231.496</c:v>
                </c:pt>
                <c:pt idx="979">
                  <c:v>1232.574</c:v>
                </c:pt>
                <c:pt idx="980">
                  <c:v>1233.653</c:v>
                </c:pt>
                <c:pt idx="981">
                  <c:v>1234.732</c:v>
                </c:pt>
                <c:pt idx="982">
                  <c:v>1235.81</c:v>
                </c:pt>
                <c:pt idx="983">
                  <c:v>1236.888</c:v>
                </c:pt>
                <c:pt idx="984">
                  <c:v>1237.966</c:v>
                </c:pt>
                <c:pt idx="985">
                  <c:v>1239.044</c:v>
                </c:pt>
                <c:pt idx="986">
                  <c:v>1240.122</c:v>
                </c:pt>
                <c:pt idx="987">
                  <c:v>1241.199</c:v>
                </c:pt>
                <c:pt idx="988">
                  <c:v>1242.277</c:v>
                </c:pt>
                <c:pt idx="989">
                  <c:v>1243.354</c:v>
                </c:pt>
                <c:pt idx="990">
                  <c:v>1244.431</c:v>
                </c:pt>
                <c:pt idx="991">
                  <c:v>1245.508</c:v>
                </c:pt>
                <c:pt idx="992">
                  <c:v>1246.585</c:v>
                </c:pt>
                <c:pt idx="993">
                  <c:v>1247.661</c:v>
                </c:pt>
                <c:pt idx="994">
                  <c:v>1248.738</c:v>
                </c:pt>
                <c:pt idx="995">
                  <c:v>1249.814</c:v>
                </c:pt>
                <c:pt idx="996">
                  <c:v>1250.89</c:v>
                </c:pt>
                <c:pt idx="997">
                  <c:v>1251.966</c:v>
                </c:pt>
                <c:pt idx="998">
                  <c:v>1253.042</c:v>
                </c:pt>
                <c:pt idx="999">
                  <c:v>1254.117</c:v>
                </c:pt>
                <c:pt idx="1000">
                  <c:v>1255.193</c:v>
                </c:pt>
                <c:pt idx="1001">
                  <c:v>1256.268</c:v>
                </c:pt>
                <c:pt idx="1002">
                  <c:v>1257.343</c:v>
                </c:pt>
                <c:pt idx="1003">
                  <c:v>1258.418</c:v>
                </c:pt>
                <c:pt idx="1004">
                  <c:v>1259.493</c:v>
                </c:pt>
                <c:pt idx="1005">
                  <c:v>1260.567</c:v>
                </c:pt>
                <c:pt idx="1006">
                  <c:v>1261.642</c:v>
                </c:pt>
                <c:pt idx="1007">
                  <c:v>1262.716</c:v>
                </c:pt>
                <c:pt idx="1008">
                  <c:v>1263.79</c:v>
                </c:pt>
                <c:pt idx="1009">
                  <c:v>1264.864</c:v>
                </c:pt>
                <c:pt idx="1010">
                  <c:v>1265.938</c:v>
                </c:pt>
                <c:pt idx="1011">
                  <c:v>1267.011</c:v>
                </c:pt>
                <c:pt idx="1012">
                  <c:v>1268.085</c:v>
                </c:pt>
                <c:pt idx="1013">
                  <c:v>1269.158</c:v>
                </c:pt>
                <c:pt idx="1014">
                  <c:v>1270.231</c:v>
                </c:pt>
                <c:pt idx="1015">
                  <c:v>1271.304</c:v>
                </c:pt>
                <c:pt idx="1016">
                  <c:v>1272.377</c:v>
                </c:pt>
                <c:pt idx="1017">
                  <c:v>1273.45</c:v>
                </c:pt>
                <c:pt idx="1018">
                  <c:v>1274.522</c:v>
                </c:pt>
                <c:pt idx="1019">
                  <c:v>1275.594</c:v>
                </c:pt>
                <c:pt idx="1020">
                  <c:v>1276.666</c:v>
                </c:pt>
                <c:pt idx="1021">
                  <c:v>1277.738</c:v>
                </c:pt>
                <c:pt idx="1022">
                  <c:v>1278.81</c:v>
                </c:pt>
                <c:pt idx="1023">
                  <c:v>1279.882</c:v>
                </c:pt>
                <c:pt idx="1024">
                  <c:v>1280.953</c:v>
                </c:pt>
                <c:pt idx="1025">
                  <c:v>1282.025</c:v>
                </c:pt>
                <c:pt idx="1026">
                  <c:v>1283.096</c:v>
                </c:pt>
                <c:pt idx="1027">
                  <c:v>1284.167</c:v>
                </c:pt>
                <c:pt idx="1028">
                  <c:v>1285.238</c:v>
                </c:pt>
                <c:pt idx="1029">
                  <c:v>1286.308</c:v>
                </c:pt>
                <c:pt idx="1030">
                  <c:v>1287.379</c:v>
                </c:pt>
                <c:pt idx="1031">
                  <c:v>1288.449</c:v>
                </c:pt>
                <c:pt idx="1032">
                  <c:v>1289.519</c:v>
                </c:pt>
                <c:pt idx="1033">
                  <c:v>1290.589</c:v>
                </c:pt>
                <c:pt idx="1034">
                  <c:v>1291.659</c:v>
                </c:pt>
                <c:pt idx="1035">
                  <c:v>1292.729</c:v>
                </c:pt>
                <c:pt idx="1036">
                  <c:v>1293.798</c:v>
                </c:pt>
                <c:pt idx="1037">
                  <c:v>1294.868</c:v>
                </c:pt>
                <c:pt idx="1038">
                  <c:v>1295.937</c:v>
                </c:pt>
                <c:pt idx="1039">
                  <c:v>1297.006</c:v>
                </c:pt>
                <c:pt idx="1040">
                  <c:v>1298.075</c:v>
                </c:pt>
                <c:pt idx="1041">
                  <c:v>1299.143</c:v>
                </c:pt>
                <c:pt idx="1042">
                  <c:v>1300.212</c:v>
                </c:pt>
                <c:pt idx="1043">
                  <c:v>1301.28</c:v>
                </c:pt>
                <c:pt idx="1044">
                  <c:v>1302.348</c:v>
                </c:pt>
                <c:pt idx="1045">
                  <c:v>1303.416</c:v>
                </c:pt>
                <c:pt idx="1046">
                  <c:v>1304.484</c:v>
                </c:pt>
                <c:pt idx="1047">
                  <c:v>1305.552</c:v>
                </c:pt>
                <c:pt idx="1048">
                  <c:v>1306.62</c:v>
                </c:pt>
                <c:pt idx="1049">
                  <c:v>1307.687</c:v>
                </c:pt>
                <c:pt idx="1050">
                  <c:v>1308.754</c:v>
                </c:pt>
                <c:pt idx="1051">
                  <c:v>1309.821</c:v>
                </c:pt>
                <c:pt idx="1052">
                  <c:v>1310.888</c:v>
                </c:pt>
                <c:pt idx="1053">
                  <c:v>1311.955</c:v>
                </c:pt>
                <c:pt idx="1054">
                  <c:v>1313.021</c:v>
                </c:pt>
                <c:pt idx="1055">
                  <c:v>1314.088</c:v>
                </c:pt>
                <c:pt idx="1056">
                  <c:v>1315.154</c:v>
                </c:pt>
                <c:pt idx="1057">
                  <c:v>1316.22</c:v>
                </c:pt>
                <c:pt idx="1058">
                  <c:v>1317.286</c:v>
                </c:pt>
                <c:pt idx="1059">
                  <c:v>1318.352</c:v>
                </c:pt>
                <c:pt idx="1060">
                  <c:v>1319.417</c:v>
                </c:pt>
                <c:pt idx="1061">
                  <c:v>1320.483</c:v>
                </c:pt>
                <c:pt idx="1062">
                  <c:v>1321.548</c:v>
                </c:pt>
                <c:pt idx="1063">
                  <c:v>1322.613</c:v>
                </c:pt>
                <c:pt idx="1064">
                  <c:v>1323.678</c:v>
                </c:pt>
                <c:pt idx="1065">
                  <c:v>1324.743</c:v>
                </c:pt>
                <c:pt idx="1066">
                  <c:v>1325.807</c:v>
                </c:pt>
                <c:pt idx="1067">
                  <c:v>1326.872</c:v>
                </c:pt>
                <c:pt idx="1068">
                  <c:v>1327.936</c:v>
                </c:pt>
                <c:pt idx="1069">
                  <c:v>1329</c:v>
                </c:pt>
                <c:pt idx="1070">
                  <c:v>1330.064</c:v>
                </c:pt>
                <c:pt idx="1071">
                  <c:v>1331.128</c:v>
                </c:pt>
                <c:pt idx="1072">
                  <c:v>1332.191</c:v>
                </c:pt>
                <c:pt idx="1073">
                  <c:v>1333.255</c:v>
                </c:pt>
                <c:pt idx="1074">
                  <c:v>1334.318</c:v>
                </c:pt>
                <c:pt idx="1075">
                  <c:v>1335.381</c:v>
                </c:pt>
                <c:pt idx="1076">
                  <c:v>1336.444</c:v>
                </c:pt>
                <c:pt idx="1077">
                  <c:v>1337.507</c:v>
                </c:pt>
                <c:pt idx="1078">
                  <c:v>1338.569</c:v>
                </c:pt>
                <c:pt idx="1079">
                  <c:v>1339.632</c:v>
                </c:pt>
                <c:pt idx="1080">
                  <c:v>1340.694</c:v>
                </c:pt>
                <c:pt idx="1081">
                  <c:v>1341.756</c:v>
                </c:pt>
                <c:pt idx="1082">
                  <c:v>1342.818</c:v>
                </c:pt>
                <c:pt idx="1083">
                  <c:v>1343.88</c:v>
                </c:pt>
                <c:pt idx="1084">
                  <c:v>1344.941</c:v>
                </c:pt>
                <c:pt idx="1085">
                  <c:v>1346.003</c:v>
                </c:pt>
                <c:pt idx="1086">
                  <c:v>1347.064</c:v>
                </c:pt>
                <c:pt idx="1087">
                  <c:v>1348.125</c:v>
                </c:pt>
                <c:pt idx="1088">
                  <c:v>1349.186</c:v>
                </c:pt>
                <c:pt idx="1089">
                  <c:v>1350.247</c:v>
                </c:pt>
                <c:pt idx="1090">
                  <c:v>1351.308</c:v>
                </c:pt>
                <c:pt idx="1091">
                  <c:v>1352.368</c:v>
                </c:pt>
                <c:pt idx="1092">
                  <c:v>1353.428</c:v>
                </c:pt>
                <c:pt idx="1093">
                  <c:v>1354.489</c:v>
                </c:pt>
                <c:pt idx="1094">
                  <c:v>1355.549</c:v>
                </c:pt>
                <c:pt idx="1095">
                  <c:v>1356.608</c:v>
                </c:pt>
                <c:pt idx="1096">
                  <c:v>1357.668</c:v>
                </c:pt>
                <c:pt idx="1097">
                  <c:v>1358.727</c:v>
                </c:pt>
                <c:pt idx="1098">
                  <c:v>1359.787</c:v>
                </c:pt>
                <c:pt idx="1099">
                  <c:v>1360.846</c:v>
                </c:pt>
                <c:pt idx="1100">
                  <c:v>1361.905</c:v>
                </c:pt>
                <c:pt idx="1101">
                  <c:v>1362.964</c:v>
                </c:pt>
                <c:pt idx="1102">
                  <c:v>1364.022</c:v>
                </c:pt>
                <c:pt idx="1103">
                  <c:v>1365.081</c:v>
                </c:pt>
                <c:pt idx="1104">
                  <c:v>1366.139</c:v>
                </c:pt>
                <c:pt idx="1105">
                  <c:v>1367.197</c:v>
                </c:pt>
                <c:pt idx="1106">
                  <c:v>1368.255</c:v>
                </c:pt>
                <c:pt idx="1107">
                  <c:v>1369.313</c:v>
                </c:pt>
                <c:pt idx="1108">
                  <c:v>1370.371</c:v>
                </c:pt>
                <c:pt idx="1109">
                  <c:v>1371.428</c:v>
                </c:pt>
                <c:pt idx="1110">
                  <c:v>1372.486</c:v>
                </c:pt>
                <c:pt idx="1111">
                  <c:v>1373.543</c:v>
                </c:pt>
                <c:pt idx="1112">
                  <c:v>1374.6</c:v>
                </c:pt>
                <c:pt idx="1113">
                  <c:v>1375.657</c:v>
                </c:pt>
                <c:pt idx="1114">
                  <c:v>1376.713</c:v>
                </c:pt>
                <c:pt idx="1115">
                  <c:v>1377.77</c:v>
                </c:pt>
                <c:pt idx="1116">
                  <c:v>1378.826</c:v>
                </c:pt>
                <c:pt idx="1117">
                  <c:v>1379.882</c:v>
                </c:pt>
                <c:pt idx="1118">
                  <c:v>1380.938</c:v>
                </c:pt>
                <c:pt idx="1119">
                  <c:v>1381.994</c:v>
                </c:pt>
                <c:pt idx="1120">
                  <c:v>1383.05</c:v>
                </c:pt>
                <c:pt idx="1121">
                  <c:v>1384.106</c:v>
                </c:pt>
                <c:pt idx="1122">
                  <c:v>1385.161</c:v>
                </c:pt>
                <c:pt idx="1123">
                  <c:v>1386.216</c:v>
                </c:pt>
                <c:pt idx="1124">
                  <c:v>1387.271</c:v>
                </c:pt>
                <c:pt idx="1125">
                  <c:v>1388.326</c:v>
                </c:pt>
                <c:pt idx="1126">
                  <c:v>1389.381</c:v>
                </c:pt>
                <c:pt idx="1127">
                  <c:v>1390.435</c:v>
                </c:pt>
                <c:pt idx="1128">
                  <c:v>1391.49</c:v>
                </c:pt>
                <c:pt idx="1129">
                  <c:v>1392.544</c:v>
                </c:pt>
                <c:pt idx="1130">
                  <c:v>1393.598</c:v>
                </c:pt>
                <c:pt idx="1131">
                  <c:v>1394.652</c:v>
                </c:pt>
                <c:pt idx="1132">
                  <c:v>1395.705</c:v>
                </c:pt>
                <c:pt idx="1133">
                  <c:v>1396.759</c:v>
                </c:pt>
                <c:pt idx="1134">
                  <c:v>1397.812</c:v>
                </c:pt>
                <c:pt idx="1135">
                  <c:v>1398.866</c:v>
                </c:pt>
                <c:pt idx="1136">
                  <c:v>1399.919</c:v>
                </c:pt>
                <c:pt idx="1137">
                  <c:v>1400.972</c:v>
                </c:pt>
                <c:pt idx="1138">
                  <c:v>1402.024</c:v>
                </c:pt>
                <c:pt idx="1139">
                  <c:v>1403.077</c:v>
                </c:pt>
                <c:pt idx="1140">
                  <c:v>1404.129</c:v>
                </c:pt>
                <c:pt idx="1141">
                  <c:v>1405.181</c:v>
                </c:pt>
                <c:pt idx="1142">
                  <c:v>1406.233</c:v>
                </c:pt>
                <c:pt idx="1143">
                  <c:v>1407.285</c:v>
                </c:pt>
                <c:pt idx="1144">
                  <c:v>1408.337</c:v>
                </c:pt>
                <c:pt idx="1145">
                  <c:v>1409.389</c:v>
                </c:pt>
                <c:pt idx="1146">
                  <c:v>1410.44</c:v>
                </c:pt>
                <c:pt idx="1147">
                  <c:v>1411.491</c:v>
                </c:pt>
                <c:pt idx="1148">
                  <c:v>1412.542</c:v>
                </c:pt>
                <c:pt idx="1149">
                  <c:v>1413.593</c:v>
                </c:pt>
                <c:pt idx="1150">
                  <c:v>1414.644</c:v>
                </c:pt>
                <c:pt idx="1151">
                  <c:v>1415.695</c:v>
                </c:pt>
                <c:pt idx="1152">
                  <c:v>1416.745</c:v>
                </c:pt>
                <c:pt idx="1153">
                  <c:v>1417.795</c:v>
                </c:pt>
                <c:pt idx="1154">
                  <c:v>1418.845</c:v>
                </c:pt>
                <c:pt idx="1155">
                  <c:v>1419.895</c:v>
                </c:pt>
                <c:pt idx="1156">
                  <c:v>1420.945</c:v>
                </c:pt>
                <c:pt idx="1157">
                  <c:v>1421.995</c:v>
                </c:pt>
                <c:pt idx="1158">
                  <c:v>1423.044</c:v>
                </c:pt>
                <c:pt idx="1159">
                  <c:v>1424.093</c:v>
                </c:pt>
                <c:pt idx="1160">
                  <c:v>1425.142</c:v>
                </c:pt>
                <c:pt idx="1161">
                  <c:v>1426.191</c:v>
                </c:pt>
                <c:pt idx="1162">
                  <c:v>1427.24</c:v>
                </c:pt>
                <c:pt idx="1163">
                  <c:v>1428.289</c:v>
                </c:pt>
                <c:pt idx="1164">
                  <c:v>1429.337</c:v>
                </c:pt>
                <c:pt idx="1165">
                  <c:v>1430.385</c:v>
                </c:pt>
                <c:pt idx="1166">
                  <c:v>1431.433</c:v>
                </c:pt>
                <c:pt idx="1167">
                  <c:v>1432.481</c:v>
                </c:pt>
                <c:pt idx="1168">
                  <c:v>1433.529</c:v>
                </c:pt>
                <c:pt idx="1169">
                  <c:v>1434.577</c:v>
                </c:pt>
                <c:pt idx="1170">
                  <c:v>1435.624</c:v>
                </c:pt>
                <c:pt idx="1171">
                  <c:v>1436.672</c:v>
                </c:pt>
                <c:pt idx="1172">
                  <c:v>1437.719</c:v>
                </c:pt>
                <c:pt idx="1173">
                  <c:v>1438.766</c:v>
                </c:pt>
                <c:pt idx="1174">
                  <c:v>1439.812</c:v>
                </c:pt>
                <c:pt idx="1175">
                  <c:v>1440.859</c:v>
                </c:pt>
                <c:pt idx="1176">
                  <c:v>1441.905</c:v>
                </c:pt>
                <c:pt idx="1177">
                  <c:v>1442.952</c:v>
                </c:pt>
                <c:pt idx="1178">
                  <c:v>1443.998</c:v>
                </c:pt>
                <c:pt idx="1179">
                  <c:v>1445.044</c:v>
                </c:pt>
                <c:pt idx="1180">
                  <c:v>1446.09</c:v>
                </c:pt>
                <c:pt idx="1181">
                  <c:v>1447.135</c:v>
                </c:pt>
                <c:pt idx="1182">
                  <c:v>1448.181</c:v>
                </c:pt>
                <c:pt idx="1183">
                  <c:v>1449.226</c:v>
                </c:pt>
                <c:pt idx="1184">
                  <c:v>1450.271</c:v>
                </c:pt>
                <c:pt idx="1185">
                  <c:v>1451.316</c:v>
                </c:pt>
                <c:pt idx="1186">
                  <c:v>1452.361</c:v>
                </c:pt>
                <c:pt idx="1187">
                  <c:v>1453.405</c:v>
                </c:pt>
                <c:pt idx="1188">
                  <c:v>1454.45</c:v>
                </c:pt>
                <c:pt idx="1189">
                  <c:v>1455.494</c:v>
                </c:pt>
                <c:pt idx="1190">
                  <c:v>1456.538</c:v>
                </c:pt>
                <c:pt idx="1191">
                  <c:v>1457.582</c:v>
                </c:pt>
                <c:pt idx="1192">
                  <c:v>1458.626</c:v>
                </c:pt>
                <c:pt idx="1193">
                  <c:v>1459.67</c:v>
                </c:pt>
                <c:pt idx="1194">
                  <c:v>1460.713</c:v>
                </c:pt>
                <c:pt idx="1195">
                  <c:v>1461.757</c:v>
                </c:pt>
                <c:pt idx="1196">
                  <c:v>1462.8</c:v>
                </c:pt>
                <c:pt idx="1197">
                  <c:v>1463.843</c:v>
                </c:pt>
                <c:pt idx="1198">
                  <c:v>1464.886</c:v>
                </c:pt>
                <c:pt idx="1199">
                  <c:v>1465.928</c:v>
                </c:pt>
                <c:pt idx="1200">
                  <c:v>1466.971</c:v>
                </c:pt>
                <c:pt idx="1201">
                  <c:v>1468.013</c:v>
                </c:pt>
                <c:pt idx="1202">
                  <c:v>1469.055</c:v>
                </c:pt>
                <c:pt idx="1203">
                  <c:v>1470.097</c:v>
                </c:pt>
                <c:pt idx="1204">
                  <c:v>1471.139</c:v>
                </c:pt>
                <c:pt idx="1205">
                  <c:v>1472.181</c:v>
                </c:pt>
                <c:pt idx="1206">
                  <c:v>1473.222</c:v>
                </c:pt>
                <c:pt idx="1207">
                  <c:v>1474.263</c:v>
                </c:pt>
                <c:pt idx="1208">
                  <c:v>1475.305</c:v>
                </c:pt>
                <c:pt idx="1209">
                  <c:v>1476.346</c:v>
                </c:pt>
                <c:pt idx="1210">
                  <c:v>1477.386</c:v>
                </c:pt>
                <c:pt idx="1211">
                  <c:v>1478.427</c:v>
                </c:pt>
                <c:pt idx="1212">
                  <c:v>1479.468</c:v>
                </c:pt>
                <c:pt idx="1213">
                  <c:v>1480.508</c:v>
                </c:pt>
                <c:pt idx="1214">
                  <c:v>1481.548</c:v>
                </c:pt>
                <c:pt idx="1215">
                  <c:v>1482.588</c:v>
                </c:pt>
                <c:pt idx="1216">
                  <c:v>1483.628</c:v>
                </c:pt>
                <c:pt idx="1217">
                  <c:v>1484.668</c:v>
                </c:pt>
                <c:pt idx="1218">
                  <c:v>1485.707</c:v>
                </c:pt>
                <c:pt idx="1219">
                  <c:v>1486.747</c:v>
                </c:pt>
                <c:pt idx="1220">
                  <c:v>1487.786</c:v>
                </c:pt>
                <c:pt idx="1221">
                  <c:v>1488.825</c:v>
                </c:pt>
                <c:pt idx="1222">
                  <c:v>1489.864</c:v>
                </c:pt>
                <c:pt idx="1223">
                  <c:v>1490.902</c:v>
                </c:pt>
                <c:pt idx="1224">
                  <c:v>1491.941</c:v>
                </c:pt>
                <c:pt idx="1225">
                  <c:v>1492.979</c:v>
                </c:pt>
                <c:pt idx="1226">
                  <c:v>1494.017</c:v>
                </c:pt>
                <c:pt idx="1227">
                  <c:v>1495.055</c:v>
                </c:pt>
                <c:pt idx="1228">
                  <c:v>1496.093</c:v>
                </c:pt>
                <c:pt idx="1229">
                  <c:v>1497.131</c:v>
                </c:pt>
                <c:pt idx="1230">
                  <c:v>1498.168</c:v>
                </c:pt>
                <c:pt idx="1231">
                  <c:v>1499.206</c:v>
                </c:pt>
                <c:pt idx="1232">
                  <c:v>1500.243</c:v>
                </c:pt>
                <c:pt idx="1233">
                  <c:v>1501.28</c:v>
                </c:pt>
                <c:pt idx="1234">
                  <c:v>1502.317</c:v>
                </c:pt>
                <c:pt idx="1235">
                  <c:v>1503.354</c:v>
                </c:pt>
                <c:pt idx="1236">
                  <c:v>1504.39</c:v>
                </c:pt>
                <c:pt idx="1237">
                  <c:v>1505.426</c:v>
                </c:pt>
                <c:pt idx="1238">
                  <c:v>1506.463</c:v>
                </c:pt>
                <c:pt idx="1239">
                  <c:v>1507.499</c:v>
                </c:pt>
                <c:pt idx="1240">
                  <c:v>1508.535</c:v>
                </c:pt>
                <c:pt idx="1241">
                  <c:v>1509.57</c:v>
                </c:pt>
                <c:pt idx="1242">
                  <c:v>1510.606</c:v>
                </c:pt>
                <c:pt idx="1243">
                  <c:v>1511.641</c:v>
                </c:pt>
                <c:pt idx="1244">
                  <c:v>1512.676</c:v>
                </c:pt>
                <c:pt idx="1245">
                  <c:v>1513.711</c:v>
                </c:pt>
                <c:pt idx="1246">
                  <c:v>1514.746</c:v>
                </c:pt>
                <c:pt idx="1247">
                  <c:v>1515.781</c:v>
                </c:pt>
                <c:pt idx="1248">
                  <c:v>1516.816</c:v>
                </c:pt>
                <c:pt idx="1249">
                  <c:v>1517.85</c:v>
                </c:pt>
                <c:pt idx="1250">
                  <c:v>1518.884</c:v>
                </c:pt>
                <c:pt idx="1251">
                  <c:v>1519.918</c:v>
                </c:pt>
                <c:pt idx="1252">
                  <c:v>1520.952</c:v>
                </c:pt>
                <c:pt idx="1253">
                  <c:v>1521.986</c:v>
                </c:pt>
                <c:pt idx="1254">
                  <c:v>1523.019</c:v>
                </c:pt>
                <c:pt idx="1255">
                  <c:v>1524.053</c:v>
                </c:pt>
                <c:pt idx="1256">
                  <c:v>1525.086</c:v>
                </c:pt>
                <c:pt idx="1257">
                  <c:v>1526.119</c:v>
                </c:pt>
                <c:pt idx="1258">
                  <c:v>1527.152</c:v>
                </c:pt>
                <c:pt idx="1259">
                  <c:v>1528.185</c:v>
                </c:pt>
                <c:pt idx="1260">
                  <c:v>1529.217</c:v>
                </c:pt>
                <c:pt idx="1261">
                  <c:v>1530.25</c:v>
                </c:pt>
                <c:pt idx="1262">
                  <c:v>1531.282</c:v>
                </c:pt>
                <c:pt idx="1263">
                  <c:v>1532.314</c:v>
                </c:pt>
                <c:pt idx="1264">
                  <c:v>1533.346</c:v>
                </c:pt>
                <c:pt idx="1265">
                  <c:v>1534.377</c:v>
                </c:pt>
                <c:pt idx="1266">
                  <c:v>1535.409</c:v>
                </c:pt>
                <c:pt idx="1267">
                  <c:v>1536.44</c:v>
                </c:pt>
                <c:pt idx="1268">
                  <c:v>1537.472</c:v>
                </c:pt>
                <c:pt idx="1269">
                  <c:v>1538.503</c:v>
                </c:pt>
                <c:pt idx="1270">
                  <c:v>1539.534</c:v>
                </c:pt>
                <c:pt idx="1271">
                  <c:v>1540.564</c:v>
                </c:pt>
                <c:pt idx="1272">
                  <c:v>1541.595</c:v>
                </c:pt>
                <c:pt idx="1273">
                  <c:v>1542.625</c:v>
                </c:pt>
                <c:pt idx="1274">
                  <c:v>1543.656</c:v>
                </c:pt>
                <c:pt idx="1275">
                  <c:v>1544.686</c:v>
                </c:pt>
                <c:pt idx="1276">
                  <c:v>1545.716</c:v>
                </c:pt>
                <c:pt idx="1277">
                  <c:v>1546.745</c:v>
                </c:pt>
                <c:pt idx="1278">
                  <c:v>1547.775</c:v>
                </c:pt>
                <c:pt idx="1279">
                  <c:v>1548.804</c:v>
                </c:pt>
                <c:pt idx="1280">
                  <c:v>1549.834</c:v>
                </c:pt>
                <c:pt idx="1281">
                  <c:v>1550.863</c:v>
                </c:pt>
                <c:pt idx="1282">
                  <c:v>1551.892</c:v>
                </c:pt>
                <c:pt idx="1283">
                  <c:v>1552.92</c:v>
                </c:pt>
                <c:pt idx="1284">
                  <c:v>1553.949</c:v>
                </c:pt>
                <c:pt idx="1285">
                  <c:v>1554.977</c:v>
                </c:pt>
                <c:pt idx="1286">
                  <c:v>1556.006</c:v>
                </c:pt>
                <c:pt idx="1287">
                  <c:v>1557.034</c:v>
                </c:pt>
                <c:pt idx="1288">
                  <c:v>1558.062</c:v>
                </c:pt>
                <c:pt idx="1289">
                  <c:v>1559.089</c:v>
                </c:pt>
                <c:pt idx="1290">
                  <c:v>1560.117</c:v>
                </c:pt>
                <c:pt idx="1291">
                  <c:v>1561.144</c:v>
                </c:pt>
                <c:pt idx="1292">
                  <c:v>1562.172</c:v>
                </c:pt>
                <c:pt idx="1293">
                  <c:v>1563.199</c:v>
                </c:pt>
                <c:pt idx="1294">
                  <c:v>1564.226</c:v>
                </c:pt>
                <c:pt idx="1295">
                  <c:v>1565.252</c:v>
                </c:pt>
                <c:pt idx="1296">
                  <c:v>1566.279</c:v>
                </c:pt>
                <c:pt idx="1297">
                  <c:v>1567.305</c:v>
                </c:pt>
                <c:pt idx="1298">
                  <c:v>1568.332</c:v>
                </c:pt>
                <c:pt idx="1299">
                  <c:v>1569.358</c:v>
                </c:pt>
                <c:pt idx="1300">
                  <c:v>1570.384</c:v>
                </c:pt>
                <c:pt idx="1301">
                  <c:v>##END=</c:v>
                </c:pt>
              </c:strCache>
            </c:strRef>
          </c:xVal>
          <c:yVal>
            <c:numRef>
              <c:f>'Calcite__R040170-3__Raman__514_'!$B$3:$B$1304</c:f>
              <c:numCache>
                <c:formatCode>General</c:formatCode>
                <c:ptCount val="1302"/>
                <c:pt idx="2" formatCode="0.00E+00">
                  <c:v>0</c:v>
                </c:pt>
                <c:pt idx="3">
                  <c:v>1.3154300000000001</c:v>
                </c:pt>
                <c:pt idx="4">
                  <c:v>124.22069999999999</c:v>
                </c:pt>
                <c:pt idx="5">
                  <c:v>381.11720000000003</c:v>
                </c:pt>
                <c:pt idx="6">
                  <c:v>316.33109999999999</c:v>
                </c:pt>
                <c:pt idx="7">
                  <c:v>276.02050000000003</c:v>
                </c:pt>
                <c:pt idx="8">
                  <c:v>37.461910000000003</c:v>
                </c:pt>
                <c:pt idx="9">
                  <c:v>21.54297</c:v>
                </c:pt>
                <c:pt idx="10">
                  <c:v>281.15530000000001</c:v>
                </c:pt>
                <c:pt idx="11">
                  <c:v>73.929689999999994</c:v>
                </c:pt>
                <c:pt idx="12">
                  <c:v>122.2998</c:v>
                </c:pt>
                <c:pt idx="13">
                  <c:v>117.89449999999999</c:v>
                </c:pt>
                <c:pt idx="14">
                  <c:v>115.4141</c:v>
                </c:pt>
                <c:pt idx="15">
                  <c:v>128.61619999999999</c:v>
                </c:pt>
                <c:pt idx="16">
                  <c:v>306.30270000000002</c:v>
                </c:pt>
                <c:pt idx="17">
                  <c:v>293.31150000000002</c:v>
                </c:pt>
                <c:pt idx="18">
                  <c:v>355.50779999999997</c:v>
                </c:pt>
                <c:pt idx="19">
                  <c:v>310.76949999999999</c:v>
                </c:pt>
                <c:pt idx="20">
                  <c:v>294.99799999999999</c:v>
                </c:pt>
                <c:pt idx="21">
                  <c:v>338.1035</c:v>
                </c:pt>
                <c:pt idx="22">
                  <c:v>437.0059</c:v>
                </c:pt>
                <c:pt idx="23">
                  <c:v>542.63869999999997</c:v>
                </c:pt>
                <c:pt idx="24">
                  <c:v>630.94039999999995</c:v>
                </c:pt>
                <c:pt idx="25">
                  <c:v>719.86040000000003</c:v>
                </c:pt>
                <c:pt idx="26">
                  <c:v>808.35159999999996</c:v>
                </c:pt>
                <c:pt idx="27">
                  <c:v>952.37210000000005</c:v>
                </c:pt>
                <c:pt idx="28">
                  <c:v>1110.886</c:v>
                </c:pt>
                <c:pt idx="29">
                  <c:v>1290.8610000000001</c:v>
                </c:pt>
                <c:pt idx="30">
                  <c:v>1576.2719999999999</c:v>
                </c:pt>
                <c:pt idx="31">
                  <c:v>2027.0940000000001</c:v>
                </c:pt>
                <c:pt idx="32">
                  <c:v>2305.3090000000002</c:v>
                </c:pt>
                <c:pt idx="33">
                  <c:v>2738.8879999999999</c:v>
                </c:pt>
                <c:pt idx="34">
                  <c:v>3333.8090000000002</c:v>
                </c:pt>
                <c:pt idx="35">
                  <c:v>3815.049</c:v>
                </c:pt>
                <c:pt idx="36">
                  <c:v>4506.5860000000002</c:v>
                </c:pt>
                <c:pt idx="37">
                  <c:v>4902.3980000000001</c:v>
                </c:pt>
                <c:pt idx="38">
                  <c:v>5350.4740000000002</c:v>
                </c:pt>
                <c:pt idx="39">
                  <c:v>5560.7950000000001</c:v>
                </c:pt>
                <c:pt idx="40">
                  <c:v>5857.3490000000002</c:v>
                </c:pt>
                <c:pt idx="41">
                  <c:v>5734.1229999999996</c:v>
                </c:pt>
                <c:pt idx="42">
                  <c:v>5508.1040000000003</c:v>
                </c:pt>
                <c:pt idx="43">
                  <c:v>4999.2809999999999</c:v>
                </c:pt>
                <c:pt idx="44">
                  <c:v>4420.6530000000002</c:v>
                </c:pt>
                <c:pt idx="45">
                  <c:v>3992.2049999999999</c:v>
                </c:pt>
                <c:pt idx="46">
                  <c:v>3454.9360000000001</c:v>
                </c:pt>
                <c:pt idx="47">
                  <c:v>3150.8319999999999</c:v>
                </c:pt>
                <c:pt idx="48">
                  <c:v>2491.8910000000001</c:v>
                </c:pt>
                <c:pt idx="49">
                  <c:v>2038.1030000000001</c:v>
                </c:pt>
                <c:pt idx="50">
                  <c:v>1638.461</c:v>
                </c:pt>
                <c:pt idx="51">
                  <c:v>1347.961</c:v>
                </c:pt>
                <c:pt idx="52">
                  <c:v>1088.596</c:v>
                </c:pt>
                <c:pt idx="53">
                  <c:v>906.36040000000003</c:v>
                </c:pt>
                <c:pt idx="54">
                  <c:v>851.29</c:v>
                </c:pt>
                <c:pt idx="55">
                  <c:v>773.33889999999997</c:v>
                </c:pt>
                <c:pt idx="56">
                  <c:v>601.51170000000002</c:v>
                </c:pt>
                <c:pt idx="57">
                  <c:v>548.80859999999996</c:v>
                </c:pt>
                <c:pt idx="58">
                  <c:v>419.28219999999999</c:v>
                </c:pt>
                <c:pt idx="59">
                  <c:v>428.85449999999997</c:v>
                </c:pt>
                <c:pt idx="60">
                  <c:v>375.60449999999997</c:v>
                </c:pt>
                <c:pt idx="61">
                  <c:v>366.5</c:v>
                </c:pt>
                <c:pt idx="62">
                  <c:v>318.47359999999998</c:v>
                </c:pt>
                <c:pt idx="63">
                  <c:v>349.4092</c:v>
                </c:pt>
                <c:pt idx="64">
                  <c:v>226.50389999999999</c:v>
                </c:pt>
                <c:pt idx="65">
                  <c:v>291.74799999999999</c:v>
                </c:pt>
                <c:pt idx="66">
                  <c:v>304.00290000000001</c:v>
                </c:pt>
                <c:pt idx="67">
                  <c:v>255.32419999999999</c:v>
                </c:pt>
                <c:pt idx="68">
                  <c:v>325.66210000000001</c:v>
                </c:pt>
                <c:pt idx="69">
                  <c:v>202.05760000000001</c:v>
                </c:pt>
                <c:pt idx="70">
                  <c:v>193.47460000000001</c:v>
                </c:pt>
                <c:pt idx="71">
                  <c:v>370.91410000000002</c:v>
                </c:pt>
                <c:pt idx="72">
                  <c:v>270.459</c:v>
                </c:pt>
                <c:pt idx="73">
                  <c:v>220.0361</c:v>
                </c:pt>
                <c:pt idx="74">
                  <c:v>264.65820000000002</c:v>
                </c:pt>
                <c:pt idx="75">
                  <c:v>179.35839999999999</c:v>
                </c:pt>
                <c:pt idx="76">
                  <c:v>397.0908</c:v>
                </c:pt>
                <c:pt idx="77">
                  <c:v>271.85939999999999</c:v>
                </c:pt>
                <c:pt idx="78">
                  <c:v>259.66109999999998</c:v>
                </c:pt>
                <c:pt idx="79">
                  <c:v>386.5</c:v>
                </c:pt>
                <c:pt idx="80">
                  <c:v>278.37400000000002</c:v>
                </c:pt>
                <c:pt idx="81">
                  <c:v>345.29390000000001</c:v>
                </c:pt>
                <c:pt idx="82">
                  <c:v>268.25979999999998</c:v>
                </c:pt>
                <c:pt idx="83">
                  <c:v>282.33789999999999</c:v>
                </c:pt>
                <c:pt idx="84">
                  <c:v>220.4502</c:v>
                </c:pt>
                <c:pt idx="85">
                  <c:v>223.5967</c:v>
                </c:pt>
                <c:pt idx="86">
                  <c:v>202.77930000000001</c:v>
                </c:pt>
                <c:pt idx="87">
                  <c:v>260.0215</c:v>
                </c:pt>
                <c:pt idx="88">
                  <c:v>295.35640000000001</c:v>
                </c:pt>
                <c:pt idx="89">
                  <c:v>396.73050000000001</c:v>
                </c:pt>
                <c:pt idx="90">
                  <c:v>234.13570000000001</c:v>
                </c:pt>
                <c:pt idx="91">
                  <c:v>256.57229999999998</c:v>
                </c:pt>
                <c:pt idx="92">
                  <c:v>204.03909999999999</c:v>
                </c:pt>
                <c:pt idx="93">
                  <c:v>240.5352</c:v>
                </c:pt>
                <c:pt idx="94">
                  <c:v>282.05959999999999</c:v>
                </c:pt>
                <c:pt idx="95">
                  <c:v>343.6123</c:v>
                </c:pt>
                <c:pt idx="96">
                  <c:v>405.21089999999998</c:v>
                </c:pt>
                <c:pt idx="97">
                  <c:v>428.02249999999998</c:v>
                </c:pt>
                <c:pt idx="98">
                  <c:v>431.52050000000003</c:v>
                </c:pt>
                <c:pt idx="99">
                  <c:v>429.21390000000002</c:v>
                </c:pt>
                <c:pt idx="100">
                  <c:v>405.9316</c:v>
                </c:pt>
                <c:pt idx="101">
                  <c:v>410.125</c:v>
                </c:pt>
                <c:pt idx="102">
                  <c:v>354.44920000000002</c:v>
                </c:pt>
                <c:pt idx="103">
                  <c:v>418.25200000000001</c:v>
                </c:pt>
                <c:pt idx="104">
                  <c:v>466.0752</c:v>
                </c:pt>
                <c:pt idx="105">
                  <c:v>513.89160000000004</c:v>
                </c:pt>
                <c:pt idx="106">
                  <c:v>396.74020000000002</c:v>
                </c:pt>
                <c:pt idx="107">
                  <c:v>498.6191</c:v>
                </c:pt>
                <c:pt idx="108">
                  <c:v>604.52440000000001</c:v>
                </c:pt>
                <c:pt idx="109">
                  <c:v>590.00390000000004</c:v>
                </c:pt>
                <c:pt idx="110">
                  <c:v>713.94529999999997</c:v>
                </c:pt>
                <c:pt idx="111">
                  <c:v>656.91600000000005</c:v>
                </c:pt>
                <c:pt idx="112">
                  <c:v>742.44240000000002</c:v>
                </c:pt>
                <c:pt idx="113">
                  <c:v>756.48339999999996</c:v>
                </c:pt>
                <c:pt idx="114">
                  <c:v>835.16700000000003</c:v>
                </c:pt>
                <c:pt idx="115">
                  <c:v>916.75289999999995</c:v>
                </c:pt>
                <c:pt idx="116">
                  <c:v>1025.683</c:v>
                </c:pt>
                <c:pt idx="117">
                  <c:v>1113.607</c:v>
                </c:pt>
                <c:pt idx="118">
                  <c:v>1229.2270000000001</c:v>
                </c:pt>
                <c:pt idx="119">
                  <c:v>1323.412</c:v>
                </c:pt>
                <c:pt idx="120">
                  <c:v>1460.415</c:v>
                </c:pt>
                <c:pt idx="121">
                  <c:v>1570.6669999999999</c:v>
                </c:pt>
                <c:pt idx="122">
                  <c:v>1695.394</c:v>
                </c:pt>
                <c:pt idx="123">
                  <c:v>1812.018</c:v>
                </c:pt>
                <c:pt idx="124">
                  <c:v>1957.999</c:v>
                </c:pt>
                <c:pt idx="125">
                  <c:v>2071.241</c:v>
                </c:pt>
                <c:pt idx="126">
                  <c:v>2276.431</c:v>
                </c:pt>
                <c:pt idx="127">
                  <c:v>2536.8539999999998</c:v>
                </c:pt>
                <c:pt idx="128">
                  <c:v>2917.7489999999998</c:v>
                </c:pt>
                <c:pt idx="129">
                  <c:v>3226.5230000000001</c:v>
                </c:pt>
                <c:pt idx="130">
                  <c:v>3527.5250000000001</c:v>
                </c:pt>
                <c:pt idx="131">
                  <c:v>3880.674</c:v>
                </c:pt>
                <c:pt idx="132">
                  <c:v>4427.152</c:v>
                </c:pt>
                <c:pt idx="133">
                  <c:v>5058.7619999999997</c:v>
                </c:pt>
                <c:pt idx="134">
                  <c:v>5825.4790000000003</c:v>
                </c:pt>
                <c:pt idx="135">
                  <c:v>6674.3540000000003</c:v>
                </c:pt>
                <c:pt idx="136">
                  <c:v>7640.7370000000001</c:v>
                </c:pt>
                <c:pt idx="137">
                  <c:v>8631.7360000000008</c:v>
                </c:pt>
                <c:pt idx="138">
                  <c:v>9762.8169999999991</c:v>
                </c:pt>
                <c:pt idx="139">
                  <c:v>10869.97</c:v>
                </c:pt>
                <c:pt idx="140">
                  <c:v>12085.21</c:v>
                </c:pt>
                <c:pt idx="141">
                  <c:v>12927.6</c:v>
                </c:pt>
                <c:pt idx="142">
                  <c:v>13771.98</c:v>
                </c:pt>
                <c:pt idx="143">
                  <c:v>14270.41</c:v>
                </c:pt>
                <c:pt idx="144">
                  <c:v>14356.36</c:v>
                </c:pt>
                <c:pt idx="145">
                  <c:v>14015.91</c:v>
                </c:pt>
                <c:pt idx="146">
                  <c:v>13440.81</c:v>
                </c:pt>
                <c:pt idx="147">
                  <c:v>12477.78</c:v>
                </c:pt>
                <c:pt idx="148">
                  <c:v>11437.49</c:v>
                </c:pt>
                <c:pt idx="149">
                  <c:v>10221.24</c:v>
                </c:pt>
                <c:pt idx="150">
                  <c:v>9225.0349999999999</c:v>
                </c:pt>
                <c:pt idx="151">
                  <c:v>8086.8739999999998</c:v>
                </c:pt>
                <c:pt idx="152">
                  <c:v>6865.7460000000001</c:v>
                </c:pt>
                <c:pt idx="153">
                  <c:v>5958.6580000000004</c:v>
                </c:pt>
                <c:pt idx="154">
                  <c:v>5066.6030000000001</c:v>
                </c:pt>
                <c:pt idx="155">
                  <c:v>4236.5839999999998</c:v>
                </c:pt>
                <c:pt idx="156">
                  <c:v>3769.598</c:v>
                </c:pt>
                <c:pt idx="157">
                  <c:v>3274.6419999999998</c:v>
                </c:pt>
                <c:pt idx="158">
                  <c:v>2758.73</c:v>
                </c:pt>
                <c:pt idx="159">
                  <c:v>2535.848</c:v>
                </c:pt>
                <c:pt idx="160">
                  <c:v>2144.1210000000001</c:v>
                </c:pt>
                <c:pt idx="161">
                  <c:v>2077.288</c:v>
                </c:pt>
                <c:pt idx="162">
                  <c:v>1716.479</c:v>
                </c:pt>
                <c:pt idx="163">
                  <c:v>1647.67</c:v>
                </c:pt>
                <c:pt idx="164">
                  <c:v>1447.9069999999999</c:v>
                </c:pt>
                <c:pt idx="165">
                  <c:v>1368.1659999999999</c:v>
                </c:pt>
                <c:pt idx="166">
                  <c:v>1205.4469999999999</c:v>
                </c:pt>
                <c:pt idx="167">
                  <c:v>1201.748</c:v>
                </c:pt>
                <c:pt idx="168">
                  <c:v>1058.068</c:v>
                </c:pt>
                <c:pt idx="169">
                  <c:v>747.41989999999998</c:v>
                </c:pt>
                <c:pt idx="170">
                  <c:v>783.78909999999996</c:v>
                </c:pt>
                <c:pt idx="171">
                  <c:v>641.17380000000003</c:v>
                </c:pt>
                <c:pt idx="172">
                  <c:v>756.95609999999999</c:v>
                </c:pt>
                <c:pt idx="173">
                  <c:v>678.41020000000003</c:v>
                </c:pt>
                <c:pt idx="174">
                  <c:v>655.85839999999996</c:v>
                </c:pt>
                <c:pt idx="175">
                  <c:v>528.31150000000002</c:v>
                </c:pt>
                <c:pt idx="176">
                  <c:v>527.78030000000001</c:v>
                </c:pt>
                <c:pt idx="177">
                  <c:v>467.26069999999999</c:v>
                </c:pt>
                <c:pt idx="178">
                  <c:v>466.75099999999998</c:v>
                </c:pt>
                <c:pt idx="179">
                  <c:v>394.25200000000001</c:v>
                </c:pt>
                <c:pt idx="180">
                  <c:v>428.7627</c:v>
                </c:pt>
                <c:pt idx="181">
                  <c:v>449.28320000000002</c:v>
                </c:pt>
                <c:pt idx="182">
                  <c:v>412.81049999999999</c:v>
                </c:pt>
                <c:pt idx="183">
                  <c:v>355.34769999999997</c:v>
                </c:pt>
                <c:pt idx="184">
                  <c:v>332.89159999999998</c:v>
                </c:pt>
                <c:pt idx="185">
                  <c:v>253.44239999999999</c:v>
                </c:pt>
                <c:pt idx="186">
                  <c:v>246.001</c:v>
                </c:pt>
                <c:pt idx="187">
                  <c:v>325.56540000000001</c:v>
                </c:pt>
                <c:pt idx="188">
                  <c:v>261.13670000000002</c:v>
                </c:pt>
                <c:pt idx="189">
                  <c:v>167.7139</c:v>
                </c:pt>
                <c:pt idx="190">
                  <c:v>273.3066</c:v>
                </c:pt>
                <c:pt idx="191">
                  <c:v>214.8965</c:v>
                </c:pt>
                <c:pt idx="192">
                  <c:v>72.491209999999995</c:v>
                </c:pt>
                <c:pt idx="193">
                  <c:v>205.0898</c:v>
                </c:pt>
                <c:pt idx="194">
                  <c:v>132.69630000000001</c:v>
                </c:pt>
                <c:pt idx="195">
                  <c:v>273.3057</c:v>
                </c:pt>
                <c:pt idx="196">
                  <c:v>114.91800000000001</c:v>
                </c:pt>
                <c:pt idx="197">
                  <c:v>204.53710000000001</c:v>
                </c:pt>
                <c:pt idx="198">
                  <c:v>85.160160000000005</c:v>
                </c:pt>
                <c:pt idx="199">
                  <c:v>68.787109999999998</c:v>
                </c:pt>
                <c:pt idx="200">
                  <c:v>47.417969999999997</c:v>
                </c:pt>
                <c:pt idx="201">
                  <c:v>196.86519999999999</c:v>
                </c:pt>
                <c:pt idx="202">
                  <c:v>199.5</c:v>
                </c:pt>
                <c:pt idx="203">
                  <c:v>110.38379999999999</c:v>
                </c:pt>
                <c:pt idx="204">
                  <c:v>96.024410000000003</c:v>
                </c:pt>
                <c:pt idx="205">
                  <c:v>89.665040000000005</c:v>
                </c:pt>
                <c:pt idx="206">
                  <c:v>96.306640000000002</c:v>
                </c:pt>
                <c:pt idx="207">
                  <c:v>49.048830000000002</c:v>
                </c:pt>
                <c:pt idx="208">
                  <c:v>114.5869</c:v>
                </c:pt>
                <c:pt idx="209">
                  <c:v>92.222660000000005</c:v>
                </c:pt>
                <c:pt idx="210">
                  <c:v>15.85938</c:v>
                </c:pt>
                <c:pt idx="211">
                  <c:v>122.501</c:v>
                </c:pt>
                <c:pt idx="212">
                  <c:v>70.924800000000005</c:v>
                </c:pt>
                <c:pt idx="213">
                  <c:v>40.563479999999998</c:v>
                </c:pt>
                <c:pt idx="214">
                  <c:v>46.21875</c:v>
                </c:pt>
                <c:pt idx="215">
                  <c:v>129.87299999999999</c:v>
                </c:pt>
                <c:pt idx="216">
                  <c:v>15.47461</c:v>
                </c:pt>
                <c:pt idx="217">
                  <c:v>197.1738</c:v>
                </c:pt>
                <c:pt idx="218">
                  <c:v>63.820309999999999</c:v>
                </c:pt>
                <c:pt idx="219">
                  <c:v>96.465819999999994</c:v>
                </c:pt>
                <c:pt idx="220">
                  <c:v>44.600589999999997</c:v>
                </c:pt>
                <c:pt idx="221">
                  <c:v>75.242189999999994</c:v>
                </c:pt>
                <c:pt idx="222">
                  <c:v>33.65137</c:v>
                </c:pt>
                <c:pt idx="223">
                  <c:v>102.9795</c:v>
                </c:pt>
                <c:pt idx="224">
                  <c:v>60.302729999999997</c:v>
                </c:pt>
                <c:pt idx="225">
                  <c:v>70.300780000000003</c:v>
                </c:pt>
                <c:pt idx="226">
                  <c:v>140.042</c:v>
                </c:pt>
                <c:pt idx="227">
                  <c:v>90.639650000000003</c:v>
                </c:pt>
                <c:pt idx="228">
                  <c:v>89.233400000000003</c:v>
                </c:pt>
                <c:pt idx="229">
                  <c:v>0.18066399999999999</c:v>
                </c:pt>
                <c:pt idx="230">
                  <c:v>55.404299999999999</c:v>
                </c:pt>
                <c:pt idx="231">
                  <c:v>21.364260000000002</c:v>
                </c:pt>
                <c:pt idx="232">
                  <c:v>13.81152</c:v>
                </c:pt>
                <c:pt idx="233">
                  <c:v>58.910159999999998</c:v>
                </c:pt>
                <c:pt idx="234">
                  <c:v>28.387699999999999</c:v>
                </c:pt>
                <c:pt idx="235">
                  <c:v>97.124020000000002</c:v>
                </c:pt>
                <c:pt idx="236">
                  <c:v>65.628910000000005</c:v>
                </c:pt>
                <c:pt idx="237">
                  <c:v>10.12012</c:v>
                </c:pt>
                <c:pt idx="238">
                  <c:v>34.416020000000003</c:v>
                </c:pt>
                <c:pt idx="239">
                  <c:v>83.035160000000005</c:v>
                </c:pt>
                <c:pt idx="240">
                  <c:v>49.488280000000003</c:v>
                </c:pt>
                <c:pt idx="241">
                  <c:v>29.0791</c:v>
                </c:pt>
                <c:pt idx="242">
                  <c:v>60.347659999999998</c:v>
                </c:pt>
                <c:pt idx="243">
                  <c:v>16.157229999999998</c:v>
                </c:pt>
                <c:pt idx="244">
                  <c:v>83.395510000000002</c:v>
                </c:pt>
                <c:pt idx="245">
                  <c:v>205.98339999999999</c:v>
                </c:pt>
                <c:pt idx="246">
                  <c:v>60.672849999999997</c:v>
                </c:pt>
                <c:pt idx="247">
                  <c:v>88.773439999999994</c:v>
                </c:pt>
                <c:pt idx="248">
                  <c:v>60.060549999999999</c:v>
                </c:pt>
                <c:pt idx="249">
                  <c:v>42.647460000000002</c:v>
                </c:pt>
                <c:pt idx="250">
                  <c:v>24.377929999999999</c:v>
                </c:pt>
                <c:pt idx="251">
                  <c:v>9.1220700000000008</c:v>
                </c:pt>
                <c:pt idx="252">
                  <c:v>30.125</c:v>
                </c:pt>
                <c:pt idx="253">
                  <c:v>29.503910000000001</c:v>
                </c:pt>
                <c:pt idx="254">
                  <c:v>35.376950000000001</c:v>
                </c:pt>
                <c:pt idx="255">
                  <c:v>40.847659999999998</c:v>
                </c:pt>
                <c:pt idx="256">
                  <c:v>19.073239999999998</c:v>
                </c:pt>
                <c:pt idx="257">
                  <c:v>24.296880000000002</c:v>
                </c:pt>
                <c:pt idx="258">
                  <c:v>60.518549999999998</c:v>
                </c:pt>
                <c:pt idx="259">
                  <c:v>149.21090000000001</c:v>
                </c:pt>
                <c:pt idx="260">
                  <c:v>72.571290000000005</c:v>
                </c:pt>
                <c:pt idx="261">
                  <c:v>118.5977</c:v>
                </c:pt>
                <c:pt idx="262">
                  <c:v>61.763669999999998</c:v>
                </c:pt>
                <c:pt idx="263">
                  <c:v>7.8095699999999999</c:v>
                </c:pt>
                <c:pt idx="264">
                  <c:v>74.37012</c:v>
                </c:pt>
                <c:pt idx="265">
                  <c:v>5.8203129999999996</c:v>
                </c:pt>
                <c:pt idx="266">
                  <c:v>22.690429999999999</c:v>
                </c:pt>
                <c:pt idx="267">
                  <c:v>52.414059999999999</c:v>
                </c:pt>
                <c:pt idx="268">
                  <c:v>154.5137</c:v>
                </c:pt>
                <c:pt idx="269">
                  <c:v>132.81639999999999</c:v>
                </c:pt>
                <c:pt idx="270">
                  <c:v>148.63380000000001</c:v>
                </c:pt>
                <c:pt idx="271">
                  <c:v>122.7129</c:v>
                </c:pt>
                <c:pt idx="272">
                  <c:v>77.041020000000003</c:v>
                </c:pt>
                <c:pt idx="273">
                  <c:v>99.9375</c:v>
                </c:pt>
                <c:pt idx="274">
                  <c:v>189.8818</c:v>
                </c:pt>
                <c:pt idx="275">
                  <c:v>99.185550000000006</c:v>
                </c:pt>
                <c:pt idx="276">
                  <c:v>80.229489999999998</c:v>
                </c:pt>
                <c:pt idx="277">
                  <c:v>43.059570000000001</c:v>
                </c:pt>
                <c:pt idx="278">
                  <c:v>141.24799999999999</c:v>
                </c:pt>
                <c:pt idx="279">
                  <c:v>5.2685550000000001</c:v>
                </c:pt>
                <c:pt idx="280">
                  <c:v>181.26949999999999</c:v>
                </c:pt>
                <c:pt idx="281">
                  <c:v>187.34180000000001</c:v>
                </c:pt>
                <c:pt idx="282">
                  <c:v>70.564449999999994</c:v>
                </c:pt>
                <c:pt idx="283">
                  <c:v>130.35640000000001</c:v>
                </c:pt>
                <c:pt idx="284">
                  <c:v>102.26949999999999</c:v>
                </c:pt>
                <c:pt idx="285">
                  <c:v>172.9111</c:v>
                </c:pt>
                <c:pt idx="286">
                  <c:v>250.80369999999999</c:v>
                </c:pt>
                <c:pt idx="287">
                  <c:v>50.6875</c:v>
                </c:pt>
                <c:pt idx="288">
                  <c:v>76.131839999999997</c:v>
                </c:pt>
                <c:pt idx="289">
                  <c:v>103.9941</c:v>
                </c:pt>
                <c:pt idx="290">
                  <c:v>133.8477</c:v>
                </c:pt>
                <c:pt idx="291">
                  <c:v>39.260739999999998</c:v>
                </c:pt>
                <c:pt idx="292">
                  <c:v>1.467773</c:v>
                </c:pt>
                <c:pt idx="293">
                  <c:v>17.798829999999999</c:v>
                </c:pt>
                <c:pt idx="294">
                  <c:v>199.50389999999999</c:v>
                </c:pt>
                <c:pt idx="295">
                  <c:v>101.7988</c:v>
                </c:pt>
                <c:pt idx="296">
                  <c:v>122.52249999999999</c:v>
                </c:pt>
                <c:pt idx="297">
                  <c:v>102.2354</c:v>
                </c:pt>
                <c:pt idx="298">
                  <c:v>70.9375</c:v>
                </c:pt>
                <c:pt idx="299">
                  <c:v>118.6279</c:v>
                </c:pt>
                <c:pt idx="300">
                  <c:v>124.3086</c:v>
                </c:pt>
                <c:pt idx="301">
                  <c:v>160.97749999999999</c:v>
                </c:pt>
                <c:pt idx="302">
                  <c:v>193.63480000000001</c:v>
                </c:pt>
                <c:pt idx="303">
                  <c:v>122.2803</c:v>
                </c:pt>
                <c:pt idx="304">
                  <c:v>178.0547</c:v>
                </c:pt>
                <c:pt idx="305">
                  <c:v>243.6309</c:v>
                </c:pt>
                <c:pt idx="306">
                  <c:v>219.25389999999999</c:v>
                </c:pt>
                <c:pt idx="307">
                  <c:v>87.867189999999994</c:v>
                </c:pt>
                <c:pt idx="308">
                  <c:v>103.4697</c:v>
                </c:pt>
                <c:pt idx="309">
                  <c:v>8.9404299999999992</c:v>
                </c:pt>
                <c:pt idx="310">
                  <c:v>218.60939999999999</c:v>
                </c:pt>
                <c:pt idx="311">
                  <c:v>231.3809</c:v>
                </c:pt>
                <c:pt idx="312">
                  <c:v>162.92089999999999</c:v>
                </c:pt>
                <c:pt idx="313">
                  <c:v>93.464839999999995</c:v>
                </c:pt>
                <c:pt idx="314">
                  <c:v>200</c:v>
                </c:pt>
                <c:pt idx="315">
                  <c:v>156.5215</c:v>
                </c:pt>
                <c:pt idx="316">
                  <c:v>261.49799999999999</c:v>
                </c:pt>
                <c:pt idx="317">
                  <c:v>185.9941</c:v>
                </c:pt>
                <c:pt idx="318">
                  <c:v>222.5625</c:v>
                </c:pt>
                <c:pt idx="319">
                  <c:v>80.034180000000006</c:v>
                </c:pt>
                <c:pt idx="320">
                  <c:v>41.494140000000002</c:v>
                </c:pt>
                <c:pt idx="321">
                  <c:v>172.9316</c:v>
                </c:pt>
                <c:pt idx="322">
                  <c:v>65.356449999999995</c:v>
                </c:pt>
                <c:pt idx="323">
                  <c:v>309.7715</c:v>
                </c:pt>
                <c:pt idx="324">
                  <c:v>108.1738</c:v>
                </c:pt>
                <c:pt idx="325">
                  <c:v>102.5625</c:v>
                </c:pt>
                <c:pt idx="326">
                  <c:v>265.93650000000002</c:v>
                </c:pt>
                <c:pt idx="327">
                  <c:v>152.5908</c:v>
                </c:pt>
                <c:pt idx="328">
                  <c:v>138.9385</c:v>
                </c:pt>
                <c:pt idx="329">
                  <c:v>206.2861</c:v>
                </c:pt>
                <c:pt idx="330">
                  <c:v>181.5771</c:v>
                </c:pt>
                <c:pt idx="331">
                  <c:v>19.908200000000001</c:v>
                </c:pt>
                <c:pt idx="332">
                  <c:v>262.21089999999998</c:v>
                </c:pt>
                <c:pt idx="333">
                  <c:v>229.97559999999999</c:v>
                </c:pt>
                <c:pt idx="334">
                  <c:v>139.3691</c:v>
                </c:pt>
                <c:pt idx="335">
                  <c:v>365.62790000000001</c:v>
                </c:pt>
                <c:pt idx="336">
                  <c:v>143.38380000000001</c:v>
                </c:pt>
                <c:pt idx="337">
                  <c:v>127.6221</c:v>
                </c:pt>
                <c:pt idx="338">
                  <c:v>184.84569999999999</c:v>
                </c:pt>
                <c:pt idx="339">
                  <c:v>9.2314450000000008</c:v>
                </c:pt>
                <c:pt idx="340">
                  <c:v>214.48240000000001</c:v>
                </c:pt>
                <c:pt idx="341">
                  <c:v>68.640619999999998</c:v>
                </c:pt>
                <c:pt idx="342">
                  <c:v>150.7998</c:v>
                </c:pt>
                <c:pt idx="343">
                  <c:v>92.922849999999997</c:v>
                </c:pt>
                <c:pt idx="344">
                  <c:v>118.20610000000001</c:v>
                </c:pt>
                <c:pt idx="345">
                  <c:v>40.302729999999997</c:v>
                </c:pt>
                <c:pt idx="346">
                  <c:v>234.375</c:v>
                </c:pt>
                <c:pt idx="347">
                  <c:v>219.4316</c:v>
                </c:pt>
                <c:pt idx="348">
                  <c:v>207.4736</c:v>
                </c:pt>
                <c:pt idx="349">
                  <c:v>223.10839999999999</c:v>
                </c:pt>
                <c:pt idx="350">
                  <c:v>165.12110000000001</c:v>
                </c:pt>
                <c:pt idx="351">
                  <c:v>193.1514</c:v>
                </c:pt>
                <c:pt idx="352">
                  <c:v>175.71190000000001</c:v>
                </c:pt>
                <c:pt idx="353">
                  <c:v>203.15620000000001</c:v>
                </c:pt>
                <c:pt idx="354">
                  <c:v>160.60550000000001</c:v>
                </c:pt>
                <c:pt idx="355">
                  <c:v>137.55860000000001</c:v>
                </c:pt>
                <c:pt idx="356">
                  <c:v>123.4854</c:v>
                </c:pt>
                <c:pt idx="357">
                  <c:v>204.39840000000001</c:v>
                </c:pt>
                <c:pt idx="358">
                  <c:v>206.4033</c:v>
                </c:pt>
                <c:pt idx="359">
                  <c:v>111.2871</c:v>
                </c:pt>
                <c:pt idx="360">
                  <c:v>215.15620000000001</c:v>
                </c:pt>
                <c:pt idx="361">
                  <c:v>142.25</c:v>
                </c:pt>
                <c:pt idx="362">
                  <c:v>72.091800000000006</c:v>
                </c:pt>
                <c:pt idx="363">
                  <c:v>139.916</c:v>
                </c:pt>
                <c:pt idx="364">
                  <c:v>122.752</c:v>
                </c:pt>
                <c:pt idx="365">
                  <c:v>222.83590000000001</c:v>
                </c:pt>
                <c:pt idx="366">
                  <c:v>69.895510000000002</c:v>
                </c:pt>
                <c:pt idx="367">
                  <c:v>120.6621</c:v>
                </c:pt>
                <c:pt idx="368">
                  <c:v>151.41499999999999</c:v>
                </c:pt>
                <c:pt idx="369">
                  <c:v>117.5908</c:v>
                </c:pt>
                <c:pt idx="370">
                  <c:v>151.19820000000001</c:v>
                </c:pt>
                <c:pt idx="371">
                  <c:v>154.2139</c:v>
                </c:pt>
                <c:pt idx="372">
                  <c:v>144.94919999999999</c:v>
                </c:pt>
                <c:pt idx="373">
                  <c:v>184.6523</c:v>
                </c:pt>
                <c:pt idx="374">
                  <c:v>143.8115</c:v>
                </c:pt>
                <c:pt idx="375">
                  <c:v>166.4863</c:v>
                </c:pt>
                <c:pt idx="376">
                  <c:v>116.1465</c:v>
                </c:pt>
                <c:pt idx="377">
                  <c:v>187.79300000000001</c:v>
                </c:pt>
                <c:pt idx="378">
                  <c:v>24.575199999999999</c:v>
                </c:pt>
                <c:pt idx="379">
                  <c:v>292.0127</c:v>
                </c:pt>
                <c:pt idx="380">
                  <c:v>221.5059</c:v>
                </c:pt>
                <c:pt idx="381">
                  <c:v>221.06540000000001</c:v>
                </c:pt>
                <c:pt idx="382">
                  <c:v>23.611329999999999</c:v>
                </c:pt>
                <c:pt idx="383">
                  <c:v>46.672849999999997</c:v>
                </c:pt>
                <c:pt idx="384">
                  <c:v>29.82227</c:v>
                </c:pt>
                <c:pt idx="385">
                  <c:v>105.35250000000001</c:v>
                </c:pt>
                <c:pt idx="386">
                  <c:v>209.49610000000001</c:v>
                </c:pt>
                <c:pt idx="387">
                  <c:v>150.92869999999999</c:v>
                </c:pt>
                <c:pt idx="388">
                  <c:v>60.349609999999998</c:v>
                </c:pt>
                <c:pt idx="389">
                  <c:v>27.753910000000001</c:v>
                </c:pt>
                <c:pt idx="390">
                  <c:v>169.13669999999999</c:v>
                </c:pt>
                <c:pt idx="391">
                  <c:v>57.507809999999999</c:v>
                </c:pt>
                <c:pt idx="392">
                  <c:v>185.8623</c:v>
                </c:pt>
                <c:pt idx="393">
                  <c:v>29.20215</c:v>
                </c:pt>
                <c:pt idx="394">
                  <c:v>58.523440000000001</c:v>
                </c:pt>
                <c:pt idx="395">
                  <c:v>252.82810000000001</c:v>
                </c:pt>
                <c:pt idx="396">
                  <c:v>35.880859999999998</c:v>
                </c:pt>
                <c:pt idx="397">
                  <c:v>217.3623</c:v>
                </c:pt>
                <c:pt idx="398">
                  <c:v>165.5908</c:v>
                </c:pt>
                <c:pt idx="399">
                  <c:v>116.6729</c:v>
                </c:pt>
                <c:pt idx="400">
                  <c:v>85.874020000000002</c:v>
                </c:pt>
                <c:pt idx="401">
                  <c:v>79.059569999999994</c:v>
                </c:pt>
                <c:pt idx="402">
                  <c:v>134.25489999999999</c:v>
                </c:pt>
                <c:pt idx="403">
                  <c:v>167.41309999999999</c:v>
                </c:pt>
                <c:pt idx="404">
                  <c:v>23.556640000000002</c:v>
                </c:pt>
                <c:pt idx="405">
                  <c:v>188.6816</c:v>
                </c:pt>
                <c:pt idx="406">
                  <c:v>226.81450000000001</c:v>
                </c:pt>
                <c:pt idx="407">
                  <c:v>33.087890000000002</c:v>
                </c:pt>
                <c:pt idx="408">
                  <c:v>184.05860000000001</c:v>
                </c:pt>
                <c:pt idx="409">
                  <c:v>224.1934</c:v>
                </c:pt>
                <c:pt idx="410">
                  <c:v>92.25488</c:v>
                </c:pt>
                <c:pt idx="411">
                  <c:v>212.92089999999999</c:v>
                </c:pt>
                <c:pt idx="412">
                  <c:v>123.7139</c:v>
                </c:pt>
                <c:pt idx="413">
                  <c:v>18.284179999999999</c:v>
                </c:pt>
                <c:pt idx="414">
                  <c:v>27.701170000000001</c:v>
                </c:pt>
                <c:pt idx="415">
                  <c:v>254.66800000000001</c:v>
                </c:pt>
                <c:pt idx="416">
                  <c:v>209.62209999999999</c:v>
                </c:pt>
                <c:pt idx="417">
                  <c:v>222.5635</c:v>
                </c:pt>
                <c:pt idx="418">
                  <c:v>201.75200000000001</c:v>
                </c:pt>
                <c:pt idx="419">
                  <c:v>227.90819999999999</c:v>
                </c:pt>
                <c:pt idx="420">
                  <c:v>172.80959999999999</c:v>
                </c:pt>
                <c:pt idx="421">
                  <c:v>103.6982</c:v>
                </c:pt>
                <c:pt idx="422">
                  <c:v>212.0127</c:v>
                </c:pt>
                <c:pt idx="423">
                  <c:v>81.875979999999998</c:v>
                </c:pt>
                <c:pt idx="424">
                  <c:v>273.67970000000003</c:v>
                </c:pt>
                <c:pt idx="425">
                  <c:v>327.75</c:v>
                </c:pt>
                <c:pt idx="426">
                  <c:v>243.041</c:v>
                </c:pt>
                <c:pt idx="427">
                  <c:v>202.13480000000001</c:v>
                </c:pt>
                <c:pt idx="428">
                  <c:v>232.93549999999999</c:v>
                </c:pt>
                <c:pt idx="429">
                  <c:v>184.7148</c:v>
                </c:pt>
                <c:pt idx="430">
                  <c:v>58.980469999999997</c:v>
                </c:pt>
                <c:pt idx="431">
                  <c:v>105.7402</c:v>
                </c:pt>
                <c:pt idx="432">
                  <c:v>109.5977</c:v>
                </c:pt>
                <c:pt idx="433">
                  <c:v>237.07419999999999</c:v>
                </c:pt>
                <c:pt idx="434">
                  <c:v>139.79490000000001</c:v>
                </c:pt>
                <c:pt idx="435">
                  <c:v>38.5</c:v>
                </c:pt>
                <c:pt idx="436">
                  <c:v>231.31639999999999</c:v>
                </c:pt>
                <c:pt idx="437">
                  <c:v>89.994140000000002</c:v>
                </c:pt>
                <c:pt idx="438">
                  <c:v>120.4492</c:v>
                </c:pt>
                <c:pt idx="439">
                  <c:v>344.166</c:v>
                </c:pt>
                <c:pt idx="440">
                  <c:v>110.9863</c:v>
                </c:pt>
                <c:pt idx="441">
                  <c:v>199.60740000000001</c:v>
                </c:pt>
                <c:pt idx="442">
                  <c:v>338.8184</c:v>
                </c:pt>
                <c:pt idx="443">
                  <c:v>185.44139999999999</c:v>
                </c:pt>
                <c:pt idx="444">
                  <c:v>244.05080000000001</c:v>
                </c:pt>
                <c:pt idx="445">
                  <c:v>257.62299999999999</c:v>
                </c:pt>
                <c:pt idx="446">
                  <c:v>222.33789999999999</c:v>
                </c:pt>
                <c:pt idx="447">
                  <c:v>184.89060000000001</c:v>
                </c:pt>
                <c:pt idx="448">
                  <c:v>171.70509999999999</c:v>
                </c:pt>
                <c:pt idx="449">
                  <c:v>15.20703</c:v>
                </c:pt>
                <c:pt idx="450">
                  <c:v>232.7148</c:v>
                </c:pt>
                <c:pt idx="451">
                  <c:v>159.42580000000001</c:v>
                </c:pt>
                <c:pt idx="452">
                  <c:v>33.091799999999999</c:v>
                </c:pt>
                <c:pt idx="453">
                  <c:v>87.535160000000005</c:v>
                </c:pt>
                <c:pt idx="454">
                  <c:v>159.959</c:v>
                </c:pt>
                <c:pt idx="455">
                  <c:v>160.3809</c:v>
                </c:pt>
                <c:pt idx="456">
                  <c:v>208.78120000000001</c:v>
                </c:pt>
                <c:pt idx="457">
                  <c:v>198.1387</c:v>
                </c:pt>
                <c:pt idx="458">
                  <c:v>75.542969999999997</c:v>
                </c:pt>
                <c:pt idx="459">
                  <c:v>96.419920000000005</c:v>
                </c:pt>
                <c:pt idx="460">
                  <c:v>215.77930000000001</c:v>
                </c:pt>
                <c:pt idx="461">
                  <c:v>41.660159999999998</c:v>
                </c:pt>
                <c:pt idx="462">
                  <c:v>300.99799999999999</c:v>
                </c:pt>
                <c:pt idx="463">
                  <c:v>301.36130000000003</c:v>
                </c:pt>
                <c:pt idx="464">
                  <c:v>167.71289999999999</c:v>
                </c:pt>
                <c:pt idx="465">
                  <c:v>231.88480000000001</c:v>
                </c:pt>
                <c:pt idx="466">
                  <c:v>219.1816</c:v>
                </c:pt>
                <c:pt idx="467">
                  <c:v>133.46680000000001</c:v>
                </c:pt>
                <c:pt idx="468">
                  <c:v>19.74023</c:v>
                </c:pt>
                <c:pt idx="469">
                  <c:v>147.01169999999999</c:v>
                </c:pt>
                <c:pt idx="470">
                  <c:v>393.26170000000002</c:v>
                </c:pt>
                <c:pt idx="471">
                  <c:v>263.74020000000002</c:v>
                </c:pt>
                <c:pt idx="472">
                  <c:v>252.09569999999999</c:v>
                </c:pt>
                <c:pt idx="473">
                  <c:v>303.84179999999998</c:v>
                </c:pt>
                <c:pt idx="474">
                  <c:v>111.0723</c:v>
                </c:pt>
                <c:pt idx="475">
                  <c:v>265.46879999999999</c:v>
                </c:pt>
                <c:pt idx="476">
                  <c:v>209.91800000000001</c:v>
                </c:pt>
                <c:pt idx="477">
                  <c:v>100.1641</c:v>
                </c:pt>
                <c:pt idx="478">
                  <c:v>193.49019999999999</c:v>
                </c:pt>
                <c:pt idx="479">
                  <c:v>216.69139999999999</c:v>
                </c:pt>
                <c:pt idx="480">
                  <c:v>148.291</c:v>
                </c:pt>
                <c:pt idx="481">
                  <c:v>239.49610000000001</c:v>
                </c:pt>
                <c:pt idx="482">
                  <c:v>241.38669999999999</c:v>
                </c:pt>
                <c:pt idx="483">
                  <c:v>237.0352</c:v>
                </c:pt>
                <c:pt idx="484">
                  <c:v>212.08009999999999</c:v>
                </c:pt>
                <c:pt idx="485">
                  <c:v>207.3125</c:v>
                </c:pt>
                <c:pt idx="486">
                  <c:v>285.38279999999997</c:v>
                </c:pt>
                <c:pt idx="487">
                  <c:v>197.60550000000001</c:v>
                </c:pt>
                <c:pt idx="488">
                  <c:v>61.816409999999998</c:v>
                </c:pt>
                <c:pt idx="489">
                  <c:v>214.02539999999999</c:v>
                </c:pt>
                <c:pt idx="490">
                  <c:v>121.23050000000001</c:v>
                </c:pt>
                <c:pt idx="491">
                  <c:v>287.42770000000002</c:v>
                </c:pt>
                <c:pt idx="492">
                  <c:v>177.084</c:v>
                </c:pt>
                <c:pt idx="493">
                  <c:v>223.2578</c:v>
                </c:pt>
                <c:pt idx="494">
                  <c:v>282.5215</c:v>
                </c:pt>
                <c:pt idx="495">
                  <c:v>262.11130000000003</c:v>
                </c:pt>
                <c:pt idx="496">
                  <c:v>300.3691</c:v>
                </c:pt>
                <c:pt idx="497">
                  <c:v>318.96679999999998</c:v>
                </c:pt>
                <c:pt idx="498">
                  <c:v>307.6191</c:v>
                </c:pt>
                <c:pt idx="499">
                  <c:v>327.73050000000001</c:v>
                </c:pt>
                <c:pt idx="500">
                  <c:v>311.85160000000002</c:v>
                </c:pt>
                <c:pt idx="501">
                  <c:v>353.96289999999999</c:v>
                </c:pt>
                <c:pt idx="502">
                  <c:v>713.17769999999996</c:v>
                </c:pt>
                <c:pt idx="503">
                  <c:v>768.85739999999998</c:v>
                </c:pt>
                <c:pt idx="504">
                  <c:v>1076.2750000000001</c:v>
                </c:pt>
                <c:pt idx="505">
                  <c:v>1230.5</c:v>
                </c:pt>
                <c:pt idx="506">
                  <c:v>1651.6679999999999</c:v>
                </c:pt>
                <c:pt idx="507">
                  <c:v>1850.7360000000001</c:v>
                </c:pt>
                <c:pt idx="508">
                  <c:v>2266.5839999999998</c:v>
                </c:pt>
                <c:pt idx="509">
                  <c:v>2356.8980000000001</c:v>
                </c:pt>
                <c:pt idx="510">
                  <c:v>2072.9360000000001</c:v>
                </c:pt>
                <c:pt idx="511">
                  <c:v>1956.7049999999999</c:v>
                </c:pt>
                <c:pt idx="512">
                  <c:v>1720.7170000000001</c:v>
                </c:pt>
                <c:pt idx="513">
                  <c:v>1358.2750000000001</c:v>
                </c:pt>
                <c:pt idx="514">
                  <c:v>1246.0139999999999</c:v>
                </c:pt>
                <c:pt idx="515">
                  <c:v>969.99220000000003</c:v>
                </c:pt>
                <c:pt idx="516">
                  <c:v>471.0059</c:v>
                </c:pt>
                <c:pt idx="517">
                  <c:v>471.96089999999998</c:v>
                </c:pt>
                <c:pt idx="518">
                  <c:v>366.90620000000001</c:v>
                </c:pt>
                <c:pt idx="519">
                  <c:v>211.84569999999999</c:v>
                </c:pt>
                <c:pt idx="520">
                  <c:v>237.6953</c:v>
                </c:pt>
                <c:pt idx="521">
                  <c:v>223.50389999999999</c:v>
                </c:pt>
                <c:pt idx="522">
                  <c:v>152.67189999999999</c:v>
                </c:pt>
                <c:pt idx="523">
                  <c:v>122.5938</c:v>
                </c:pt>
                <c:pt idx="524">
                  <c:v>142.42769999999999</c:v>
                </c:pt>
                <c:pt idx="525">
                  <c:v>97.669920000000005</c:v>
                </c:pt>
                <c:pt idx="526">
                  <c:v>195.83789999999999</c:v>
                </c:pt>
                <c:pt idx="527">
                  <c:v>77.146479999999997</c:v>
                </c:pt>
                <c:pt idx="528">
                  <c:v>92.085939999999994</c:v>
                </c:pt>
                <c:pt idx="529">
                  <c:v>207.9434</c:v>
                </c:pt>
                <c:pt idx="530">
                  <c:v>145.7422</c:v>
                </c:pt>
                <c:pt idx="531">
                  <c:v>5.5976559999999997</c:v>
                </c:pt>
                <c:pt idx="532">
                  <c:v>219.4434</c:v>
                </c:pt>
                <c:pt idx="533">
                  <c:v>187.83009999999999</c:v>
                </c:pt>
                <c:pt idx="534">
                  <c:v>106.0996</c:v>
                </c:pt>
                <c:pt idx="535">
                  <c:v>189.92189999999999</c:v>
                </c:pt>
                <c:pt idx="536">
                  <c:v>203.73050000000001</c:v>
                </c:pt>
                <c:pt idx="537">
                  <c:v>43.533200000000001</c:v>
                </c:pt>
                <c:pt idx="538">
                  <c:v>45.380859999999998</c:v>
                </c:pt>
                <c:pt idx="539">
                  <c:v>198.15430000000001</c:v>
                </c:pt>
                <c:pt idx="540">
                  <c:v>322.92189999999999</c:v>
                </c:pt>
                <c:pt idx="541">
                  <c:v>23.67578</c:v>
                </c:pt>
                <c:pt idx="542">
                  <c:v>180.41800000000001</c:v>
                </c:pt>
                <c:pt idx="543">
                  <c:v>32.931640000000002</c:v>
                </c:pt>
                <c:pt idx="544">
                  <c:v>48.240229999999997</c:v>
                </c:pt>
                <c:pt idx="545">
                  <c:v>22.039059999999999</c:v>
                </c:pt>
                <c:pt idx="546">
                  <c:v>40.707030000000003</c:v>
                </c:pt>
                <c:pt idx="547">
                  <c:v>174.36519999999999</c:v>
                </c:pt>
                <c:pt idx="548">
                  <c:v>103.1133</c:v>
                </c:pt>
                <c:pt idx="549">
                  <c:v>41.236330000000002</c:v>
                </c:pt>
                <c:pt idx="550">
                  <c:v>212.1523</c:v>
                </c:pt>
                <c:pt idx="551">
                  <c:v>51.246090000000002</c:v>
                </c:pt>
                <c:pt idx="552">
                  <c:v>4.3066409999999999</c:v>
                </c:pt>
                <c:pt idx="553">
                  <c:v>135.84569999999999</c:v>
                </c:pt>
                <c:pt idx="554">
                  <c:v>176.55080000000001</c:v>
                </c:pt>
                <c:pt idx="555">
                  <c:v>69.601560000000006</c:v>
                </c:pt>
                <c:pt idx="556">
                  <c:v>142.1113</c:v>
                </c:pt>
                <c:pt idx="557">
                  <c:v>1.5253909999999999</c:v>
                </c:pt>
                <c:pt idx="558">
                  <c:v>83.166020000000003</c:v>
                </c:pt>
                <c:pt idx="559">
                  <c:v>200.64840000000001</c:v>
                </c:pt>
                <c:pt idx="560">
                  <c:v>323.125</c:v>
                </c:pt>
                <c:pt idx="561">
                  <c:v>15.798830000000001</c:v>
                </c:pt>
                <c:pt idx="562">
                  <c:v>92.664060000000006</c:v>
                </c:pt>
                <c:pt idx="563">
                  <c:v>92.119140000000002</c:v>
                </c:pt>
                <c:pt idx="564">
                  <c:v>142.666</c:v>
                </c:pt>
                <c:pt idx="565">
                  <c:v>60.128909999999998</c:v>
                </c:pt>
                <c:pt idx="566">
                  <c:v>170.56049999999999</c:v>
                </c:pt>
                <c:pt idx="567">
                  <c:v>39.015619999999998</c:v>
                </c:pt>
                <c:pt idx="568">
                  <c:v>34.029299999999999</c:v>
                </c:pt>
                <c:pt idx="569">
                  <c:v>243.37889999999999</c:v>
                </c:pt>
                <c:pt idx="570">
                  <c:v>243.73050000000001</c:v>
                </c:pt>
                <c:pt idx="571">
                  <c:v>127.0723</c:v>
                </c:pt>
                <c:pt idx="572">
                  <c:v>46.927729999999997</c:v>
                </c:pt>
                <c:pt idx="573">
                  <c:v>258.13279999999997</c:v>
                </c:pt>
                <c:pt idx="574">
                  <c:v>20.55273</c:v>
                </c:pt>
                <c:pt idx="575">
                  <c:v>117.7363</c:v>
                </c:pt>
                <c:pt idx="576">
                  <c:v>300.01560000000001</c:v>
                </c:pt>
                <c:pt idx="577">
                  <c:v>202.34960000000001</c:v>
                </c:pt>
                <c:pt idx="578">
                  <c:v>253.97069999999999</c:v>
                </c:pt>
                <c:pt idx="579">
                  <c:v>202.4512</c:v>
                </c:pt>
                <c:pt idx="580">
                  <c:v>94.216800000000006</c:v>
                </c:pt>
                <c:pt idx="581">
                  <c:v>151.03909999999999</c:v>
                </c:pt>
                <c:pt idx="582">
                  <c:v>5.71875</c:v>
                </c:pt>
                <c:pt idx="583">
                  <c:v>83.507810000000006</c:v>
                </c:pt>
                <c:pt idx="584">
                  <c:v>98.724609999999998</c:v>
                </c:pt>
                <c:pt idx="585">
                  <c:v>211.93950000000001</c:v>
                </c:pt>
                <c:pt idx="586">
                  <c:v>172.375</c:v>
                </c:pt>
                <c:pt idx="587">
                  <c:v>192.34180000000001</c:v>
                </c:pt>
                <c:pt idx="588">
                  <c:v>87.681640000000002</c:v>
                </c:pt>
                <c:pt idx="589">
                  <c:v>105.8633</c:v>
                </c:pt>
                <c:pt idx="590">
                  <c:v>33.037109999999998</c:v>
                </c:pt>
                <c:pt idx="591">
                  <c:v>59.199219999999997</c:v>
                </c:pt>
                <c:pt idx="592">
                  <c:v>7.3535159999999999</c:v>
                </c:pt>
                <c:pt idx="593">
                  <c:v>107.4961</c:v>
                </c:pt>
                <c:pt idx="594">
                  <c:v>46.763669999999998</c:v>
                </c:pt>
                <c:pt idx="595">
                  <c:v>30.888670000000001</c:v>
                </c:pt>
                <c:pt idx="596">
                  <c:v>76</c:v>
                </c:pt>
                <c:pt idx="597">
                  <c:v>55.050780000000003</c:v>
                </c:pt>
                <c:pt idx="598">
                  <c:v>143.2773</c:v>
                </c:pt>
                <c:pt idx="599">
                  <c:v>21.367190000000001</c:v>
                </c:pt>
                <c:pt idx="600">
                  <c:v>107.6816</c:v>
                </c:pt>
                <c:pt idx="601">
                  <c:v>77.748050000000006</c:v>
                </c:pt>
                <c:pt idx="602">
                  <c:v>26.810549999999999</c:v>
                </c:pt>
                <c:pt idx="603">
                  <c:v>90.960939999999994</c:v>
                </c:pt>
                <c:pt idx="604">
                  <c:v>119.90430000000001</c:v>
                </c:pt>
                <c:pt idx="605">
                  <c:v>159.93549999999999</c:v>
                </c:pt>
                <c:pt idx="606">
                  <c:v>197.9648</c:v>
                </c:pt>
                <c:pt idx="607">
                  <c:v>253.98050000000001</c:v>
                </c:pt>
                <c:pt idx="608">
                  <c:v>161.77539999999999</c:v>
                </c:pt>
                <c:pt idx="609">
                  <c:v>148.7773</c:v>
                </c:pt>
                <c:pt idx="610">
                  <c:v>211.76949999999999</c:v>
                </c:pt>
                <c:pt idx="611">
                  <c:v>56.210940000000001</c:v>
                </c:pt>
                <c:pt idx="612">
                  <c:v>122.7266</c:v>
                </c:pt>
                <c:pt idx="613">
                  <c:v>66.65625</c:v>
                </c:pt>
                <c:pt idx="614">
                  <c:v>128.5762</c:v>
                </c:pt>
                <c:pt idx="615">
                  <c:v>125.4883</c:v>
                </c:pt>
                <c:pt idx="616">
                  <c:v>201.39060000000001</c:v>
                </c:pt>
                <c:pt idx="617">
                  <c:v>182.28909999999999</c:v>
                </c:pt>
                <c:pt idx="618">
                  <c:v>249.18950000000001</c:v>
                </c:pt>
                <c:pt idx="619">
                  <c:v>198.63669999999999</c:v>
                </c:pt>
                <c:pt idx="620">
                  <c:v>212.42189999999999</c:v>
                </c:pt>
                <c:pt idx="621">
                  <c:v>97.851560000000006</c:v>
                </c:pt>
                <c:pt idx="622">
                  <c:v>164.72659999999999</c:v>
                </c:pt>
                <c:pt idx="623">
                  <c:v>141.59569999999999</c:v>
                </c:pt>
                <c:pt idx="624">
                  <c:v>49.634770000000003</c:v>
                </c:pt>
                <c:pt idx="625">
                  <c:v>63.505859999999998</c:v>
                </c:pt>
                <c:pt idx="626">
                  <c:v>229.36330000000001</c:v>
                </c:pt>
                <c:pt idx="627">
                  <c:v>109.2148</c:v>
                </c:pt>
                <c:pt idx="628">
                  <c:v>144.06049999999999</c:v>
                </c:pt>
                <c:pt idx="629">
                  <c:v>242.90039999999999</c:v>
                </c:pt>
                <c:pt idx="630">
                  <c:v>119.7363</c:v>
                </c:pt>
                <c:pt idx="631">
                  <c:v>135.5625</c:v>
                </c:pt>
                <c:pt idx="632">
                  <c:v>20.380859999999998</c:v>
                </c:pt>
                <c:pt idx="633">
                  <c:v>179.1953</c:v>
                </c:pt>
                <c:pt idx="634">
                  <c:v>138</c:v>
                </c:pt>
                <c:pt idx="635">
                  <c:v>176.80080000000001</c:v>
                </c:pt>
                <c:pt idx="636">
                  <c:v>142.60740000000001</c:v>
                </c:pt>
                <c:pt idx="637">
                  <c:v>312.40820000000002</c:v>
                </c:pt>
                <c:pt idx="638">
                  <c:v>293.20510000000002</c:v>
                </c:pt>
                <c:pt idx="639">
                  <c:v>301.99020000000002</c:v>
                </c:pt>
                <c:pt idx="640">
                  <c:v>291.76949999999999</c:v>
                </c:pt>
                <c:pt idx="641">
                  <c:v>20.544920000000001</c:v>
                </c:pt>
                <c:pt idx="642">
                  <c:v>119.3086</c:v>
                </c:pt>
                <c:pt idx="643">
                  <c:v>119.0645</c:v>
                </c:pt>
                <c:pt idx="644">
                  <c:v>236.8184</c:v>
                </c:pt>
                <c:pt idx="645">
                  <c:v>13.54688</c:v>
                </c:pt>
                <c:pt idx="646">
                  <c:v>85.283199999999994</c:v>
                </c:pt>
                <c:pt idx="647">
                  <c:v>117.0625</c:v>
                </c:pt>
                <c:pt idx="648">
                  <c:v>76.548829999999995</c:v>
                </c:pt>
                <c:pt idx="649">
                  <c:v>183.21090000000001</c:v>
                </c:pt>
                <c:pt idx="650">
                  <c:v>306.8691</c:v>
                </c:pt>
                <c:pt idx="651">
                  <c:v>297.72070000000002</c:v>
                </c:pt>
                <c:pt idx="652">
                  <c:v>224.36519999999999</c:v>
                </c:pt>
                <c:pt idx="653">
                  <c:v>157.01169999999999</c:v>
                </c:pt>
                <c:pt idx="654">
                  <c:v>125.0273</c:v>
                </c:pt>
                <c:pt idx="655">
                  <c:v>88.636719999999997</c:v>
                </c:pt>
                <c:pt idx="656">
                  <c:v>69.927729999999997</c:v>
                </c:pt>
                <c:pt idx="657">
                  <c:v>51.292969999999997</c:v>
                </c:pt>
                <c:pt idx="658">
                  <c:v>105.6699</c:v>
                </c:pt>
                <c:pt idx="659">
                  <c:v>88.283199999999994</c:v>
                </c:pt>
                <c:pt idx="660">
                  <c:v>145.8887</c:v>
                </c:pt>
                <c:pt idx="661">
                  <c:v>293.05079999999998</c:v>
                </c:pt>
                <c:pt idx="662">
                  <c:v>105.6465</c:v>
                </c:pt>
                <c:pt idx="663">
                  <c:v>15.720700000000001</c:v>
                </c:pt>
                <c:pt idx="664">
                  <c:v>31.621089999999999</c:v>
                </c:pt>
                <c:pt idx="665">
                  <c:v>163.7227</c:v>
                </c:pt>
                <c:pt idx="666">
                  <c:v>180.0078</c:v>
                </c:pt>
                <c:pt idx="667">
                  <c:v>32.560549999999999</c:v>
                </c:pt>
                <c:pt idx="668">
                  <c:v>74.109380000000002</c:v>
                </c:pt>
                <c:pt idx="669">
                  <c:v>59.183590000000002</c:v>
                </c:pt>
                <c:pt idx="670">
                  <c:v>242.74610000000001</c:v>
                </c:pt>
                <c:pt idx="671">
                  <c:v>122.1914</c:v>
                </c:pt>
                <c:pt idx="672">
                  <c:v>91.041020000000003</c:v>
                </c:pt>
                <c:pt idx="673">
                  <c:v>4.625</c:v>
                </c:pt>
                <c:pt idx="674">
                  <c:v>187.22460000000001</c:v>
                </c:pt>
                <c:pt idx="675">
                  <c:v>178.69139999999999</c:v>
                </c:pt>
                <c:pt idx="676">
                  <c:v>191.28319999999999</c:v>
                </c:pt>
                <c:pt idx="677">
                  <c:v>6.0761719999999997</c:v>
                </c:pt>
                <c:pt idx="678">
                  <c:v>200.54490000000001</c:v>
                </c:pt>
                <c:pt idx="679">
                  <c:v>199.12299999999999</c:v>
                </c:pt>
                <c:pt idx="680">
                  <c:v>6.3007809999999997</c:v>
                </c:pt>
                <c:pt idx="681">
                  <c:v>180.1797</c:v>
                </c:pt>
                <c:pt idx="682">
                  <c:v>106.7148</c:v>
                </c:pt>
                <c:pt idx="683">
                  <c:v>24.78125</c:v>
                </c:pt>
                <c:pt idx="684">
                  <c:v>42.330080000000002</c:v>
                </c:pt>
                <c:pt idx="685">
                  <c:v>62.720700000000001</c:v>
                </c:pt>
                <c:pt idx="686">
                  <c:v>142.26169999999999</c:v>
                </c:pt>
                <c:pt idx="687">
                  <c:v>5.4726559999999997</c:v>
                </c:pt>
                <c:pt idx="688">
                  <c:v>184.08590000000001</c:v>
                </c:pt>
                <c:pt idx="689">
                  <c:v>36.615229999999997</c:v>
                </c:pt>
                <c:pt idx="690">
                  <c:v>95.140619999999998</c:v>
                </c:pt>
                <c:pt idx="691">
                  <c:v>169.66409999999999</c:v>
                </c:pt>
                <c:pt idx="692">
                  <c:v>213.00980000000001</c:v>
                </c:pt>
                <c:pt idx="693">
                  <c:v>146.54300000000001</c:v>
                </c:pt>
                <c:pt idx="694">
                  <c:v>80.056640000000002</c:v>
                </c:pt>
                <c:pt idx="695">
                  <c:v>86.582030000000003</c:v>
                </c:pt>
                <c:pt idx="696">
                  <c:v>18.626950000000001</c:v>
                </c:pt>
                <c:pt idx="697">
                  <c:v>39.373049999999999</c:v>
                </c:pt>
                <c:pt idx="698">
                  <c:v>1.8769530000000001</c:v>
                </c:pt>
                <c:pt idx="699">
                  <c:v>6.3886719999999997</c:v>
                </c:pt>
                <c:pt idx="700">
                  <c:v>120.09180000000001</c:v>
                </c:pt>
                <c:pt idx="701">
                  <c:v>126.5215</c:v>
                </c:pt>
                <c:pt idx="702">
                  <c:v>262.92579999999998</c:v>
                </c:pt>
                <c:pt idx="703">
                  <c:v>193.37110000000001</c:v>
                </c:pt>
                <c:pt idx="704">
                  <c:v>116.8438</c:v>
                </c:pt>
                <c:pt idx="705">
                  <c:v>105.3125</c:v>
                </c:pt>
                <c:pt idx="706">
                  <c:v>116.7812</c:v>
                </c:pt>
                <c:pt idx="707">
                  <c:v>30.753910000000001</c:v>
                </c:pt>
                <c:pt idx="708">
                  <c:v>73.6875</c:v>
                </c:pt>
                <c:pt idx="709">
                  <c:v>139.13480000000001</c:v>
                </c:pt>
                <c:pt idx="710">
                  <c:v>168.3477</c:v>
                </c:pt>
                <c:pt idx="711">
                  <c:v>101.666</c:v>
                </c:pt>
                <c:pt idx="712">
                  <c:v>81.595699999999994</c:v>
                </c:pt>
                <c:pt idx="713">
                  <c:v>19.962890000000002</c:v>
                </c:pt>
                <c:pt idx="714">
                  <c:v>219.291</c:v>
                </c:pt>
                <c:pt idx="715">
                  <c:v>287.47460000000001</c:v>
                </c:pt>
                <c:pt idx="716">
                  <c:v>69.849609999999998</c:v>
                </c:pt>
                <c:pt idx="717">
                  <c:v>147.8613</c:v>
                </c:pt>
                <c:pt idx="718">
                  <c:v>113.48050000000001</c:v>
                </c:pt>
                <c:pt idx="719">
                  <c:v>2.5703130000000001</c:v>
                </c:pt>
                <c:pt idx="720">
                  <c:v>78.765619999999998</c:v>
                </c:pt>
                <c:pt idx="721">
                  <c:v>21.033200000000001</c:v>
                </c:pt>
                <c:pt idx="722">
                  <c:v>173.04689999999999</c:v>
                </c:pt>
                <c:pt idx="723">
                  <c:v>151.37110000000001</c:v>
                </c:pt>
                <c:pt idx="724">
                  <c:v>211.69919999999999</c:v>
                </c:pt>
                <c:pt idx="725">
                  <c:v>120.02930000000001</c:v>
                </c:pt>
                <c:pt idx="726">
                  <c:v>219.35740000000001</c:v>
                </c:pt>
                <c:pt idx="727">
                  <c:v>143.68549999999999</c:v>
                </c:pt>
                <c:pt idx="728">
                  <c:v>223.0137</c:v>
                </c:pt>
                <c:pt idx="729">
                  <c:v>270.33789999999999</c:v>
                </c:pt>
                <c:pt idx="730">
                  <c:v>3.6640630000000001</c:v>
                </c:pt>
                <c:pt idx="731">
                  <c:v>257.51760000000002</c:v>
                </c:pt>
                <c:pt idx="732">
                  <c:v>85.839839999999995</c:v>
                </c:pt>
                <c:pt idx="733">
                  <c:v>162.0762</c:v>
                </c:pt>
                <c:pt idx="734">
                  <c:v>137.39840000000001</c:v>
                </c:pt>
                <c:pt idx="735">
                  <c:v>85.720699999999994</c:v>
                </c:pt>
                <c:pt idx="736">
                  <c:v>102.45310000000001</c:v>
                </c:pt>
                <c:pt idx="737">
                  <c:v>76.076170000000005</c:v>
                </c:pt>
                <c:pt idx="738">
                  <c:v>97.6875</c:v>
                </c:pt>
                <c:pt idx="739">
                  <c:v>65.009770000000003</c:v>
                </c:pt>
                <c:pt idx="740">
                  <c:v>144.33199999999999</c:v>
                </c:pt>
                <c:pt idx="741">
                  <c:v>151.6523</c:v>
                </c:pt>
                <c:pt idx="742">
                  <c:v>58.976559999999999</c:v>
                </c:pt>
                <c:pt idx="743">
                  <c:v>43.701169999999998</c:v>
                </c:pt>
                <c:pt idx="744">
                  <c:v>135.45699999999999</c:v>
                </c:pt>
                <c:pt idx="745">
                  <c:v>86.673829999999995</c:v>
                </c:pt>
                <c:pt idx="746">
                  <c:v>246.97659999999999</c:v>
                </c:pt>
                <c:pt idx="747">
                  <c:v>171.28319999999999</c:v>
                </c:pt>
                <c:pt idx="748">
                  <c:v>224.71680000000001</c:v>
                </c:pt>
                <c:pt idx="749">
                  <c:v>69.888670000000005</c:v>
                </c:pt>
                <c:pt idx="750">
                  <c:v>273.19529999999997</c:v>
                </c:pt>
                <c:pt idx="751">
                  <c:v>231.50200000000001</c:v>
                </c:pt>
                <c:pt idx="752">
                  <c:v>258.53519999999997</c:v>
                </c:pt>
                <c:pt idx="753">
                  <c:v>102.8438</c:v>
                </c:pt>
                <c:pt idx="754">
                  <c:v>394.15429999999998</c:v>
                </c:pt>
                <c:pt idx="755">
                  <c:v>324.46289999999999</c:v>
                </c:pt>
                <c:pt idx="756">
                  <c:v>276.77539999999999</c:v>
                </c:pt>
                <c:pt idx="757">
                  <c:v>375.08789999999999</c:v>
                </c:pt>
                <c:pt idx="758">
                  <c:v>436.39839999999998</c:v>
                </c:pt>
                <c:pt idx="759">
                  <c:v>409.71089999999998</c:v>
                </c:pt>
                <c:pt idx="760">
                  <c:v>581.02340000000004</c:v>
                </c:pt>
                <c:pt idx="761">
                  <c:v>397.10739999999998</c:v>
                </c:pt>
                <c:pt idx="762">
                  <c:v>358.43360000000001</c:v>
                </c:pt>
                <c:pt idx="763">
                  <c:v>601.76170000000002</c:v>
                </c:pt>
                <c:pt idx="764">
                  <c:v>583.08789999999999</c:v>
                </c:pt>
                <c:pt idx="765">
                  <c:v>509.14449999999999</c:v>
                </c:pt>
                <c:pt idx="766">
                  <c:v>780.47460000000001</c:v>
                </c:pt>
                <c:pt idx="767">
                  <c:v>702.73829999999998</c:v>
                </c:pt>
                <c:pt idx="768">
                  <c:v>680.07619999999997</c:v>
                </c:pt>
                <c:pt idx="769">
                  <c:v>750.41409999999996</c:v>
                </c:pt>
                <c:pt idx="770">
                  <c:v>784.75390000000004</c:v>
                </c:pt>
                <c:pt idx="771">
                  <c:v>987.10159999999996</c:v>
                </c:pt>
                <c:pt idx="772">
                  <c:v>1119.4490000000001</c:v>
                </c:pt>
                <c:pt idx="773">
                  <c:v>1047.826</c:v>
                </c:pt>
                <c:pt idx="774">
                  <c:v>1253.2070000000001</c:v>
                </c:pt>
                <c:pt idx="775">
                  <c:v>1343.59</c:v>
                </c:pt>
                <c:pt idx="776">
                  <c:v>1496.9939999999999</c:v>
                </c:pt>
                <c:pt idx="777">
                  <c:v>1514.336</c:v>
                </c:pt>
                <c:pt idx="778">
                  <c:v>1913.7439999999999</c:v>
                </c:pt>
                <c:pt idx="779">
                  <c:v>1664.154</c:v>
                </c:pt>
                <c:pt idx="780">
                  <c:v>1589.6020000000001</c:v>
                </c:pt>
                <c:pt idx="781">
                  <c:v>1487.0530000000001</c:v>
                </c:pt>
                <c:pt idx="782">
                  <c:v>1068.508</c:v>
                </c:pt>
                <c:pt idx="783">
                  <c:v>668.50779999999997</c:v>
                </c:pt>
                <c:pt idx="784">
                  <c:v>782.87300000000005</c:v>
                </c:pt>
                <c:pt idx="785">
                  <c:v>471.35739999999998</c:v>
                </c:pt>
                <c:pt idx="786">
                  <c:v>463.86130000000003</c:v>
                </c:pt>
                <c:pt idx="787">
                  <c:v>562.26170000000002</c:v>
                </c:pt>
                <c:pt idx="788">
                  <c:v>61.335940000000001</c:v>
                </c:pt>
                <c:pt idx="789">
                  <c:v>426.86130000000003</c:v>
                </c:pt>
                <c:pt idx="790">
                  <c:v>9.3886719999999997</c:v>
                </c:pt>
                <c:pt idx="791">
                  <c:v>152.20699999999999</c:v>
                </c:pt>
                <c:pt idx="792">
                  <c:v>237.75980000000001</c:v>
                </c:pt>
                <c:pt idx="793">
                  <c:v>323.76760000000002</c:v>
                </c:pt>
                <c:pt idx="794">
                  <c:v>338.32619999999997</c:v>
                </c:pt>
                <c:pt idx="795">
                  <c:v>280.88670000000002</c:v>
                </c:pt>
                <c:pt idx="796">
                  <c:v>248.4512</c:v>
                </c:pt>
                <c:pt idx="797">
                  <c:v>43.140619999999998</c:v>
                </c:pt>
                <c:pt idx="798">
                  <c:v>56.412109999999998</c:v>
                </c:pt>
                <c:pt idx="799">
                  <c:v>356.97070000000002</c:v>
                </c:pt>
                <c:pt idx="800">
                  <c:v>89.080079999999995</c:v>
                </c:pt>
                <c:pt idx="801">
                  <c:v>91.445310000000006</c:v>
                </c:pt>
                <c:pt idx="802">
                  <c:v>36.007809999999999</c:v>
                </c:pt>
                <c:pt idx="803">
                  <c:v>165.43360000000001</c:v>
                </c:pt>
                <c:pt idx="804">
                  <c:v>122.9512</c:v>
                </c:pt>
                <c:pt idx="805">
                  <c:v>114.4902</c:v>
                </c:pt>
                <c:pt idx="806">
                  <c:v>260.03320000000002</c:v>
                </c:pt>
                <c:pt idx="807">
                  <c:v>27.994140000000002</c:v>
                </c:pt>
                <c:pt idx="808">
                  <c:v>176.5684</c:v>
                </c:pt>
                <c:pt idx="809">
                  <c:v>161.14060000000001</c:v>
                </c:pt>
                <c:pt idx="810">
                  <c:v>316.72460000000001</c:v>
                </c:pt>
                <c:pt idx="811">
                  <c:v>388.3184</c:v>
                </c:pt>
                <c:pt idx="812">
                  <c:v>273.91019999999997</c:v>
                </c:pt>
                <c:pt idx="813">
                  <c:v>289.50979999999998</c:v>
                </c:pt>
                <c:pt idx="814">
                  <c:v>314.1191</c:v>
                </c:pt>
                <c:pt idx="815">
                  <c:v>394.73239999999998</c:v>
                </c:pt>
                <c:pt idx="816">
                  <c:v>343.28519999999997</c:v>
                </c:pt>
                <c:pt idx="817">
                  <c:v>225.37299999999999</c:v>
                </c:pt>
                <c:pt idx="818">
                  <c:v>215.69919999999999</c:v>
                </c:pt>
                <c:pt idx="819">
                  <c:v>385.81639999999999</c:v>
                </c:pt>
                <c:pt idx="820">
                  <c:v>384.44529999999997</c:v>
                </c:pt>
                <c:pt idx="821">
                  <c:v>505.07619999999997</c:v>
                </c:pt>
                <c:pt idx="822">
                  <c:v>761.71479999999997</c:v>
                </c:pt>
                <c:pt idx="823">
                  <c:v>726.35739999999998</c:v>
                </c:pt>
                <c:pt idx="824">
                  <c:v>628.00199999999995</c:v>
                </c:pt>
                <c:pt idx="825">
                  <c:v>823.65229999999997</c:v>
                </c:pt>
                <c:pt idx="826">
                  <c:v>677.3066</c:v>
                </c:pt>
                <c:pt idx="827">
                  <c:v>774.08199999999999</c:v>
                </c:pt>
                <c:pt idx="828">
                  <c:v>1090.742</c:v>
                </c:pt>
                <c:pt idx="829">
                  <c:v>1122.4059999999999</c:v>
                </c:pt>
                <c:pt idx="830">
                  <c:v>1420.0740000000001</c:v>
                </c:pt>
                <c:pt idx="831">
                  <c:v>2006.748</c:v>
                </c:pt>
                <c:pt idx="832">
                  <c:v>2417.4259999999999</c:v>
                </c:pt>
                <c:pt idx="833">
                  <c:v>3349.9609999999998</c:v>
                </c:pt>
                <c:pt idx="834">
                  <c:v>4883.6480000000001</c:v>
                </c:pt>
                <c:pt idx="835">
                  <c:v>6572.34</c:v>
                </c:pt>
                <c:pt idx="836">
                  <c:v>9685.0349999999999</c:v>
                </c:pt>
                <c:pt idx="837">
                  <c:v>13808.6</c:v>
                </c:pt>
                <c:pt idx="838">
                  <c:v>20218.310000000001</c:v>
                </c:pt>
                <c:pt idx="839">
                  <c:v>26874.79</c:v>
                </c:pt>
                <c:pt idx="840">
                  <c:v>32125.49</c:v>
                </c:pt>
                <c:pt idx="841">
                  <c:v>35655.21</c:v>
                </c:pt>
                <c:pt idx="842">
                  <c:v>34450.949999999997</c:v>
                </c:pt>
                <c:pt idx="843">
                  <c:v>29567.67</c:v>
                </c:pt>
                <c:pt idx="844">
                  <c:v>24469.4</c:v>
                </c:pt>
                <c:pt idx="845">
                  <c:v>19485.14</c:v>
                </c:pt>
                <c:pt idx="846">
                  <c:v>13846.88</c:v>
                </c:pt>
                <c:pt idx="847">
                  <c:v>8956.6329999999998</c:v>
                </c:pt>
                <c:pt idx="848">
                  <c:v>5693.3850000000002</c:v>
                </c:pt>
                <c:pt idx="849">
                  <c:v>3472.1480000000001</c:v>
                </c:pt>
                <c:pt idx="850">
                  <c:v>2556.8809999999999</c:v>
                </c:pt>
                <c:pt idx="851">
                  <c:v>1740.67</c:v>
                </c:pt>
                <c:pt idx="852">
                  <c:v>1214.4690000000001</c:v>
                </c:pt>
                <c:pt idx="853">
                  <c:v>967.26949999999999</c:v>
                </c:pt>
                <c:pt idx="854">
                  <c:v>788.07619999999997</c:v>
                </c:pt>
                <c:pt idx="855">
                  <c:v>472.88869999999997</c:v>
                </c:pt>
                <c:pt idx="856">
                  <c:v>371.70510000000002</c:v>
                </c:pt>
                <c:pt idx="857">
                  <c:v>341.52929999999998</c:v>
                </c:pt>
                <c:pt idx="858">
                  <c:v>273.35550000000001</c:v>
                </c:pt>
                <c:pt idx="859">
                  <c:v>280.19729999999998</c:v>
                </c:pt>
                <c:pt idx="860">
                  <c:v>76.035160000000005</c:v>
                </c:pt>
                <c:pt idx="861">
                  <c:v>278.875</c:v>
                </c:pt>
                <c:pt idx="862">
                  <c:v>190.72069999999999</c:v>
                </c:pt>
                <c:pt idx="863">
                  <c:v>393.41019999999997</c:v>
                </c:pt>
                <c:pt idx="864">
                  <c:v>285.26560000000001</c:v>
                </c:pt>
                <c:pt idx="865">
                  <c:v>260.21879999999999</c:v>
                </c:pt>
                <c:pt idx="866">
                  <c:v>244.12299999999999</c:v>
                </c:pt>
                <c:pt idx="867">
                  <c:v>317.02929999999998</c:v>
                </c:pt>
                <c:pt idx="868">
                  <c:v>301.93950000000001</c:v>
                </c:pt>
                <c:pt idx="869">
                  <c:v>240.85550000000001</c:v>
                </c:pt>
                <c:pt idx="870">
                  <c:v>240.7773</c:v>
                </c:pt>
                <c:pt idx="871">
                  <c:v>240.70310000000001</c:v>
                </c:pt>
                <c:pt idx="872">
                  <c:v>476.63479999999998</c:v>
                </c:pt>
                <c:pt idx="873">
                  <c:v>292.57229999999998</c:v>
                </c:pt>
                <c:pt idx="874">
                  <c:v>402.51760000000002</c:v>
                </c:pt>
                <c:pt idx="875">
                  <c:v>479.46480000000003</c:v>
                </c:pt>
                <c:pt idx="876">
                  <c:v>330.41800000000001</c:v>
                </c:pt>
                <c:pt idx="877">
                  <c:v>351.37700000000001</c:v>
                </c:pt>
                <c:pt idx="878">
                  <c:v>323.33980000000003</c:v>
                </c:pt>
                <c:pt idx="879">
                  <c:v>445.33010000000002</c:v>
                </c:pt>
                <c:pt idx="880">
                  <c:v>322.36720000000003</c:v>
                </c:pt>
                <c:pt idx="881">
                  <c:v>379.2559</c:v>
                </c:pt>
                <c:pt idx="882">
                  <c:v>315.36130000000003</c:v>
                </c:pt>
                <c:pt idx="883">
                  <c:v>136.34960000000001</c:v>
                </c:pt>
                <c:pt idx="884">
                  <c:v>216.34569999999999</c:v>
                </c:pt>
                <c:pt idx="885">
                  <c:v>136.34569999999999</c:v>
                </c:pt>
                <c:pt idx="886">
                  <c:v>278.35160000000002</c:v>
                </c:pt>
                <c:pt idx="887">
                  <c:v>273.3965</c:v>
                </c:pt>
                <c:pt idx="888">
                  <c:v>145.44919999999999</c:v>
                </c:pt>
                <c:pt idx="889">
                  <c:v>181.50200000000001</c:v>
                </c:pt>
                <c:pt idx="890">
                  <c:v>217.5703</c:v>
                </c:pt>
                <c:pt idx="891">
                  <c:v>182.64060000000001</c:v>
                </c:pt>
                <c:pt idx="892">
                  <c:v>295.1816</c:v>
                </c:pt>
                <c:pt idx="893">
                  <c:v>111.2617</c:v>
                </c:pt>
                <c:pt idx="894">
                  <c:v>8.4765630000000005</c:v>
                </c:pt>
                <c:pt idx="895">
                  <c:v>463.08589999999998</c:v>
                </c:pt>
                <c:pt idx="896">
                  <c:v>253.32810000000001</c:v>
                </c:pt>
                <c:pt idx="897">
                  <c:v>212.42769999999999</c:v>
                </c:pt>
                <c:pt idx="898">
                  <c:v>181.5352</c:v>
                </c:pt>
                <c:pt idx="899">
                  <c:v>71.337890000000002</c:v>
                </c:pt>
                <c:pt idx="900">
                  <c:v>108.4395</c:v>
                </c:pt>
                <c:pt idx="901">
                  <c:v>164.64840000000001</c:v>
                </c:pt>
                <c:pt idx="902">
                  <c:v>163.43360000000001</c:v>
                </c:pt>
                <c:pt idx="903">
                  <c:v>259.56639999999999</c:v>
                </c:pt>
                <c:pt idx="904">
                  <c:v>334.70119999999997</c:v>
                </c:pt>
                <c:pt idx="905">
                  <c:v>165.30269999999999</c:v>
                </c:pt>
                <c:pt idx="906">
                  <c:v>217.4453</c:v>
                </c:pt>
                <c:pt idx="907">
                  <c:v>83.408199999999994</c:v>
                </c:pt>
                <c:pt idx="908">
                  <c:v>391.70119999999997</c:v>
                </c:pt>
                <c:pt idx="909">
                  <c:v>240.81639999999999</c:v>
                </c:pt>
                <c:pt idx="910">
                  <c:v>158.0684</c:v>
                </c:pt>
                <c:pt idx="911">
                  <c:v>480.97269999999997</c:v>
                </c:pt>
                <c:pt idx="912">
                  <c:v>67.984380000000002</c:v>
                </c:pt>
                <c:pt idx="913">
                  <c:v>37.027340000000002</c:v>
                </c:pt>
                <c:pt idx="914">
                  <c:v>110.0449</c:v>
                </c:pt>
                <c:pt idx="915">
                  <c:v>265.06639999999999</c:v>
                </c:pt>
                <c:pt idx="916">
                  <c:v>272.08980000000003</c:v>
                </c:pt>
                <c:pt idx="917">
                  <c:v>298.16210000000001</c:v>
                </c:pt>
                <c:pt idx="918">
                  <c:v>298.19139999999999</c:v>
                </c:pt>
                <c:pt idx="919">
                  <c:v>72.226560000000006</c:v>
                </c:pt>
                <c:pt idx="920">
                  <c:v>187.50200000000001</c:v>
                </c:pt>
                <c:pt idx="921">
                  <c:v>170.9941</c:v>
                </c:pt>
                <c:pt idx="922">
                  <c:v>102.5078</c:v>
                </c:pt>
                <c:pt idx="923">
                  <c:v>241.55860000000001</c:v>
                </c:pt>
                <c:pt idx="924">
                  <c:v>52.611330000000002</c:v>
                </c:pt>
                <c:pt idx="925">
                  <c:v>364.66800000000001</c:v>
                </c:pt>
                <c:pt idx="926">
                  <c:v>327.90230000000003</c:v>
                </c:pt>
                <c:pt idx="927">
                  <c:v>308.96879999999999</c:v>
                </c:pt>
                <c:pt idx="928">
                  <c:v>282.29489999999998</c:v>
                </c:pt>
                <c:pt idx="929">
                  <c:v>275.61520000000002</c:v>
                </c:pt>
                <c:pt idx="930">
                  <c:v>271.20699999999999</c:v>
                </c:pt>
                <c:pt idx="931">
                  <c:v>284.59379999999999</c:v>
                </c:pt>
                <c:pt idx="932">
                  <c:v>277.67380000000003</c:v>
                </c:pt>
                <c:pt idx="933">
                  <c:v>306.99799999999999</c:v>
                </c:pt>
                <c:pt idx="934">
                  <c:v>317.51560000000001</c:v>
                </c:pt>
                <c:pt idx="935">
                  <c:v>314.93360000000001</c:v>
                </c:pt>
                <c:pt idx="936">
                  <c:v>279.02730000000003</c:v>
                </c:pt>
                <c:pt idx="937">
                  <c:v>278.13279999999997</c:v>
                </c:pt>
                <c:pt idx="938">
                  <c:v>191.2441</c:v>
                </c:pt>
                <c:pt idx="939">
                  <c:v>215.35740000000001</c:v>
                </c:pt>
                <c:pt idx="940">
                  <c:v>64.476560000000006</c:v>
                </c:pt>
                <c:pt idx="941">
                  <c:v>209.5977</c:v>
                </c:pt>
                <c:pt idx="942">
                  <c:v>158.72069999999999</c:v>
                </c:pt>
                <c:pt idx="943">
                  <c:v>240.84569999999999</c:v>
                </c:pt>
                <c:pt idx="944">
                  <c:v>202.97460000000001</c:v>
                </c:pt>
                <c:pt idx="945">
                  <c:v>259.10550000000001</c:v>
                </c:pt>
                <c:pt idx="946">
                  <c:v>371.24020000000002</c:v>
                </c:pt>
                <c:pt idx="947">
                  <c:v>195.38480000000001</c:v>
                </c:pt>
                <c:pt idx="948">
                  <c:v>67.533199999999994</c:v>
                </c:pt>
                <c:pt idx="949">
                  <c:v>96.681640000000002</c:v>
                </c:pt>
                <c:pt idx="950">
                  <c:v>78.832030000000003</c:v>
                </c:pt>
                <c:pt idx="951">
                  <c:v>28.986329999999999</c:v>
                </c:pt>
                <c:pt idx="952">
                  <c:v>154.1953</c:v>
                </c:pt>
                <c:pt idx="953">
                  <c:v>142.3613</c:v>
                </c:pt>
                <c:pt idx="954">
                  <c:v>289.53120000000001</c:v>
                </c:pt>
                <c:pt idx="955">
                  <c:v>153.70310000000001</c:v>
                </c:pt>
                <c:pt idx="956">
                  <c:v>136.875</c:v>
                </c:pt>
                <c:pt idx="957">
                  <c:v>310.08980000000003</c:v>
                </c:pt>
                <c:pt idx="958">
                  <c:v>190.3066</c:v>
                </c:pt>
                <c:pt idx="959">
                  <c:v>160.5273</c:v>
                </c:pt>
                <c:pt idx="960">
                  <c:v>222.75</c:v>
                </c:pt>
                <c:pt idx="961">
                  <c:v>252.97659999999999</c:v>
                </c:pt>
                <c:pt idx="962">
                  <c:v>153.20310000000001</c:v>
                </c:pt>
                <c:pt idx="963">
                  <c:v>170.43360000000001</c:v>
                </c:pt>
                <c:pt idx="964">
                  <c:v>30.67578</c:v>
                </c:pt>
                <c:pt idx="965">
                  <c:v>173.92189999999999</c:v>
                </c:pt>
                <c:pt idx="966">
                  <c:v>141.17189999999999</c:v>
                </c:pt>
                <c:pt idx="967">
                  <c:v>75.425780000000003</c:v>
                </c:pt>
                <c:pt idx="968">
                  <c:v>171.09569999999999</c:v>
                </c:pt>
                <c:pt idx="969">
                  <c:v>177.35939999999999</c:v>
                </c:pt>
                <c:pt idx="970">
                  <c:v>265.62889999999999</c:v>
                </c:pt>
                <c:pt idx="971">
                  <c:v>125.8965</c:v>
                </c:pt>
                <c:pt idx="972">
                  <c:v>74.167969999999997</c:v>
                </c:pt>
                <c:pt idx="973">
                  <c:v>198.4375</c:v>
                </c:pt>
                <c:pt idx="974">
                  <c:v>236.71090000000001</c:v>
                </c:pt>
                <c:pt idx="975">
                  <c:v>193.3887</c:v>
                </c:pt>
                <c:pt idx="976">
                  <c:v>440.666</c:v>
                </c:pt>
                <c:pt idx="977">
                  <c:v>221.9434</c:v>
                </c:pt>
                <c:pt idx="978">
                  <c:v>12.222659999999999</c:v>
                </c:pt>
                <c:pt idx="979">
                  <c:v>99.501949999999994</c:v>
                </c:pt>
                <c:pt idx="980">
                  <c:v>229.78319999999999</c:v>
                </c:pt>
                <c:pt idx="981">
                  <c:v>82.064449999999994</c:v>
                </c:pt>
                <c:pt idx="982">
                  <c:v>286.34570000000002</c:v>
                </c:pt>
                <c:pt idx="983">
                  <c:v>323.65820000000002</c:v>
                </c:pt>
                <c:pt idx="984">
                  <c:v>10.908200000000001</c:v>
                </c:pt>
                <c:pt idx="985">
                  <c:v>245.3965</c:v>
                </c:pt>
                <c:pt idx="986">
                  <c:v>370.709</c:v>
                </c:pt>
                <c:pt idx="987">
                  <c:v>148.0215</c:v>
                </c:pt>
                <c:pt idx="988">
                  <c:v>188.33789999999999</c:v>
                </c:pt>
                <c:pt idx="989">
                  <c:v>267.66800000000001</c:v>
                </c:pt>
                <c:pt idx="990">
                  <c:v>209.00389999999999</c:v>
                </c:pt>
                <c:pt idx="991">
                  <c:v>339.33980000000003</c:v>
                </c:pt>
                <c:pt idx="992">
                  <c:v>314.83589999999998</c:v>
                </c:pt>
                <c:pt idx="993">
                  <c:v>265.01369999999997</c:v>
                </c:pt>
                <c:pt idx="994">
                  <c:v>302.35160000000002</c:v>
                </c:pt>
                <c:pt idx="995">
                  <c:v>133.6934</c:v>
                </c:pt>
                <c:pt idx="996">
                  <c:v>70.035160000000005</c:v>
                </c:pt>
                <c:pt idx="997">
                  <c:v>91.378910000000005</c:v>
                </c:pt>
                <c:pt idx="998">
                  <c:v>29.720700000000001</c:v>
                </c:pt>
                <c:pt idx="999">
                  <c:v>20.169920000000001</c:v>
                </c:pt>
                <c:pt idx="1000">
                  <c:v>27.486329999999999</c:v>
                </c:pt>
                <c:pt idx="1001">
                  <c:v>7.8378909999999999</c:v>
                </c:pt>
                <c:pt idx="1002">
                  <c:v>53.162109999999998</c:v>
                </c:pt>
                <c:pt idx="1003">
                  <c:v>123.48439999999999</c:v>
                </c:pt>
                <c:pt idx="1004">
                  <c:v>259.81049999999999</c:v>
                </c:pt>
                <c:pt idx="1005">
                  <c:v>276.26560000000001</c:v>
                </c:pt>
                <c:pt idx="1006">
                  <c:v>205.46090000000001</c:v>
                </c:pt>
                <c:pt idx="1007">
                  <c:v>338.03519999999997</c:v>
                </c:pt>
                <c:pt idx="1008">
                  <c:v>208.35939999999999</c:v>
                </c:pt>
                <c:pt idx="1009">
                  <c:v>175.61330000000001</c:v>
                </c:pt>
                <c:pt idx="1010">
                  <c:v>237.9375</c:v>
                </c:pt>
                <c:pt idx="1011">
                  <c:v>97.740229999999997</c:v>
                </c:pt>
                <c:pt idx="1012">
                  <c:v>160.52930000000001</c:v>
                </c:pt>
                <c:pt idx="1013">
                  <c:v>13.79688</c:v>
                </c:pt>
                <c:pt idx="1014">
                  <c:v>50.203119999999998</c:v>
                </c:pt>
                <c:pt idx="1015">
                  <c:v>12.28711</c:v>
                </c:pt>
                <c:pt idx="1016">
                  <c:v>119.5176</c:v>
                </c:pt>
                <c:pt idx="1017">
                  <c:v>202.74610000000001</c:v>
                </c:pt>
                <c:pt idx="1018">
                  <c:v>116.0234</c:v>
                </c:pt>
                <c:pt idx="1019">
                  <c:v>227.14060000000001</c:v>
                </c:pt>
                <c:pt idx="1020">
                  <c:v>30.30273</c:v>
                </c:pt>
                <c:pt idx="1021">
                  <c:v>19.537109999999998</c:v>
                </c:pt>
                <c:pt idx="1022">
                  <c:v>113.8574</c:v>
                </c:pt>
                <c:pt idx="1023">
                  <c:v>224.00200000000001</c:v>
                </c:pt>
                <c:pt idx="1024">
                  <c:v>31.857420000000001</c:v>
                </c:pt>
                <c:pt idx="1025">
                  <c:v>232.26560000000001</c:v>
                </c:pt>
                <c:pt idx="1026">
                  <c:v>342.38479999999998</c:v>
                </c:pt>
                <c:pt idx="1027">
                  <c:v>152.94139999999999</c:v>
                </c:pt>
                <c:pt idx="1028">
                  <c:v>141.06049999999999</c:v>
                </c:pt>
                <c:pt idx="1029">
                  <c:v>112.1777</c:v>
                </c:pt>
                <c:pt idx="1030">
                  <c:v>61.916020000000003</c:v>
                </c:pt>
                <c:pt idx="1031">
                  <c:v>101.14449999999999</c:v>
                </c:pt>
                <c:pt idx="1032">
                  <c:v>71.634770000000003</c:v>
                </c:pt>
                <c:pt idx="1033">
                  <c:v>168.77539999999999</c:v>
                </c:pt>
                <c:pt idx="1034">
                  <c:v>182.91409999999999</c:v>
                </c:pt>
                <c:pt idx="1035">
                  <c:v>212.15430000000001</c:v>
                </c:pt>
                <c:pt idx="1036">
                  <c:v>129.1934</c:v>
                </c:pt>
                <c:pt idx="1037">
                  <c:v>211.33789999999999</c:v>
                </c:pt>
                <c:pt idx="1038">
                  <c:v>240.48240000000001</c:v>
                </c:pt>
                <c:pt idx="1039">
                  <c:v>105.627</c:v>
                </c:pt>
                <c:pt idx="1040">
                  <c:v>54.210940000000001</c:v>
                </c:pt>
                <c:pt idx="1041">
                  <c:v>212.9238</c:v>
                </c:pt>
                <c:pt idx="1042">
                  <c:v>52.064450000000001</c:v>
                </c:pt>
                <c:pt idx="1043">
                  <c:v>79.201170000000005</c:v>
                </c:pt>
                <c:pt idx="1044">
                  <c:v>269.33980000000003</c:v>
                </c:pt>
                <c:pt idx="1045">
                  <c:v>6.4746090000000001</c:v>
                </c:pt>
                <c:pt idx="1046">
                  <c:v>162.60740000000001</c:v>
                </c:pt>
                <c:pt idx="1047">
                  <c:v>0.26171899999999998</c:v>
                </c:pt>
                <c:pt idx="1048">
                  <c:v>144.86330000000001</c:v>
                </c:pt>
                <c:pt idx="1049">
                  <c:v>15.013669999999999</c:v>
                </c:pt>
                <c:pt idx="1050">
                  <c:v>94.095699999999994</c:v>
                </c:pt>
                <c:pt idx="1051">
                  <c:v>252.2012</c:v>
                </c:pt>
                <c:pt idx="1052">
                  <c:v>219.30269999999999</c:v>
                </c:pt>
                <c:pt idx="1053">
                  <c:v>282.125</c:v>
                </c:pt>
                <c:pt idx="1054">
                  <c:v>108.5</c:v>
                </c:pt>
                <c:pt idx="1055">
                  <c:v>224.5898</c:v>
                </c:pt>
                <c:pt idx="1056">
                  <c:v>253.67769999999999</c:v>
                </c:pt>
                <c:pt idx="1057">
                  <c:v>119.76560000000001</c:v>
                </c:pt>
                <c:pt idx="1058">
                  <c:v>299.84769999999997</c:v>
                </c:pt>
                <c:pt idx="1059">
                  <c:v>116.9277</c:v>
                </c:pt>
                <c:pt idx="1060">
                  <c:v>481</c:v>
                </c:pt>
                <c:pt idx="1061">
                  <c:v>259.07229999999998</c:v>
                </c:pt>
                <c:pt idx="1062">
                  <c:v>262.12889999999999</c:v>
                </c:pt>
                <c:pt idx="1063">
                  <c:v>62.417969999999997</c:v>
                </c:pt>
                <c:pt idx="1064">
                  <c:v>110.4766</c:v>
                </c:pt>
                <c:pt idx="1065">
                  <c:v>222.5352</c:v>
                </c:pt>
                <c:pt idx="1066">
                  <c:v>373.59179999999998</c:v>
                </c:pt>
                <c:pt idx="1067">
                  <c:v>317.65230000000003</c:v>
                </c:pt>
                <c:pt idx="1068">
                  <c:v>192.71090000000001</c:v>
                </c:pt>
                <c:pt idx="1069">
                  <c:v>71.769530000000003</c:v>
                </c:pt>
                <c:pt idx="1070">
                  <c:v>103.82810000000001</c:v>
                </c:pt>
                <c:pt idx="1071">
                  <c:v>51.326169999999998</c:v>
                </c:pt>
                <c:pt idx="1072">
                  <c:v>404.14060000000001</c:v>
                </c:pt>
                <c:pt idx="1073">
                  <c:v>69.560550000000006</c:v>
                </c:pt>
                <c:pt idx="1074">
                  <c:v>295.62110000000001</c:v>
                </c:pt>
                <c:pt idx="1075">
                  <c:v>299.67380000000003</c:v>
                </c:pt>
                <c:pt idx="1076">
                  <c:v>218.72069999999999</c:v>
                </c:pt>
                <c:pt idx="1077">
                  <c:v>140.7715</c:v>
                </c:pt>
                <c:pt idx="1078">
                  <c:v>98.345699999999994</c:v>
                </c:pt>
                <c:pt idx="1079">
                  <c:v>146.39259999999999</c:v>
                </c:pt>
                <c:pt idx="1080">
                  <c:v>217.4375</c:v>
                </c:pt>
                <c:pt idx="1081">
                  <c:v>142.48240000000001</c:v>
                </c:pt>
                <c:pt idx="1082">
                  <c:v>290.52730000000003</c:v>
                </c:pt>
                <c:pt idx="1083">
                  <c:v>88.529300000000006</c:v>
                </c:pt>
                <c:pt idx="1084">
                  <c:v>480.52929999999998</c:v>
                </c:pt>
                <c:pt idx="1085">
                  <c:v>207.8398</c:v>
                </c:pt>
                <c:pt idx="1086">
                  <c:v>237.07419999999999</c:v>
                </c:pt>
                <c:pt idx="1087">
                  <c:v>12.689450000000001</c:v>
                </c:pt>
                <c:pt idx="1088">
                  <c:v>208.29689999999999</c:v>
                </c:pt>
                <c:pt idx="1089">
                  <c:v>456.6035</c:v>
                </c:pt>
                <c:pt idx="1090">
                  <c:v>327.584</c:v>
                </c:pt>
                <c:pt idx="1091">
                  <c:v>117.5625</c:v>
                </c:pt>
                <c:pt idx="1092">
                  <c:v>370.541</c:v>
                </c:pt>
                <c:pt idx="1093">
                  <c:v>299.51760000000002</c:v>
                </c:pt>
                <c:pt idx="1094">
                  <c:v>5.4882809999999997</c:v>
                </c:pt>
                <c:pt idx="1095">
                  <c:v>470.45699999999999</c:v>
                </c:pt>
                <c:pt idx="1096">
                  <c:v>317.416</c:v>
                </c:pt>
                <c:pt idx="1097">
                  <c:v>231.37299999999999</c:v>
                </c:pt>
                <c:pt idx="1098">
                  <c:v>213.31639999999999</c:v>
                </c:pt>
                <c:pt idx="1099">
                  <c:v>318.26369999999997</c:v>
                </c:pt>
                <c:pt idx="1100">
                  <c:v>302.21089999999998</c:v>
                </c:pt>
                <c:pt idx="1101">
                  <c:v>141.1523</c:v>
                </c:pt>
                <c:pt idx="1102">
                  <c:v>199.20509999999999</c:v>
                </c:pt>
                <c:pt idx="1103">
                  <c:v>112.85550000000001</c:v>
                </c:pt>
                <c:pt idx="1104">
                  <c:v>49.990229999999997</c:v>
                </c:pt>
                <c:pt idx="1105">
                  <c:v>172.89259999999999</c:v>
                </c:pt>
                <c:pt idx="1106">
                  <c:v>143.89060000000001</c:v>
                </c:pt>
                <c:pt idx="1107">
                  <c:v>344.78910000000002</c:v>
                </c:pt>
                <c:pt idx="1108">
                  <c:v>403.41210000000001</c:v>
                </c:pt>
                <c:pt idx="1109">
                  <c:v>219.31049999999999</c:v>
                </c:pt>
                <c:pt idx="1110">
                  <c:v>341.48439999999999</c:v>
                </c:pt>
                <c:pt idx="1111">
                  <c:v>257.59769999999997</c:v>
                </c:pt>
                <c:pt idx="1112">
                  <c:v>302.48829999999998</c:v>
                </c:pt>
                <c:pt idx="1113">
                  <c:v>340.3809</c:v>
                </c:pt>
                <c:pt idx="1114">
                  <c:v>271.166</c:v>
                </c:pt>
                <c:pt idx="1115">
                  <c:v>272.05270000000002</c:v>
                </c:pt>
                <c:pt idx="1116">
                  <c:v>208.9375</c:v>
                </c:pt>
                <c:pt idx="1117">
                  <c:v>420.82229999999998</c:v>
                </c:pt>
                <c:pt idx="1118">
                  <c:v>79.685550000000006</c:v>
                </c:pt>
                <c:pt idx="1119">
                  <c:v>155.50389999999999</c:v>
                </c:pt>
                <c:pt idx="1120">
                  <c:v>107.4746</c:v>
                </c:pt>
                <c:pt idx="1121">
                  <c:v>323.53519999999997</c:v>
                </c:pt>
                <c:pt idx="1122">
                  <c:v>240.41210000000001</c:v>
                </c:pt>
                <c:pt idx="1123">
                  <c:v>151.28710000000001</c:v>
                </c:pt>
                <c:pt idx="1124">
                  <c:v>196.16409999999999</c:v>
                </c:pt>
                <c:pt idx="1125">
                  <c:v>120.0371</c:v>
                </c:pt>
                <c:pt idx="1126">
                  <c:v>48.912109999999998</c:v>
                </c:pt>
                <c:pt idx="1127">
                  <c:v>381.78120000000001</c:v>
                </c:pt>
                <c:pt idx="1128">
                  <c:v>3.6484380000000001</c:v>
                </c:pt>
                <c:pt idx="1129">
                  <c:v>358.50979999999998</c:v>
                </c:pt>
                <c:pt idx="1130">
                  <c:v>167.36330000000001</c:v>
                </c:pt>
                <c:pt idx="1131">
                  <c:v>125.7539</c:v>
                </c:pt>
                <c:pt idx="1132">
                  <c:v>191.60550000000001</c:v>
                </c:pt>
                <c:pt idx="1133">
                  <c:v>5.296875</c:v>
                </c:pt>
                <c:pt idx="1134">
                  <c:v>43.591799999999999</c:v>
                </c:pt>
                <c:pt idx="1135">
                  <c:v>242.28710000000001</c:v>
                </c:pt>
                <c:pt idx="1136">
                  <c:v>118.1621</c:v>
                </c:pt>
                <c:pt idx="1137">
                  <c:v>127.9434</c:v>
                </c:pt>
                <c:pt idx="1138">
                  <c:v>449.02730000000003</c:v>
                </c:pt>
                <c:pt idx="1139">
                  <c:v>381.80860000000001</c:v>
                </c:pt>
                <c:pt idx="1140">
                  <c:v>224.5059</c:v>
                </c:pt>
                <c:pt idx="1141">
                  <c:v>40.625</c:v>
                </c:pt>
                <c:pt idx="1142">
                  <c:v>293.37700000000001</c:v>
                </c:pt>
                <c:pt idx="1143">
                  <c:v>326.09960000000001</c:v>
                </c:pt>
                <c:pt idx="1144">
                  <c:v>303.41989999999998</c:v>
                </c:pt>
                <c:pt idx="1145">
                  <c:v>235.07419999999999</c:v>
                </c:pt>
                <c:pt idx="1146">
                  <c:v>233.2012</c:v>
                </c:pt>
                <c:pt idx="1147">
                  <c:v>113.8613</c:v>
                </c:pt>
                <c:pt idx="1148">
                  <c:v>313.50389999999999</c:v>
                </c:pt>
                <c:pt idx="1149">
                  <c:v>274.62889999999999</c:v>
                </c:pt>
                <c:pt idx="1150">
                  <c:v>460.30470000000003</c:v>
                </c:pt>
                <c:pt idx="1151">
                  <c:v>265.97269999999997</c:v>
                </c:pt>
                <c:pt idx="1152">
                  <c:v>318.04689999999999</c:v>
                </c:pt>
                <c:pt idx="1153">
                  <c:v>263.375</c:v>
                </c:pt>
                <c:pt idx="1154">
                  <c:v>230.03909999999999</c:v>
                </c:pt>
                <c:pt idx="1155">
                  <c:v>272.69139999999999</c:v>
                </c:pt>
                <c:pt idx="1156">
                  <c:v>431.33980000000003</c:v>
                </c:pt>
                <c:pt idx="1157">
                  <c:v>382.98050000000001</c:v>
                </c:pt>
                <c:pt idx="1158">
                  <c:v>319.61329999999998</c:v>
                </c:pt>
                <c:pt idx="1159">
                  <c:v>279.23439999999999</c:v>
                </c:pt>
                <c:pt idx="1160">
                  <c:v>573.89260000000002</c:v>
                </c:pt>
                <c:pt idx="1161">
                  <c:v>521.54880000000003</c:v>
                </c:pt>
                <c:pt idx="1162">
                  <c:v>543.16409999999996</c:v>
                </c:pt>
                <c:pt idx="1163">
                  <c:v>460.8184</c:v>
                </c:pt>
                <c:pt idx="1164">
                  <c:v>805.36130000000003</c:v>
                </c:pt>
                <c:pt idx="1165">
                  <c:v>936.72270000000003</c:v>
                </c:pt>
                <c:pt idx="1166">
                  <c:v>850.23630000000003</c:v>
                </c:pt>
                <c:pt idx="1167">
                  <c:v>1098.297</c:v>
                </c:pt>
                <c:pt idx="1168">
                  <c:v>747.74609999999996</c:v>
                </c:pt>
                <c:pt idx="1169">
                  <c:v>694.91600000000005</c:v>
                </c:pt>
                <c:pt idx="1170">
                  <c:v>699.1309</c:v>
                </c:pt>
                <c:pt idx="1171">
                  <c:v>617.29100000000005</c:v>
                </c:pt>
                <c:pt idx="1172">
                  <c:v>510.40230000000003</c:v>
                </c:pt>
                <c:pt idx="1173">
                  <c:v>435.46480000000003</c:v>
                </c:pt>
                <c:pt idx="1174">
                  <c:v>442.69529999999997</c:v>
                </c:pt>
                <c:pt idx="1175">
                  <c:v>294.64839999999998</c:v>
                </c:pt>
                <c:pt idx="1176">
                  <c:v>463.3184</c:v>
                </c:pt>
                <c:pt idx="1177">
                  <c:v>358.32420000000002</c:v>
                </c:pt>
                <c:pt idx="1178">
                  <c:v>286.11130000000003</c:v>
                </c:pt>
                <c:pt idx="1179">
                  <c:v>287.14260000000002</c:v>
                </c:pt>
                <c:pt idx="1180">
                  <c:v>119.51949999999999</c:v>
                </c:pt>
                <c:pt idx="1181">
                  <c:v>329.24020000000002</c:v>
                </c:pt>
                <c:pt idx="1182">
                  <c:v>66.322270000000003</c:v>
                </c:pt>
                <c:pt idx="1183">
                  <c:v>231.40620000000001</c:v>
                </c:pt>
                <c:pt idx="1184">
                  <c:v>334.48439999999999</c:v>
                </c:pt>
                <c:pt idx="1185">
                  <c:v>270.5625</c:v>
                </c:pt>
                <c:pt idx="1186">
                  <c:v>434.58199999999999</c:v>
                </c:pt>
                <c:pt idx="1187">
                  <c:v>378.75200000000001</c:v>
                </c:pt>
                <c:pt idx="1188">
                  <c:v>198.71879999999999</c:v>
                </c:pt>
                <c:pt idx="1189">
                  <c:v>322.78519999999997</c:v>
                </c:pt>
                <c:pt idx="1190">
                  <c:v>132.84180000000001</c:v>
                </c:pt>
                <c:pt idx="1191">
                  <c:v>82.900390000000002</c:v>
                </c:pt>
                <c:pt idx="1192">
                  <c:v>47.943359999999998</c:v>
                </c:pt>
                <c:pt idx="1193">
                  <c:v>165.96680000000001</c:v>
                </c:pt>
                <c:pt idx="1194">
                  <c:v>138.39259999999999</c:v>
                </c:pt>
                <c:pt idx="1195">
                  <c:v>444.37110000000001</c:v>
                </c:pt>
                <c:pt idx="1196">
                  <c:v>279.34769999999997</c:v>
                </c:pt>
                <c:pt idx="1197">
                  <c:v>31.318359999999998</c:v>
                </c:pt>
                <c:pt idx="1198">
                  <c:v>182.8184</c:v>
                </c:pt>
                <c:pt idx="1199">
                  <c:v>433.77929999999998</c:v>
                </c:pt>
                <c:pt idx="1200">
                  <c:v>262.74020000000002</c:v>
                </c:pt>
                <c:pt idx="1201">
                  <c:v>212.7012</c:v>
                </c:pt>
                <c:pt idx="1202">
                  <c:v>30.01953</c:v>
                </c:pt>
                <c:pt idx="1203">
                  <c:v>352.57420000000002</c:v>
                </c:pt>
                <c:pt idx="1204">
                  <c:v>55.380859999999998</c:v>
                </c:pt>
                <c:pt idx="1205">
                  <c:v>74.134770000000003</c:v>
                </c:pt>
                <c:pt idx="1206">
                  <c:v>17.125</c:v>
                </c:pt>
                <c:pt idx="1207">
                  <c:v>331.60939999999999</c:v>
                </c:pt>
                <c:pt idx="1208">
                  <c:v>55.328119999999998</c:v>
                </c:pt>
                <c:pt idx="1209">
                  <c:v>265.04300000000001</c:v>
                </c:pt>
                <c:pt idx="1210">
                  <c:v>242.60939999999999</c:v>
                </c:pt>
                <c:pt idx="1211">
                  <c:v>283.32810000000001</c:v>
                </c:pt>
                <c:pt idx="1212">
                  <c:v>171.04689999999999</c:v>
                </c:pt>
                <c:pt idx="1213">
                  <c:v>241.75389999999999</c:v>
                </c:pt>
                <c:pt idx="1214">
                  <c:v>265.10550000000001</c:v>
                </c:pt>
                <c:pt idx="1215">
                  <c:v>223.49610000000001</c:v>
                </c:pt>
                <c:pt idx="1216">
                  <c:v>140.20310000000001</c:v>
                </c:pt>
                <c:pt idx="1217">
                  <c:v>185.89060000000001</c:v>
                </c:pt>
                <c:pt idx="1218">
                  <c:v>183.28909999999999</c:v>
                </c:pt>
                <c:pt idx="1219">
                  <c:v>145.0547</c:v>
                </c:pt>
                <c:pt idx="1220">
                  <c:v>218.9102</c:v>
                </c:pt>
                <c:pt idx="1221">
                  <c:v>43.601559999999999</c:v>
                </c:pt>
                <c:pt idx="1222">
                  <c:v>209.26949999999999</c:v>
                </c:pt>
                <c:pt idx="1223">
                  <c:v>368.16800000000001</c:v>
                </c:pt>
                <c:pt idx="1224">
                  <c:v>275.05860000000001</c:v>
                </c:pt>
                <c:pt idx="1225">
                  <c:v>121.95310000000001</c:v>
                </c:pt>
                <c:pt idx="1226">
                  <c:v>258.84379999999999</c:v>
                </c:pt>
                <c:pt idx="1227">
                  <c:v>51.34375</c:v>
                </c:pt>
                <c:pt idx="1228">
                  <c:v>332.46480000000003</c:v>
                </c:pt>
                <c:pt idx="1229">
                  <c:v>48.273440000000001</c:v>
                </c:pt>
                <c:pt idx="1230">
                  <c:v>274.08589999999998</c:v>
                </c:pt>
                <c:pt idx="1231">
                  <c:v>405.94139999999999</c:v>
                </c:pt>
                <c:pt idx="1232">
                  <c:v>241.80080000000001</c:v>
                </c:pt>
                <c:pt idx="1233">
                  <c:v>20.66797</c:v>
                </c:pt>
                <c:pt idx="1234">
                  <c:v>320.54300000000001</c:v>
                </c:pt>
                <c:pt idx="1235">
                  <c:v>303.44920000000002</c:v>
                </c:pt>
                <c:pt idx="1236">
                  <c:v>264.375</c:v>
                </c:pt>
                <c:pt idx="1237">
                  <c:v>211.32419999999999</c:v>
                </c:pt>
                <c:pt idx="1238">
                  <c:v>306.29300000000001</c:v>
                </c:pt>
                <c:pt idx="1239">
                  <c:v>344.27730000000003</c:v>
                </c:pt>
                <c:pt idx="1240">
                  <c:v>87.289060000000006</c:v>
                </c:pt>
                <c:pt idx="1241">
                  <c:v>261.33980000000003</c:v>
                </c:pt>
                <c:pt idx="1242">
                  <c:v>481.94529999999997</c:v>
                </c:pt>
                <c:pt idx="1243">
                  <c:v>253.0078</c:v>
                </c:pt>
                <c:pt idx="1244">
                  <c:v>217.06639999999999</c:v>
                </c:pt>
                <c:pt idx="1245">
                  <c:v>299.12110000000001</c:v>
                </c:pt>
                <c:pt idx="1246">
                  <c:v>286.73829999999998</c:v>
                </c:pt>
                <c:pt idx="1247">
                  <c:v>405.95699999999999</c:v>
                </c:pt>
                <c:pt idx="1248">
                  <c:v>273.00779999999997</c:v>
                </c:pt>
                <c:pt idx="1249">
                  <c:v>275.82420000000002</c:v>
                </c:pt>
                <c:pt idx="1250">
                  <c:v>367.85550000000001</c:v>
                </c:pt>
                <c:pt idx="1251">
                  <c:v>241.875</c:v>
                </c:pt>
                <c:pt idx="1252">
                  <c:v>244.70699999999999</c:v>
                </c:pt>
                <c:pt idx="1253">
                  <c:v>298.41019999999997</c:v>
                </c:pt>
                <c:pt idx="1254">
                  <c:v>152.70699999999999</c:v>
                </c:pt>
                <c:pt idx="1255">
                  <c:v>144.8047</c:v>
                </c:pt>
                <c:pt idx="1256">
                  <c:v>284.73050000000001</c:v>
                </c:pt>
                <c:pt idx="1257">
                  <c:v>260.67189999999999</c:v>
                </c:pt>
                <c:pt idx="1258">
                  <c:v>310.63279999999997</c:v>
                </c:pt>
                <c:pt idx="1259">
                  <c:v>232.63669999999999</c:v>
                </c:pt>
                <c:pt idx="1260">
                  <c:v>368.66800000000001</c:v>
                </c:pt>
                <c:pt idx="1261">
                  <c:v>158.26949999999999</c:v>
                </c:pt>
                <c:pt idx="1262">
                  <c:v>322.98829999999998</c:v>
                </c:pt>
                <c:pt idx="1263">
                  <c:v>24.378910000000001</c:v>
                </c:pt>
                <c:pt idx="1264">
                  <c:v>431.58199999999999</c:v>
                </c:pt>
                <c:pt idx="1265">
                  <c:v>58.113280000000003</c:v>
                </c:pt>
                <c:pt idx="1266">
                  <c:v>205.23830000000001</c:v>
                </c:pt>
                <c:pt idx="1267">
                  <c:v>621.10159999999996</c:v>
                </c:pt>
                <c:pt idx="1268">
                  <c:v>59.011719999999997</c:v>
                </c:pt>
                <c:pt idx="1269">
                  <c:v>353.83980000000003</c:v>
                </c:pt>
                <c:pt idx="1270">
                  <c:v>443.58589999999998</c:v>
                </c:pt>
                <c:pt idx="1271">
                  <c:v>56.992190000000001</c:v>
                </c:pt>
                <c:pt idx="1272">
                  <c:v>43.511719999999997</c:v>
                </c:pt>
                <c:pt idx="1273">
                  <c:v>414.88670000000002</c:v>
                </c:pt>
                <c:pt idx="1274">
                  <c:v>451.15620000000001</c:v>
                </c:pt>
                <c:pt idx="1275">
                  <c:v>307.30860000000001</c:v>
                </c:pt>
                <c:pt idx="1276">
                  <c:v>168.3203</c:v>
                </c:pt>
                <c:pt idx="1277">
                  <c:v>328.48829999999998</c:v>
                </c:pt>
                <c:pt idx="1278">
                  <c:v>341</c:v>
                </c:pt>
                <c:pt idx="1279">
                  <c:v>63.101559999999999</c:v>
                </c:pt>
                <c:pt idx="1280">
                  <c:v>149.0078</c:v>
                </c:pt>
                <c:pt idx="1281">
                  <c:v>156.82810000000001</c:v>
                </c:pt>
                <c:pt idx="1282">
                  <c:v>136.0977</c:v>
                </c:pt>
                <c:pt idx="1283">
                  <c:v>593.28120000000001</c:v>
                </c:pt>
                <c:pt idx="1284">
                  <c:v>278.60160000000002</c:v>
                </c:pt>
                <c:pt idx="1285">
                  <c:v>346.17189999999999</c:v>
                </c:pt>
                <c:pt idx="1286">
                  <c:v>279.6875</c:v>
                </c:pt>
                <c:pt idx="1287">
                  <c:v>78.476560000000006</c:v>
                </c:pt>
                <c:pt idx="1288">
                  <c:v>176.0273</c:v>
                </c:pt>
                <c:pt idx="1289">
                  <c:v>277.73439999999999</c:v>
                </c:pt>
                <c:pt idx="1290">
                  <c:v>117.7891</c:v>
                </c:pt>
                <c:pt idx="1291">
                  <c:v>166.61330000000001</c:v>
                </c:pt>
                <c:pt idx="1292">
                  <c:v>107.8164</c:v>
                </c:pt>
                <c:pt idx="1293">
                  <c:v>42.273440000000001</c:v>
                </c:pt>
                <c:pt idx="1294">
                  <c:v>245.8047</c:v>
                </c:pt>
                <c:pt idx="1295">
                  <c:v>1.464844</c:v>
                </c:pt>
                <c:pt idx="1296">
                  <c:v>53.191409999999998</c:v>
                </c:pt>
                <c:pt idx="1297">
                  <c:v>147.5</c:v>
                </c:pt>
                <c:pt idx="1298" formatCode="0.00E+00">
                  <c:v>6.6405996999999994E-2</c:v>
                </c:pt>
                <c:pt idx="1299">
                  <c:v>79.09375</c:v>
                </c:pt>
                <c:pt idx="1300" formatCode="0.00E+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126848"/>
        <c:axId val="202128768"/>
      </c:scatterChart>
      <c:valAx>
        <c:axId val="202126848"/>
        <c:scaling>
          <c:orientation val="minMax"/>
          <c:max val="900"/>
          <c:min val="8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Raman Shift (cm-1)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2128768"/>
        <c:crosses val="autoZero"/>
        <c:crossBetween val="midCat"/>
      </c:valAx>
      <c:valAx>
        <c:axId val="202128768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Intensity (cps)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1268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'Calcite__R040170-3__Raman__514_'!$B$1:$B$2</c:f>
              <c:strCache>
                <c:ptCount val="1"/>
                <c:pt idx="0">
                  <c:v>Calcite -  Lerida Province, Catalonia, Spain</c:v>
                </c:pt>
              </c:strCache>
            </c:strRef>
          </c:tx>
          <c:marker>
            <c:symbol val="none"/>
          </c:marker>
          <c:xVal>
            <c:strRef>
              <c:f>'Calcite__R040170-3__Raman__514_'!$A$3:$A$1304</c:f>
              <c:strCache>
                <c:ptCount val="1302"/>
                <c:pt idx="0">
                  <c:v>##RRUFFID=R040170</c:v>
                </c:pt>
                <c:pt idx="1">
                  <c:v>##CHEMISTRY=CaCO_3_</c:v>
                </c:pt>
                <c:pt idx="2">
                  <c:v>102.116</c:v>
                </c:pt>
                <c:pt idx="3">
                  <c:v>103.349</c:v>
                </c:pt>
                <c:pt idx="4">
                  <c:v>104.582</c:v>
                </c:pt>
                <c:pt idx="5">
                  <c:v>105.815</c:v>
                </c:pt>
                <c:pt idx="6">
                  <c:v>107.047</c:v>
                </c:pt>
                <c:pt idx="7">
                  <c:v>108.28</c:v>
                </c:pt>
                <c:pt idx="8">
                  <c:v>109.512</c:v>
                </c:pt>
                <c:pt idx="9">
                  <c:v>110.744</c:v>
                </c:pt>
                <c:pt idx="10">
                  <c:v>111.976</c:v>
                </c:pt>
                <c:pt idx="11">
                  <c:v>113.208</c:v>
                </c:pt>
                <c:pt idx="12">
                  <c:v>114.44</c:v>
                </c:pt>
                <c:pt idx="13">
                  <c:v>115.671</c:v>
                </c:pt>
                <c:pt idx="14">
                  <c:v>116.903</c:v>
                </c:pt>
                <c:pt idx="15">
                  <c:v>118.134</c:v>
                </c:pt>
                <c:pt idx="16">
                  <c:v>119.365</c:v>
                </c:pt>
                <c:pt idx="17">
                  <c:v>120.596</c:v>
                </c:pt>
                <c:pt idx="18">
                  <c:v>121.827</c:v>
                </c:pt>
                <c:pt idx="19">
                  <c:v>123.058</c:v>
                </c:pt>
                <c:pt idx="20">
                  <c:v>124.288</c:v>
                </c:pt>
                <c:pt idx="21">
                  <c:v>125.519</c:v>
                </c:pt>
                <c:pt idx="22">
                  <c:v>126.749</c:v>
                </c:pt>
                <c:pt idx="23">
                  <c:v>127.979</c:v>
                </c:pt>
                <c:pt idx="24">
                  <c:v>129.209</c:v>
                </c:pt>
                <c:pt idx="25">
                  <c:v>130.439</c:v>
                </c:pt>
                <c:pt idx="26">
                  <c:v>131.668</c:v>
                </c:pt>
                <c:pt idx="27">
                  <c:v>132.898</c:v>
                </c:pt>
                <c:pt idx="28">
                  <c:v>134.127</c:v>
                </c:pt>
                <c:pt idx="29">
                  <c:v>135.356</c:v>
                </c:pt>
                <c:pt idx="30">
                  <c:v>136.585</c:v>
                </c:pt>
                <c:pt idx="31">
                  <c:v>137.814</c:v>
                </c:pt>
                <c:pt idx="32">
                  <c:v>139.043</c:v>
                </c:pt>
                <c:pt idx="33">
                  <c:v>140.271</c:v>
                </c:pt>
                <c:pt idx="34">
                  <c:v>141.5</c:v>
                </c:pt>
                <c:pt idx="35">
                  <c:v>142.728</c:v>
                </c:pt>
                <c:pt idx="36">
                  <c:v>143.956</c:v>
                </c:pt>
                <c:pt idx="37">
                  <c:v>145.184</c:v>
                </c:pt>
                <c:pt idx="38">
                  <c:v>146.412</c:v>
                </c:pt>
                <c:pt idx="39">
                  <c:v>147.639</c:v>
                </c:pt>
                <c:pt idx="40">
                  <c:v>148.867</c:v>
                </c:pt>
                <c:pt idx="41">
                  <c:v>150.094</c:v>
                </c:pt>
                <c:pt idx="42">
                  <c:v>151.321</c:v>
                </c:pt>
                <c:pt idx="43">
                  <c:v>152.549</c:v>
                </c:pt>
                <c:pt idx="44">
                  <c:v>153.775</c:v>
                </c:pt>
                <c:pt idx="45">
                  <c:v>155.002</c:v>
                </c:pt>
                <c:pt idx="46">
                  <c:v>156.229</c:v>
                </c:pt>
                <c:pt idx="47">
                  <c:v>157.455</c:v>
                </c:pt>
                <c:pt idx="48">
                  <c:v>158.681</c:v>
                </c:pt>
                <c:pt idx="49">
                  <c:v>159.908</c:v>
                </c:pt>
                <c:pt idx="50">
                  <c:v>161.134</c:v>
                </c:pt>
                <c:pt idx="51">
                  <c:v>162.359</c:v>
                </c:pt>
                <c:pt idx="52">
                  <c:v>163.585</c:v>
                </c:pt>
                <c:pt idx="53">
                  <c:v>164.811</c:v>
                </c:pt>
                <c:pt idx="54">
                  <c:v>166.036</c:v>
                </c:pt>
                <c:pt idx="55">
                  <c:v>167.261</c:v>
                </c:pt>
                <c:pt idx="56">
                  <c:v>168.486</c:v>
                </c:pt>
                <c:pt idx="57">
                  <c:v>169.711</c:v>
                </c:pt>
                <c:pt idx="58">
                  <c:v>170.936</c:v>
                </c:pt>
                <c:pt idx="59">
                  <c:v>172.161</c:v>
                </c:pt>
                <c:pt idx="60">
                  <c:v>173.385</c:v>
                </c:pt>
                <c:pt idx="61">
                  <c:v>174.61</c:v>
                </c:pt>
                <c:pt idx="62">
                  <c:v>175.834</c:v>
                </c:pt>
                <c:pt idx="63">
                  <c:v>177.058</c:v>
                </c:pt>
                <c:pt idx="64">
                  <c:v>178.282</c:v>
                </c:pt>
                <c:pt idx="65">
                  <c:v>179.505</c:v>
                </c:pt>
                <c:pt idx="66">
                  <c:v>180.729</c:v>
                </c:pt>
                <c:pt idx="67">
                  <c:v>181.952</c:v>
                </c:pt>
                <c:pt idx="68">
                  <c:v>183.176</c:v>
                </c:pt>
                <c:pt idx="69">
                  <c:v>184.399</c:v>
                </c:pt>
                <c:pt idx="70">
                  <c:v>185.622</c:v>
                </c:pt>
                <c:pt idx="71">
                  <c:v>186.845</c:v>
                </c:pt>
                <c:pt idx="72">
                  <c:v>188.067</c:v>
                </c:pt>
                <c:pt idx="73">
                  <c:v>189.29</c:v>
                </c:pt>
                <c:pt idx="74">
                  <c:v>190.512</c:v>
                </c:pt>
                <c:pt idx="75">
                  <c:v>191.734</c:v>
                </c:pt>
                <c:pt idx="76">
                  <c:v>192.956</c:v>
                </c:pt>
                <c:pt idx="77">
                  <c:v>194.178</c:v>
                </c:pt>
                <c:pt idx="78">
                  <c:v>195.4</c:v>
                </c:pt>
                <c:pt idx="79">
                  <c:v>196.622</c:v>
                </c:pt>
                <c:pt idx="80">
                  <c:v>197.843</c:v>
                </c:pt>
                <c:pt idx="81">
                  <c:v>199.064</c:v>
                </c:pt>
                <c:pt idx="82">
                  <c:v>200.286</c:v>
                </c:pt>
                <c:pt idx="83">
                  <c:v>201.507</c:v>
                </c:pt>
                <c:pt idx="84">
                  <c:v>202.727</c:v>
                </c:pt>
                <c:pt idx="85">
                  <c:v>203.948</c:v>
                </c:pt>
                <c:pt idx="86">
                  <c:v>205.169</c:v>
                </c:pt>
                <c:pt idx="87">
                  <c:v>206.389</c:v>
                </c:pt>
                <c:pt idx="88">
                  <c:v>207.609</c:v>
                </c:pt>
                <c:pt idx="89">
                  <c:v>208.829</c:v>
                </c:pt>
                <c:pt idx="90">
                  <c:v>210.049</c:v>
                </c:pt>
                <c:pt idx="91">
                  <c:v>211.269</c:v>
                </c:pt>
                <c:pt idx="92">
                  <c:v>212.489</c:v>
                </c:pt>
                <c:pt idx="93">
                  <c:v>213.708</c:v>
                </c:pt>
                <c:pt idx="94">
                  <c:v>214.928</c:v>
                </c:pt>
                <c:pt idx="95">
                  <c:v>216.147</c:v>
                </c:pt>
                <c:pt idx="96">
                  <c:v>217.366</c:v>
                </c:pt>
                <c:pt idx="97">
                  <c:v>218.585</c:v>
                </c:pt>
                <c:pt idx="98">
                  <c:v>219.803</c:v>
                </c:pt>
                <c:pt idx="99">
                  <c:v>221.022</c:v>
                </c:pt>
                <c:pt idx="100">
                  <c:v>222.24</c:v>
                </c:pt>
                <c:pt idx="101">
                  <c:v>223.459</c:v>
                </c:pt>
                <c:pt idx="102">
                  <c:v>224.677</c:v>
                </c:pt>
                <c:pt idx="103">
                  <c:v>225.895</c:v>
                </c:pt>
                <c:pt idx="104">
                  <c:v>227.112</c:v>
                </c:pt>
                <c:pt idx="105">
                  <c:v>228.33</c:v>
                </c:pt>
                <c:pt idx="106">
                  <c:v>229.548</c:v>
                </c:pt>
                <c:pt idx="107">
                  <c:v>230.765</c:v>
                </c:pt>
                <c:pt idx="108">
                  <c:v>231.982</c:v>
                </c:pt>
                <c:pt idx="109">
                  <c:v>233.199</c:v>
                </c:pt>
                <c:pt idx="110">
                  <c:v>234.416</c:v>
                </c:pt>
                <c:pt idx="111">
                  <c:v>235.633</c:v>
                </c:pt>
                <c:pt idx="112">
                  <c:v>236.849</c:v>
                </c:pt>
                <c:pt idx="113">
                  <c:v>238.066</c:v>
                </c:pt>
                <c:pt idx="114">
                  <c:v>239.282</c:v>
                </c:pt>
                <c:pt idx="115">
                  <c:v>240.498</c:v>
                </c:pt>
                <c:pt idx="116">
                  <c:v>241.714</c:v>
                </c:pt>
                <c:pt idx="117">
                  <c:v>242.93</c:v>
                </c:pt>
                <c:pt idx="118">
                  <c:v>244.146</c:v>
                </c:pt>
                <c:pt idx="119">
                  <c:v>245.361</c:v>
                </c:pt>
                <c:pt idx="120">
                  <c:v>246.577</c:v>
                </c:pt>
                <c:pt idx="121">
                  <c:v>247.792</c:v>
                </c:pt>
                <c:pt idx="122">
                  <c:v>249.007</c:v>
                </c:pt>
                <c:pt idx="123">
                  <c:v>250.222</c:v>
                </c:pt>
                <c:pt idx="124">
                  <c:v>251.437</c:v>
                </c:pt>
                <c:pt idx="125">
                  <c:v>252.651</c:v>
                </c:pt>
                <c:pt idx="126">
                  <c:v>253.866</c:v>
                </c:pt>
                <c:pt idx="127">
                  <c:v>255.08</c:v>
                </c:pt>
                <c:pt idx="128">
                  <c:v>256.294</c:v>
                </c:pt>
                <c:pt idx="129">
                  <c:v>257.508</c:v>
                </c:pt>
                <c:pt idx="130">
                  <c:v>258.722</c:v>
                </c:pt>
                <c:pt idx="131">
                  <c:v>259.936</c:v>
                </c:pt>
                <c:pt idx="132">
                  <c:v>261.149</c:v>
                </c:pt>
                <c:pt idx="133">
                  <c:v>262.363</c:v>
                </c:pt>
                <c:pt idx="134">
                  <c:v>263.576</c:v>
                </c:pt>
                <c:pt idx="135">
                  <c:v>264.789</c:v>
                </c:pt>
                <c:pt idx="136">
                  <c:v>266.002</c:v>
                </c:pt>
                <c:pt idx="137">
                  <c:v>267.215</c:v>
                </c:pt>
                <c:pt idx="138">
                  <c:v>268.427</c:v>
                </c:pt>
                <c:pt idx="139">
                  <c:v>269.64</c:v>
                </c:pt>
                <c:pt idx="140">
                  <c:v>270.852</c:v>
                </c:pt>
                <c:pt idx="141">
                  <c:v>272.064</c:v>
                </c:pt>
                <c:pt idx="142">
                  <c:v>273.276</c:v>
                </c:pt>
                <c:pt idx="143">
                  <c:v>274.488</c:v>
                </c:pt>
                <c:pt idx="144">
                  <c:v>275.7</c:v>
                </c:pt>
                <c:pt idx="145">
                  <c:v>276.912</c:v>
                </c:pt>
                <c:pt idx="146">
                  <c:v>278.123</c:v>
                </c:pt>
                <c:pt idx="147">
                  <c:v>279.334</c:v>
                </c:pt>
                <c:pt idx="148">
                  <c:v>280.545</c:v>
                </c:pt>
                <c:pt idx="149">
                  <c:v>281.756</c:v>
                </c:pt>
                <c:pt idx="150">
                  <c:v>282.967</c:v>
                </c:pt>
                <c:pt idx="151">
                  <c:v>284.178</c:v>
                </c:pt>
                <c:pt idx="152">
                  <c:v>285.388</c:v>
                </c:pt>
                <c:pt idx="153">
                  <c:v>286.598</c:v>
                </c:pt>
                <c:pt idx="154">
                  <c:v>287.809</c:v>
                </c:pt>
                <c:pt idx="155">
                  <c:v>289.019</c:v>
                </c:pt>
                <c:pt idx="156">
                  <c:v>290.229</c:v>
                </c:pt>
                <c:pt idx="157">
                  <c:v>291.438</c:v>
                </c:pt>
                <c:pt idx="158">
                  <c:v>292.648</c:v>
                </c:pt>
                <c:pt idx="159">
                  <c:v>293.857</c:v>
                </c:pt>
                <c:pt idx="160">
                  <c:v>295.067</c:v>
                </c:pt>
                <c:pt idx="161">
                  <c:v>296.276</c:v>
                </c:pt>
                <c:pt idx="162">
                  <c:v>297.485</c:v>
                </c:pt>
                <c:pt idx="163">
                  <c:v>298.693</c:v>
                </c:pt>
                <c:pt idx="164">
                  <c:v>299.902</c:v>
                </c:pt>
                <c:pt idx="165">
                  <c:v>301.111</c:v>
                </c:pt>
                <c:pt idx="166">
                  <c:v>302.319</c:v>
                </c:pt>
                <c:pt idx="167">
                  <c:v>303.527</c:v>
                </c:pt>
                <c:pt idx="168">
                  <c:v>304.735</c:v>
                </c:pt>
                <c:pt idx="169">
                  <c:v>305.943</c:v>
                </c:pt>
                <c:pt idx="170">
                  <c:v>307.151</c:v>
                </c:pt>
                <c:pt idx="171">
                  <c:v>308.358</c:v>
                </c:pt>
                <c:pt idx="172">
                  <c:v>309.566</c:v>
                </c:pt>
                <c:pt idx="173">
                  <c:v>310.773</c:v>
                </c:pt>
                <c:pt idx="174">
                  <c:v>311.98</c:v>
                </c:pt>
                <c:pt idx="175">
                  <c:v>313.187</c:v>
                </c:pt>
                <c:pt idx="176">
                  <c:v>314.394</c:v>
                </c:pt>
                <c:pt idx="177">
                  <c:v>315.601</c:v>
                </c:pt>
                <c:pt idx="178">
                  <c:v>316.807</c:v>
                </c:pt>
                <c:pt idx="179">
                  <c:v>318.013</c:v>
                </c:pt>
                <c:pt idx="180">
                  <c:v>319.22</c:v>
                </c:pt>
                <c:pt idx="181">
                  <c:v>320.426</c:v>
                </c:pt>
                <c:pt idx="182">
                  <c:v>321.631</c:v>
                </c:pt>
                <c:pt idx="183">
                  <c:v>322.837</c:v>
                </c:pt>
                <c:pt idx="184">
                  <c:v>324.043</c:v>
                </c:pt>
                <c:pt idx="185">
                  <c:v>325.248</c:v>
                </c:pt>
                <c:pt idx="186">
                  <c:v>326.454</c:v>
                </c:pt>
                <c:pt idx="187">
                  <c:v>327.659</c:v>
                </c:pt>
                <c:pt idx="188">
                  <c:v>328.864</c:v>
                </c:pt>
                <c:pt idx="189">
                  <c:v>330.068</c:v>
                </c:pt>
                <c:pt idx="190">
                  <c:v>331.273</c:v>
                </c:pt>
                <c:pt idx="191">
                  <c:v>332.478</c:v>
                </c:pt>
                <c:pt idx="192">
                  <c:v>333.682</c:v>
                </c:pt>
                <c:pt idx="193">
                  <c:v>334.886</c:v>
                </c:pt>
                <c:pt idx="194">
                  <c:v>336.09</c:v>
                </c:pt>
                <c:pt idx="195">
                  <c:v>337.294</c:v>
                </c:pt>
                <c:pt idx="196">
                  <c:v>338.498</c:v>
                </c:pt>
                <c:pt idx="197">
                  <c:v>339.701</c:v>
                </c:pt>
                <c:pt idx="198">
                  <c:v>340.905</c:v>
                </c:pt>
                <c:pt idx="199">
                  <c:v>342.108</c:v>
                </c:pt>
                <c:pt idx="200">
                  <c:v>343.311</c:v>
                </c:pt>
                <c:pt idx="201">
                  <c:v>344.514</c:v>
                </c:pt>
                <c:pt idx="202">
                  <c:v>345.717</c:v>
                </c:pt>
                <c:pt idx="203">
                  <c:v>346.92</c:v>
                </c:pt>
                <c:pt idx="204">
                  <c:v>348.122</c:v>
                </c:pt>
                <c:pt idx="205">
                  <c:v>349.324</c:v>
                </c:pt>
                <c:pt idx="206">
                  <c:v>350.527</c:v>
                </c:pt>
                <c:pt idx="207">
                  <c:v>351.729</c:v>
                </c:pt>
                <c:pt idx="208">
                  <c:v>352.931</c:v>
                </c:pt>
                <c:pt idx="209">
                  <c:v>354.132</c:v>
                </c:pt>
                <c:pt idx="210">
                  <c:v>355.334</c:v>
                </c:pt>
                <c:pt idx="211">
                  <c:v>356.535</c:v>
                </c:pt>
                <c:pt idx="212">
                  <c:v>357.737</c:v>
                </c:pt>
                <c:pt idx="213">
                  <c:v>358.938</c:v>
                </c:pt>
                <c:pt idx="214">
                  <c:v>360.139</c:v>
                </c:pt>
                <c:pt idx="215">
                  <c:v>361.34</c:v>
                </c:pt>
                <c:pt idx="216">
                  <c:v>362.54</c:v>
                </c:pt>
                <c:pt idx="217">
                  <c:v>363.741</c:v>
                </c:pt>
                <c:pt idx="218">
                  <c:v>364.941</c:v>
                </c:pt>
                <c:pt idx="219">
                  <c:v>366.141</c:v>
                </c:pt>
                <c:pt idx="220">
                  <c:v>367.341</c:v>
                </c:pt>
                <c:pt idx="221">
                  <c:v>368.541</c:v>
                </c:pt>
                <c:pt idx="222">
                  <c:v>369.741</c:v>
                </c:pt>
                <c:pt idx="223">
                  <c:v>370.94</c:v>
                </c:pt>
                <c:pt idx="224">
                  <c:v>372.14</c:v>
                </c:pt>
                <c:pt idx="225">
                  <c:v>373.339</c:v>
                </c:pt>
                <c:pt idx="226">
                  <c:v>374.538</c:v>
                </c:pt>
                <c:pt idx="227">
                  <c:v>375.737</c:v>
                </c:pt>
                <c:pt idx="228">
                  <c:v>376.936</c:v>
                </c:pt>
                <c:pt idx="229">
                  <c:v>378.135</c:v>
                </c:pt>
                <c:pt idx="230">
                  <c:v>379.333</c:v>
                </c:pt>
                <c:pt idx="231">
                  <c:v>380.531</c:v>
                </c:pt>
                <c:pt idx="232">
                  <c:v>381.73</c:v>
                </c:pt>
                <c:pt idx="233">
                  <c:v>382.928</c:v>
                </c:pt>
                <c:pt idx="234">
                  <c:v>384.126</c:v>
                </c:pt>
                <c:pt idx="235">
                  <c:v>385.323</c:v>
                </c:pt>
                <c:pt idx="236">
                  <c:v>386.521</c:v>
                </c:pt>
                <c:pt idx="237">
                  <c:v>387.718</c:v>
                </c:pt>
                <c:pt idx="238">
                  <c:v>388.916</c:v>
                </c:pt>
                <c:pt idx="239">
                  <c:v>390.113</c:v>
                </c:pt>
                <c:pt idx="240">
                  <c:v>391.31</c:v>
                </c:pt>
                <c:pt idx="241">
                  <c:v>392.506</c:v>
                </c:pt>
                <c:pt idx="242">
                  <c:v>393.703</c:v>
                </c:pt>
                <c:pt idx="243">
                  <c:v>394.9</c:v>
                </c:pt>
                <c:pt idx="244">
                  <c:v>396.096</c:v>
                </c:pt>
                <c:pt idx="245">
                  <c:v>397.292</c:v>
                </c:pt>
                <c:pt idx="246">
                  <c:v>398.488</c:v>
                </c:pt>
                <c:pt idx="247">
                  <c:v>399.684</c:v>
                </c:pt>
                <c:pt idx="248">
                  <c:v>400.88</c:v>
                </c:pt>
                <c:pt idx="249">
                  <c:v>402.075</c:v>
                </c:pt>
                <c:pt idx="250">
                  <c:v>403.271</c:v>
                </c:pt>
                <c:pt idx="251">
                  <c:v>404.466</c:v>
                </c:pt>
                <c:pt idx="252">
                  <c:v>405.661</c:v>
                </c:pt>
                <c:pt idx="253">
                  <c:v>406.856</c:v>
                </c:pt>
                <c:pt idx="254">
                  <c:v>408.051</c:v>
                </c:pt>
                <c:pt idx="255">
                  <c:v>409.245</c:v>
                </c:pt>
                <c:pt idx="256">
                  <c:v>410.44</c:v>
                </c:pt>
                <c:pt idx="257">
                  <c:v>411.634</c:v>
                </c:pt>
                <c:pt idx="258">
                  <c:v>412.828</c:v>
                </c:pt>
                <c:pt idx="259">
                  <c:v>414.022</c:v>
                </c:pt>
                <c:pt idx="260">
                  <c:v>415.216</c:v>
                </c:pt>
                <c:pt idx="261">
                  <c:v>416.41</c:v>
                </c:pt>
                <c:pt idx="262">
                  <c:v>417.603</c:v>
                </c:pt>
                <c:pt idx="263">
                  <c:v>418.797</c:v>
                </c:pt>
                <c:pt idx="264">
                  <c:v>419.99</c:v>
                </c:pt>
                <c:pt idx="265">
                  <c:v>421.183</c:v>
                </c:pt>
                <c:pt idx="266">
                  <c:v>422.376</c:v>
                </c:pt>
                <c:pt idx="267">
                  <c:v>423.569</c:v>
                </c:pt>
                <c:pt idx="268">
                  <c:v>424.761</c:v>
                </c:pt>
                <c:pt idx="269">
                  <c:v>425.954</c:v>
                </c:pt>
                <c:pt idx="270">
                  <c:v>427.146</c:v>
                </c:pt>
                <c:pt idx="271">
                  <c:v>428.338</c:v>
                </c:pt>
                <c:pt idx="272">
                  <c:v>429.53</c:v>
                </c:pt>
                <c:pt idx="273">
                  <c:v>430.722</c:v>
                </c:pt>
                <c:pt idx="274">
                  <c:v>431.914</c:v>
                </c:pt>
                <c:pt idx="275">
                  <c:v>433.105</c:v>
                </c:pt>
                <c:pt idx="276">
                  <c:v>434.297</c:v>
                </c:pt>
                <c:pt idx="277">
                  <c:v>435.488</c:v>
                </c:pt>
                <c:pt idx="278">
                  <c:v>436.679</c:v>
                </c:pt>
                <c:pt idx="279">
                  <c:v>437.87</c:v>
                </c:pt>
                <c:pt idx="280">
                  <c:v>439.061</c:v>
                </c:pt>
                <c:pt idx="281">
                  <c:v>440.251</c:v>
                </c:pt>
                <c:pt idx="282">
                  <c:v>441.442</c:v>
                </c:pt>
                <c:pt idx="283">
                  <c:v>442.632</c:v>
                </c:pt>
                <c:pt idx="284">
                  <c:v>443.822</c:v>
                </c:pt>
                <c:pt idx="285">
                  <c:v>445.012</c:v>
                </c:pt>
                <c:pt idx="286">
                  <c:v>446.202</c:v>
                </c:pt>
                <c:pt idx="287">
                  <c:v>447.391</c:v>
                </c:pt>
                <c:pt idx="288">
                  <c:v>448.581</c:v>
                </c:pt>
                <c:pt idx="289">
                  <c:v>449.77</c:v>
                </c:pt>
                <c:pt idx="290">
                  <c:v>450.96</c:v>
                </c:pt>
                <c:pt idx="291">
                  <c:v>452.149</c:v>
                </c:pt>
                <c:pt idx="292">
                  <c:v>453.337</c:v>
                </c:pt>
                <c:pt idx="293">
                  <c:v>454.526</c:v>
                </c:pt>
                <c:pt idx="294">
                  <c:v>455.715</c:v>
                </c:pt>
                <c:pt idx="295">
                  <c:v>456.903</c:v>
                </c:pt>
                <c:pt idx="296">
                  <c:v>458.091</c:v>
                </c:pt>
                <c:pt idx="297">
                  <c:v>459.28</c:v>
                </c:pt>
                <c:pt idx="298">
                  <c:v>460.467</c:v>
                </c:pt>
                <c:pt idx="299">
                  <c:v>461.655</c:v>
                </c:pt>
                <c:pt idx="300">
                  <c:v>462.843</c:v>
                </c:pt>
                <c:pt idx="301">
                  <c:v>464.03</c:v>
                </c:pt>
                <c:pt idx="302">
                  <c:v>465.218</c:v>
                </c:pt>
                <c:pt idx="303">
                  <c:v>466.405</c:v>
                </c:pt>
                <c:pt idx="304">
                  <c:v>467.592</c:v>
                </c:pt>
                <c:pt idx="305">
                  <c:v>468.779</c:v>
                </c:pt>
                <c:pt idx="306">
                  <c:v>469.965</c:v>
                </c:pt>
                <c:pt idx="307">
                  <c:v>471.152</c:v>
                </c:pt>
                <c:pt idx="308">
                  <c:v>472.338</c:v>
                </c:pt>
                <c:pt idx="309">
                  <c:v>473.525</c:v>
                </c:pt>
                <c:pt idx="310">
                  <c:v>474.711</c:v>
                </c:pt>
                <c:pt idx="311">
                  <c:v>475.897</c:v>
                </c:pt>
                <c:pt idx="312">
                  <c:v>477.082</c:v>
                </c:pt>
                <c:pt idx="313">
                  <c:v>478.268</c:v>
                </c:pt>
                <c:pt idx="314">
                  <c:v>479.454</c:v>
                </c:pt>
                <c:pt idx="315">
                  <c:v>480.639</c:v>
                </c:pt>
                <c:pt idx="316">
                  <c:v>481.824</c:v>
                </c:pt>
                <c:pt idx="317">
                  <c:v>483.009</c:v>
                </c:pt>
                <c:pt idx="318">
                  <c:v>484.194</c:v>
                </c:pt>
                <c:pt idx="319">
                  <c:v>485.378</c:v>
                </c:pt>
                <c:pt idx="320">
                  <c:v>486.563</c:v>
                </c:pt>
                <c:pt idx="321">
                  <c:v>487.747</c:v>
                </c:pt>
                <c:pt idx="322">
                  <c:v>488.932</c:v>
                </c:pt>
                <c:pt idx="323">
                  <c:v>490.116</c:v>
                </c:pt>
                <c:pt idx="324">
                  <c:v>491.3</c:v>
                </c:pt>
                <c:pt idx="325">
                  <c:v>492.483</c:v>
                </c:pt>
                <c:pt idx="326">
                  <c:v>493.667</c:v>
                </c:pt>
                <c:pt idx="327">
                  <c:v>494.85</c:v>
                </c:pt>
                <c:pt idx="328">
                  <c:v>496.034</c:v>
                </c:pt>
                <c:pt idx="329">
                  <c:v>497.217</c:v>
                </c:pt>
                <c:pt idx="330">
                  <c:v>498.4</c:v>
                </c:pt>
                <c:pt idx="331">
                  <c:v>499.582</c:v>
                </c:pt>
                <c:pt idx="332">
                  <c:v>500.765</c:v>
                </c:pt>
                <c:pt idx="333">
                  <c:v>501.948</c:v>
                </c:pt>
                <c:pt idx="334">
                  <c:v>503.13</c:v>
                </c:pt>
                <c:pt idx="335">
                  <c:v>504.312</c:v>
                </c:pt>
                <c:pt idx="336">
                  <c:v>505.494</c:v>
                </c:pt>
                <c:pt idx="337">
                  <c:v>506.676</c:v>
                </c:pt>
                <c:pt idx="338">
                  <c:v>507.858</c:v>
                </c:pt>
                <c:pt idx="339">
                  <c:v>509.039</c:v>
                </c:pt>
                <c:pt idx="340">
                  <c:v>510.221</c:v>
                </c:pt>
                <c:pt idx="341">
                  <c:v>511.402</c:v>
                </c:pt>
                <c:pt idx="342">
                  <c:v>512.583</c:v>
                </c:pt>
                <c:pt idx="343">
                  <c:v>513.764</c:v>
                </c:pt>
                <c:pt idx="344">
                  <c:v>514.945</c:v>
                </c:pt>
                <c:pt idx="345">
                  <c:v>516.125</c:v>
                </c:pt>
                <c:pt idx="346">
                  <c:v>517.306</c:v>
                </c:pt>
                <c:pt idx="347">
                  <c:v>518.486</c:v>
                </c:pt>
                <c:pt idx="348">
                  <c:v>519.666</c:v>
                </c:pt>
                <c:pt idx="349">
                  <c:v>520.846</c:v>
                </c:pt>
                <c:pt idx="350">
                  <c:v>522.026</c:v>
                </c:pt>
                <c:pt idx="351">
                  <c:v>523.206</c:v>
                </c:pt>
                <c:pt idx="352">
                  <c:v>524.385</c:v>
                </c:pt>
                <c:pt idx="353">
                  <c:v>525.565</c:v>
                </c:pt>
                <c:pt idx="354">
                  <c:v>526.744</c:v>
                </c:pt>
                <c:pt idx="355">
                  <c:v>527.923</c:v>
                </c:pt>
                <c:pt idx="356">
                  <c:v>529.102</c:v>
                </c:pt>
                <c:pt idx="357">
                  <c:v>530.281</c:v>
                </c:pt>
                <c:pt idx="358">
                  <c:v>531.459</c:v>
                </c:pt>
                <c:pt idx="359">
                  <c:v>532.638</c:v>
                </c:pt>
                <c:pt idx="360">
                  <c:v>533.816</c:v>
                </c:pt>
                <c:pt idx="361">
                  <c:v>534.994</c:v>
                </c:pt>
                <c:pt idx="362">
                  <c:v>536.172</c:v>
                </c:pt>
                <c:pt idx="363">
                  <c:v>537.35</c:v>
                </c:pt>
                <c:pt idx="364">
                  <c:v>538.527</c:v>
                </c:pt>
                <c:pt idx="365">
                  <c:v>539.705</c:v>
                </c:pt>
                <c:pt idx="366">
                  <c:v>540.882</c:v>
                </c:pt>
                <c:pt idx="367">
                  <c:v>542.059</c:v>
                </c:pt>
                <c:pt idx="368">
                  <c:v>543.236</c:v>
                </c:pt>
                <c:pt idx="369">
                  <c:v>544.413</c:v>
                </c:pt>
                <c:pt idx="370">
                  <c:v>545.59</c:v>
                </c:pt>
                <c:pt idx="371">
                  <c:v>546.766</c:v>
                </c:pt>
                <c:pt idx="372">
                  <c:v>547.943</c:v>
                </c:pt>
                <c:pt idx="373">
                  <c:v>549.119</c:v>
                </c:pt>
                <c:pt idx="374">
                  <c:v>550.295</c:v>
                </c:pt>
                <c:pt idx="375">
                  <c:v>551.471</c:v>
                </c:pt>
                <c:pt idx="376">
                  <c:v>552.647</c:v>
                </c:pt>
                <c:pt idx="377">
                  <c:v>553.822</c:v>
                </c:pt>
                <c:pt idx="378">
                  <c:v>554.998</c:v>
                </c:pt>
                <c:pt idx="379">
                  <c:v>556.173</c:v>
                </c:pt>
                <c:pt idx="380">
                  <c:v>557.348</c:v>
                </c:pt>
                <c:pt idx="381">
                  <c:v>558.523</c:v>
                </c:pt>
                <c:pt idx="382">
                  <c:v>559.698</c:v>
                </c:pt>
                <c:pt idx="383">
                  <c:v>560.873</c:v>
                </c:pt>
                <c:pt idx="384">
                  <c:v>562.047</c:v>
                </c:pt>
                <c:pt idx="385">
                  <c:v>563.222</c:v>
                </c:pt>
                <c:pt idx="386">
                  <c:v>564.396</c:v>
                </c:pt>
                <c:pt idx="387">
                  <c:v>565.57</c:v>
                </c:pt>
                <c:pt idx="388">
                  <c:v>566.744</c:v>
                </c:pt>
                <c:pt idx="389">
                  <c:v>567.917</c:v>
                </c:pt>
                <c:pt idx="390">
                  <c:v>569.091</c:v>
                </c:pt>
                <c:pt idx="391">
                  <c:v>570.264</c:v>
                </c:pt>
                <c:pt idx="392">
                  <c:v>571.438</c:v>
                </c:pt>
                <c:pt idx="393">
                  <c:v>572.611</c:v>
                </c:pt>
                <c:pt idx="394">
                  <c:v>573.784</c:v>
                </c:pt>
                <c:pt idx="395">
                  <c:v>574.957</c:v>
                </c:pt>
                <c:pt idx="396">
                  <c:v>576.129</c:v>
                </c:pt>
                <c:pt idx="397">
                  <c:v>577.302</c:v>
                </c:pt>
                <c:pt idx="398">
                  <c:v>578.474</c:v>
                </c:pt>
                <c:pt idx="399">
                  <c:v>579.646</c:v>
                </c:pt>
                <c:pt idx="400">
                  <c:v>580.818</c:v>
                </c:pt>
                <c:pt idx="401">
                  <c:v>581.99</c:v>
                </c:pt>
                <c:pt idx="402">
                  <c:v>583.162</c:v>
                </c:pt>
                <c:pt idx="403">
                  <c:v>584.333</c:v>
                </c:pt>
                <c:pt idx="404">
                  <c:v>585.504</c:v>
                </c:pt>
                <c:pt idx="405">
                  <c:v>586.676</c:v>
                </c:pt>
                <c:pt idx="406">
                  <c:v>587.847</c:v>
                </c:pt>
                <c:pt idx="407">
                  <c:v>589.018</c:v>
                </c:pt>
                <c:pt idx="408">
                  <c:v>590.188</c:v>
                </c:pt>
                <c:pt idx="409">
                  <c:v>591.359</c:v>
                </c:pt>
                <c:pt idx="410">
                  <c:v>592.529</c:v>
                </c:pt>
                <c:pt idx="411">
                  <c:v>593.7</c:v>
                </c:pt>
                <c:pt idx="412">
                  <c:v>594.87</c:v>
                </c:pt>
                <c:pt idx="413">
                  <c:v>596.04</c:v>
                </c:pt>
                <c:pt idx="414">
                  <c:v>597.209</c:v>
                </c:pt>
                <c:pt idx="415">
                  <c:v>598.379</c:v>
                </c:pt>
                <c:pt idx="416">
                  <c:v>599.549</c:v>
                </c:pt>
                <c:pt idx="417">
                  <c:v>600.718</c:v>
                </c:pt>
                <c:pt idx="418">
                  <c:v>601.887</c:v>
                </c:pt>
                <c:pt idx="419">
                  <c:v>603.056</c:v>
                </c:pt>
                <c:pt idx="420">
                  <c:v>604.225</c:v>
                </c:pt>
                <c:pt idx="421">
                  <c:v>605.394</c:v>
                </c:pt>
                <c:pt idx="422">
                  <c:v>606.562</c:v>
                </c:pt>
                <c:pt idx="423">
                  <c:v>607.73</c:v>
                </c:pt>
                <c:pt idx="424">
                  <c:v>608.899</c:v>
                </c:pt>
                <c:pt idx="425">
                  <c:v>610.067</c:v>
                </c:pt>
                <c:pt idx="426">
                  <c:v>611.235</c:v>
                </c:pt>
                <c:pt idx="427">
                  <c:v>612.402</c:v>
                </c:pt>
                <c:pt idx="428">
                  <c:v>613.57</c:v>
                </c:pt>
                <c:pt idx="429">
                  <c:v>614.737</c:v>
                </c:pt>
                <c:pt idx="430">
                  <c:v>615.905</c:v>
                </c:pt>
                <c:pt idx="431">
                  <c:v>617.072</c:v>
                </c:pt>
                <c:pt idx="432">
                  <c:v>618.239</c:v>
                </c:pt>
                <c:pt idx="433">
                  <c:v>619.406</c:v>
                </c:pt>
                <c:pt idx="434">
                  <c:v>620.572</c:v>
                </c:pt>
                <c:pt idx="435">
                  <c:v>621.739</c:v>
                </c:pt>
                <c:pt idx="436">
                  <c:v>622.905</c:v>
                </c:pt>
                <c:pt idx="437">
                  <c:v>624.071</c:v>
                </c:pt>
                <c:pt idx="438">
                  <c:v>625.237</c:v>
                </c:pt>
                <c:pt idx="439">
                  <c:v>626.403</c:v>
                </c:pt>
                <c:pt idx="440">
                  <c:v>627.569</c:v>
                </c:pt>
                <c:pt idx="441">
                  <c:v>628.734</c:v>
                </c:pt>
                <c:pt idx="442">
                  <c:v>629.9</c:v>
                </c:pt>
                <c:pt idx="443">
                  <c:v>631.065</c:v>
                </c:pt>
                <c:pt idx="444">
                  <c:v>632.23</c:v>
                </c:pt>
                <c:pt idx="445">
                  <c:v>633.395</c:v>
                </c:pt>
                <c:pt idx="446">
                  <c:v>634.56</c:v>
                </c:pt>
                <c:pt idx="447">
                  <c:v>635.724</c:v>
                </c:pt>
                <c:pt idx="448">
                  <c:v>636.889</c:v>
                </c:pt>
                <c:pt idx="449">
                  <c:v>638.053</c:v>
                </c:pt>
                <c:pt idx="450">
                  <c:v>639.217</c:v>
                </c:pt>
                <c:pt idx="451">
                  <c:v>640.381</c:v>
                </c:pt>
                <c:pt idx="452">
                  <c:v>641.545</c:v>
                </c:pt>
                <c:pt idx="453">
                  <c:v>642.708</c:v>
                </c:pt>
                <c:pt idx="454">
                  <c:v>643.872</c:v>
                </c:pt>
                <c:pt idx="455">
                  <c:v>645.035</c:v>
                </c:pt>
                <c:pt idx="456">
                  <c:v>646.198</c:v>
                </c:pt>
                <c:pt idx="457">
                  <c:v>647.361</c:v>
                </c:pt>
                <c:pt idx="458">
                  <c:v>648.524</c:v>
                </c:pt>
                <c:pt idx="459">
                  <c:v>649.687</c:v>
                </c:pt>
                <c:pt idx="460">
                  <c:v>650.849</c:v>
                </c:pt>
                <c:pt idx="461">
                  <c:v>652.012</c:v>
                </c:pt>
                <c:pt idx="462">
                  <c:v>653.174</c:v>
                </c:pt>
                <c:pt idx="463">
                  <c:v>654.336</c:v>
                </c:pt>
                <c:pt idx="464">
                  <c:v>655.498</c:v>
                </c:pt>
                <c:pt idx="465">
                  <c:v>656.66</c:v>
                </c:pt>
                <c:pt idx="466">
                  <c:v>657.821</c:v>
                </c:pt>
                <c:pt idx="467">
                  <c:v>658.983</c:v>
                </c:pt>
                <c:pt idx="468">
                  <c:v>660.144</c:v>
                </c:pt>
                <c:pt idx="469">
                  <c:v>661.305</c:v>
                </c:pt>
                <c:pt idx="470">
                  <c:v>662.466</c:v>
                </c:pt>
                <c:pt idx="471">
                  <c:v>663.627</c:v>
                </c:pt>
                <c:pt idx="472">
                  <c:v>664.787</c:v>
                </c:pt>
                <c:pt idx="473">
                  <c:v>665.948</c:v>
                </c:pt>
                <c:pt idx="474">
                  <c:v>667.108</c:v>
                </c:pt>
                <c:pt idx="475">
                  <c:v>668.268</c:v>
                </c:pt>
                <c:pt idx="476">
                  <c:v>669.428</c:v>
                </c:pt>
                <c:pt idx="477">
                  <c:v>670.588</c:v>
                </c:pt>
                <c:pt idx="478">
                  <c:v>671.748</c:v>
                </c:pt>
                <c:pt idx="479">
                  <c:v>672.907</c:v>
                </c:pt>
                <c:pt idx="480">
                  <c:v>674.067</c:v>
                </c:pt>
                <c:pt idx="481">
                  <c:v>675.226</c:v>
                </c:pt>
                <c:pt idx="482">
                  <c:v>676.385</c:v>
                </c:pt>
                <c:pt idx="483">
                  <c:v>677.544</c:v>
                </c:pt>
                <c:pt idx="484">
                  <c:v>678.703</c:v>
                </c:pt>
                <c:pt idx="485">
                  <c:v>679.861</c:v>
                </c:pt>
                <c:pt idx="486">
                  <c:v>681.02</c:v>
                </c:pt>
                <c:pt idx="487">
                  <c:v>682.178</c:v>
                </c:pt>
                <c:pt idx="488">
                  <c:v>683.336</c:v>
                </c:pt>
                <c:pt idx="489">
                  <c:v>684.494</c:v>
                </c:pt>
                <c:pt idx="490">
                  <c:v>685.652</c:v>
                </c:pt>
                <c:pt idx="491">
                  <c:v>686.809</c:v>
                </c:pt>
                <c:pt idx="492">
                  <c:v>687.967</c:v>
                </c:pt>
                <c:pt idx="493">
                  <c:v>689.124</c:v>
                </c:pt>
                <c:pt idx="494">
                  <c:v>690.281</c:v>
                </c:pt>
                <c:pt idx="495">
                  <c:v>691.438</c:v>
                </c:pt>
                <c:pt idx="496">
                  <c:v>692.595</c:v>
                </c:pt>
                <c:pt idx="497">
                  <c:v>693.752</c:v>
                </c:pt>
                <c:pt idx="498">
                  <c:v>694.908</c:v>
                </c:pt>
                <c:pt idx="499">
                  <c:v>696.065</c:v>
                </c:pt>
                <c:pt idx="500">
                  <c:v>697.221</c:v>
                </c:pt>
                <c:pt idx="501">
                  <c:v>698.377</c:v>
                </c:pt>
                <c:pt idx="502">
                  <c:v>699.533</c:v>
                </c:pt>
                <c:pt idx="503">
                  <c:v>700.688</c:v>
                </c:pt>
                <c:pt idx="504">
                  <c:v>701.844</c:v>
                </c:pt>
                <c:pt idx="505">
                  <c:v>702.999</c:v>
                </c:pt>
                <c:pt idx="506">
                  <c:v>704.155</c:v>
                </c:pt>
                <c:pt idx="507">
                  <c:v>705.31</c:v>
                </c:pt>
                <c:pt idx="508">
                  <c:v>706.465</c:v>
                </c:pt>
                <c:pt idx="509">
                  <c:v>707.619</c:v>
                </c:pt>
                <c:pt idx="510">
                  <c:v>708.774</c:v>
                </c:pt>
                <c:pt idx="511">
                  <c:v>709.929</c:v>
                </c:pt>
                <c:pt idx="512">
                  <c:v>711.083</c:v>
                </c:pt>
                <c:pt idx="513">
                  <c:v>712.237</c:v>
                </c:pt>
                <c:pt idx="514">
                  <c:v>713.391</c:v>
                </c:pt>
                <c:pt idx="515">
                  <c:v>714.545</c:v>
                </c:pt>
                <c:pt idx="516">
                  <c:v>715.698</c:v>
                </c:pt>
                <c:pt idx="517">
                  <c:v>716.852</c:v>
                </c:pt>
                <c:pt idx="518">
                  <c:v>718.005</c:v>
                </c:pt>
                <c:pt idx="519">
                  <c:v>719.158</c:v>
                </c:pt>
                <c:pt idx="520">
                  <c:v>720.311</c:v>
                </c:pt>
                <c:pt idx="521">
                  <c:v>721.464</c:v>
                </c:pt>
                <c:pt idx="522">
                  <c:v>722.617</c:v>
                </c:pt>
                <c:pt idx="523">
                  <c:v>723.77</c:v>
                </c:pt>
                <c:pt idx="524">
                  <c:v>724.922</c:v>
                </c:pt>
                <c:pt idx="525">
                  <c:v>726.074</c:v>
                </c:pt>
                <c:pt idx="526">
                  <c:v>727.226</c:v>
                </c:pt>
                <c:pt idx="527">
                  <c:v>728.378</c:v>
                </c:pt>
                <c:pt idx="528">
                  <c:v>729.53</c:v>
                </c:pt>
                <c:pt idx="529">
                  <c:v>730.681</c:v>
                </c:pt>
                <c:pt idx="530">
                  <c:v>731.833</c:v>
                </c:pt>
                <c:pt idx="531">
                  <c:v>732.984</c:v>
                </c:pt>
                <c:pt idx="532">
                  <c:v>734.135</c:v>
                </c:pt>
                <c:pt idx="533">
                  <c:v>735.286</c:v>
                </c:pt>
                <c:pt idx="534">
                  <c:v>736.437</c:v>
                </c:pt>
                <c:pt idx="535">
                  <c:v>737.588</c:v>
                </c:pt>
                <c:pt idx="536">
                  <c:v>738.738</c:v>
                </c:pt>
                <c:pt idx="537">
                  <c:v>739.888</c:v>
                </c:pt>
                <c:pt idx="538">
                  <c:v>741.039</c:v>
                </c:pt>
                <c:pt idx="539">
                  <c:v>742.189</c:v>
                </c:pt>
                <c:pt idx="540">
                  <c:v>743.338</c:v>
                </c:pt>
                <c:pt idx="541">
                  <c:v>744.488</c:v>
                </c:pt>
                <c:pt idx="542">
                  <c:v>745.638</c:v>
                </c:pt>
                <c:pt idx="543">
                  <c:v>746.787</c:v>
                </c:pt>
                <c:pt idx="544">
                  <c:v>747.936</c:v>
                </c:pt>
                <c:pt idx="545">
                  <c:v>749.085</c:v>
                </c:pt>
                <c:pt idx="546">
                  <c:v>750.234</c:v>
                </c:pt>
                <c:pt idx="547">
                  <c:v>751.383</c:v>
                </c:pt>
                <c:pt idx="548">
                  <c:v>752.531</c:v>
                </c:pt>
                <c:pt idx="549">
                  <c:v>753.68</c:v>
                </c:pt>
                <c:pt idx="550">
                  <c:v>754.828</c:v>
                </c:pt>
                <c:pt idx="551">
                  <c:v>755.976</c:v>
                </c:pt>
                <c:pt idx="552">
                  <c:v>757.124</c:v>
                </c:pt>
                <c:pt idx="553">
                  <c:v>758.272</c:v>
                </c:pt>
                <c:pt idx="554">
                  <c:v>759.419</c:v>
                </c:pt>
                <c:pt idx="555">
                  <c:v>760.567</c:v>
                </c:pt>
                <c:pt idx="556">
                  <c:v>761.714</c:v>
                </c:pt>
                <c:pt idx="557">
                  <c:v>762.861</c:v>
                </c:pt>
                <c:pt idx="558">
                  <c:v>764.008</c:v>
                </c:pt>
                <c:pt idx="559">
                  <c:v>765.155</c:v>
                </c:pt>
                <c:pt idx="560">
                  <c:v>766.302</c:v>
                </c:pt>
                <c:pt idx="561">
                  <c:v>767.448</c:v>
                </c:pt>
                <c:pt idx="562">
                  <c:v>768.595</c:v>
                </c:pt>
                <c:pt idx="563">
                  <c:v>769.741</c:v>
                </c:pt>
                <c:pt idx="564">
                  <c:v>770.887</c:v>
                </c:pt>
                <c:pt idx="565">
                  <c:v>772.033</c:v>
                </c:pt>
                <c:pt idx="566">
                  <c:v>773.178</c:v>
                </c:pt>
                <c:pt idx="567">
                  <c:v>774.324</c:v>
                </c:pt>
                <c:pt idx="568">
                  <c:v>775.469</c:v>
                </c:pt>
                <c:pt idx="569">
                  <c:v>776.614</c:v>
                </c:pt>
                <c:pt idx="570">
                  <c:v>777.759</c:v>
                </c:pt>
                <c:pt idx="571">
                  <c:v>778.904</c:v>
                </c:pt>
                <c:pt idx="572">
                  <c:v>780.049</c:v>
                </c:pt>
                <c:pt idx="573">
                  <c:v>781.194</c:v>
                </c:pt>
                <c:pt idx="574">
                  <c:v>782.338</c:v>
                </c:pt>
                <c:pt idx="575">
                  <c:v>783.482</c:v>
                </c:pt>
                <c:pt idx="576">
                  <c:v>784.626</c:v>
                </c:pt>
                <c:pt idx="577">
                  <c:v>785.77</c:v>
                </c:pt>
                <c:pt idx="578">
                  <c:v>786.914</c:v>
                </c:pt>
                <c:pt idx="579">
                  <c:v>788.058</c:v>
                </c:pt>
                <c:pt idx="580">
                  <c:v>789.201</c:v>
                </c:pt>
                <c:pt idx="581">
                  <c:v>790.345</c:v>
                </c:pt>
                <c:pt idx="582">
                  <c:v>791.488</c:v>
                </c:pt>
                <c:pt idx="583">
                  <c:v>792.631</c:v>
                </c:pt>
                <c:pt idx="584">
                  <c:v>793.773</c:v>
                </c:pt>
                <c:pt idx="585">
                  <c:v>794.916</c:v>
                </c:pt>
                <c:pt idx="586">
                  <c:v>796.059</c:v>
                </c:pt>
                <c:pt idx="587">
                  <c:v>797.201</c:v>
                </c:pt>
                <c:pt idx="588">
                  <c:v>798.343</c:v>
                </c:pt>
                <c:pt idx="589">
                  <c:v>799.485</c:v>
                </c:pt>
                <c:pt idx="590">
                  <c:v>800.627</c:v>
                </c:pt>
                <c:pt idx="591">
                  <c:v>801.769</c:v>
                </c:pt>
                <c:pt idx="592">
                  <c:v>802.91</c:v>
                </c:pt>
                <c:pt idx="593">
                  <c:v>804.052</c:v>
                </c:pt>
                <c:pt idx="594">
                  <c:v>805.193</c:v>
                </c:pt>
                <c:pt idx="595">
                  <c:v>806.334</c:v>
                </c:pt>
                <c:pt idx="596">
                  <c:v>807.475</c:v>
                </c:pt>
                <c:pt idx="597">
                  <c:v>808.616</c:v>
                </c:pt>
                <c:pt idx="598">
                  <c:v>809.756</c:v>
                </c:pt>
                <c:pt idx="599">
                  <c:v>810.897</c:v>
                </c:pt>
                <c:pt idx="600">
                  <c:v>812.037</c:v>
                </c:pt>
                <c:pt idx="601">
                  <c:v>813.177</c:v>
                </c:pt>
                <c:pt idx="602">
                  <c:v>814.317</c:v>
                </c:pt>
                <c:pt idx="603">
                  <c:v>815.457</c:v>
                </c:pt>
                <c:pt idx="604">
                  <c:v>816.596</c:v>
                </c:pt>
                <c:pt idx="605">
                  <c:v>817.736</c:v>
                </c:pt>
                <c:pt idx="606">
                  <c:v>818.875</c:v>
                </c:pt>
                <c:pt idx="607">
                  <c:v>820.014</c:v>
                </c:pt>
                <c:pt idx="608">
                  <c:v>821.153</c:v>
                </c:pt>
                <c:pt idx="609">
                  <c:v>822.292</c:v>
                </c:pt>
                <c:pt idx="610">
                  <c:v>823.431</c:v>
                </c:pt>
                <c:pt idx="611">
                  <c:v>824.569</c:v>
                </c:pt>
                <c:pt idx="612">
                  <c:v>825.707</c:v>
                </c:pt>
                <c:pt idx="613">
                  <c:v>826.846</c:v>
                </c:pt>
                <c:pt idx="614">
                  <c:v>827.984</c:v>
                </c:pt>
                <c:pt idx="615">
                  <c:v>829.122</c:v>
                </c:pt>
                <c:pt idx="616">
                  <c:v>830.259</c:v>
                </c:pt>
                <c:pt idx="617">
                  <c:v>831.397</c:v>
                </c:pt>
                <c:pt idx="618">
                  <c:v>832.534</c:v>
                </c:pt>
                <c:pt idx="619">
                  <c:v>833.671</c:v>
                </c:pt>
                <c:pt idx="620">
                  <c:v>834.808</c:v>
                </c:pt>
                <c:pt idx="621">
                  <c:v>835.945</c:v>
                </c:pt>
                <c:pt idx="622">
                  <c:v>837.082</c:v>
                </c:pt>
                <c:pt idx="623">
                  <c:v>838.219</c:v>
                </c:pt>
                <c:pt idx="624">
                  <c:v>839.355</c:v>
                </c:pt>
                <c:pt idx="625">
                  <c:v>840.491</c:v>
                </c:pt>
                <c:pt idx="626">
                  <c:v>841.627</c:v>
                </c:pt>
                <c:pt idx="627">
                  <c:v>842.763</c:v>
                </c:pt>
                <c:pt idx="628">
                  <c:v>843.899</c:v>
                </c:pt>
                <c:pt idx="629">
                  <c:v>845.035</c:v>
                </c:pt>
                <c:pt idx="630">
                  <c:v>846.17</c:v>
                </c:pt>
                <c:pt idx="631">
                  <c:v>847.306</c:v>
                </c:pt>
                <c:pt idx="632">
                  <c:v>848.441</c:v>
                </c:pt>
                <c:pt idx="633">
                  <c:v>849.576</c:v>
                </c:pt>
                <c:pt idx="634">
                  <c:v>850.71</c:v>
                </c:pt>
                <c:pt idx="635">
                  <c:v>851.845</c:v>
                </c:pt>
                <c:pt idx="636">
                  <c:v>852.98</c:v>
                </c:pt>
                <c:pt idx="637">
                  <c:v>854.114</c:v>
                </c:pt>
                <c:pt idx="638">
                  <c:v>855.248</c:v>
                </c:pt>
                <c:pt idx="639">
                  <c:v>856.382</c:v>
                </c:pt>
                <c:pt idx="640">
                  <c:v>857.516</c:v>
                </c:pt>
                <c:pt idx="641">
                  <c:v>858.65</c:v>
                </c:pt>
                <c:pt idx="642">
                  <c:v>859.783</c:v>
                </c:pt>
                <c:pt idx="643">
                  <c:v>860.917</c:v>
                </c:pt>
                <c:pt idx="644">
                  <c:v>862.05</c:v>
                </c:pt>
                <c:pt idx="645">
                  <c:v>863.183</c:v>
                </c:pt>
                <c:pt idx="646">
                  <c:v>864.316</c:v>
                </c:pt>
                <c:pt idx="647">
                  <c:v>865.448</c:v>
                </c:pt>
                <c:pt idx="648">
                  <c:v>866.581</c:v>
                </c:pt>
                <c:pt idx="649">
                  <c:v>867.713</c:v>
                </c:pt>
                <c:pt idx="650">
                  <c:v>868.846</c:v>
                </c:pt>
                <c:pt idx="651">
                  <c:v>869.978</c:v>
                </c:pt>
                <c:pt idx="652">
                  <c:v>871.11</c:v>
                </c:pt>
                <c:pt idx="653">
                  <c:v>872.241</c:v>
                </c:pt>
                <c:pt idx="654">
                  <c:v>873.373</c:v>
                </c:pt>
                <c:pt idx="655">
                  <c:v>874.505</c:v>
                </c:pt>
                <c:pt idx="656">
                  <c:v>875.636</c:v>
                </c:pt>
                <c:pt idx="657">
                  <c:v>876.767</c:v>
                </c:pt>
                <c:pt idx="658">
                  <c:v>877.898</c:v>
                </c:pt>
                <c:pt idx="659">
                  <c:v>879.029</c:v>
                </c:pt>
                <c:pt idx="660">
                  <c:v>880.159</c:v>
                </c:pt>
                <c:pt idx="661">
                  <c:v>881.29</c:v>
                </c:pt>
                <c:pt idx="662">
                  <c:v>882.42</c:v>
                </c:pt>
                <c:pt idx="663">
                  <c:v>883.55</c:v>
                </c:pt>
                <c:pt idx="664">
                  <c:v>884.68</c:v>
                </c:pt>
                <c:pt idx="665">
                  <c:v>885.81</c:v>
                </c:pt>
                <c:pt idx="666">
                  <c:v>886.94</c:v>
                </c:pt>
                <c:pt idx="667">
                  <c:v>888.069</c:v>
                </c:pt>
                <c:pt idx="668">
                  <c:v>889.199</c:v>
                </c:pt>
                <c:pt idx="669">
                  <c:v>890.328</c:v>
                </c:pt>
                <c:pt idx="670">
                  <c:v>891.457</c:v>
                </c:pt>
                <c:pt idx="671">
                  <c:v>892.586</c:v>
                </c:pt>
                <c:pt idx="672">
                  <c:v>893.714</c:v>
                </c:pt>
                <c:pt idx="673">
                  <c:v>894.843</c:v>
                </c:pt>
                <c:pt idx="674">
                  <c:v>895.971</c:v>
                </c:pt>
                <c:pt idx="675">
                  <c:v>897.1</c:v>
                </c:pt>
                <c:pt idx="676">
                  <c:v>898.228</c:v>
                </c:pt>
                <c:pt idx="677">
                  <c:v>899.356</c:v>
                </c:pt>
                <c:pt idx="678">
                  <c:v>900.483</c:v>
                </c:pt>
                <c:pt idx="679">
                  <c:v>901.611</c:v>
                </c:pt>
                <c:pt idx="680">
                  <c:v>902.738</c:v>
                </c:pt>
                <c:pt idx="681">
                  <c:v>903.866</c:v>
                </c:pt>
                <c:pt idx="682">
                  <c:v>904.993</c:v>
                </c:pt>
                <c:pt idx="683">
                  <c:v>906.12</c:v>
                </c:pt>
                <c:pt idx="684">
                  <c:v>907.246</c:v>
                </c:pt>
                <c:pt idx="685">
                  <c:v>908.373</c:v>
                </c:pt>
                <c:pt idx="686">
                  <c:v>909.5</c:v>
                </c:pt>
                <c:pt idx="687">
                  <c:v>910.626</c:v>
                </c:pt>
                <c:pt idx="688">
                  <c:v>911.752</c:v>
                </c:pt>
                <c:pt idx="689">
                  <c:v>912.878</c:v>
                </c:pt>
                <c:pt idx="690">
                  <c:v>914.004</c:v>
                </c:pt>
                <c:pt idx="691">
                  <c:v>915.129</c:v>
                </c:pt>
                <c:pt idx="692">
                  <c:v>916.255</c:v>
                </c:pt>
                <c:pt idx="693">
                  <c:v>917.38</c:v>
                </c:pt>
                <c:pt idx="694">
                  <c:v>918.505</c:v>
                </c:pt>
                <c:pt idx="695">
                  <c:v>919.63</c:v>
                </c:pt>
                <c:pt idx="696">
                  <c:v>920.755</c:v>
                </c:pt>
                <c:pt idx="697">
                  <c:v>921.88</c:v>
                </c:pt>
                <c:pt idx="698">
                  <c:v>923.004</c:v>
                </c:pt>
                <c:pt idx="699">
                  <c:v>924.129</c:v>
                </c:pt>
                <c:pt idx="700">
                  <c:v>925.253</c:v>
                </c:pt>
                <c:pt idx="701">
                  <c:v>926.377</c:v>
                </c:pt>
                <c:pt idx="702">
                  <c:v>927.501</c:v>
                </c:pt>
                <c:pt idx="703">
                  <c:v>928.625</c:v>
                </c:pt>
                <c:pt idx="704">
                  <c:v>929.748</c:v>
                </c:pt>
                <c:pt idx="705">
                  <c:v>930.872</c:v>
                </c:pt>
                <c:pt idx="706">
                  <c:v>931.995</c:v>
                </c:pt>
                <c:pt idx="707">
                  <c:v>933.118</c:v>
                </c:pt>
                <c:pt idx="708">
                  <c:v>934.241</c:v>
                </c:pt>
                <c:pt idx="709">
                  <c:v>935.364</c:v>
                </c:pt>
                <c:pt idx="710">
                  <c:v>936.486</c:v>
                </c:pt>
                <c:pt idx="711">
                  <c:v>937.609</c:v>
                </c:pt>
                <c:pt idx="712">
                  <c:v>938.731</c:v>
                </c:pt>
                <c:pt idx="713">
                  <c:v>939.853</c:v>
                </c:pt>
                <c:pt idx="714">
                  <c:v>940.975</c:v>
                </c:pt>
                <c:pt idx="715">
                  <c:v>942.097</c:v>
                </c:pt>
                <c:pt idx="716">
                  <c:v>943.218</c:v>
                </c:pt>
                <c:pt idx="717">
                  <c:v>944.34</c:v>
                </c:pt>
                <c:pt idx="718">
                  <c:v>945.461</c:v>
                </c:pt>
                <c:pt idx="719">
                  <c:v>946.582</c:v>
                </c:pt>
                <c:pt idx="720">
                  <c:v>947.703</c:v>
                </c:pt>
                <c:pt idx="721">
                  <c:v>948.824</c:v>
                </c:pt>
                <c:pt idx="722">
                  <c:v>949.945</c:v>
                </c:pt>
                <c:pt idx="723">
                  <c:v>951.065</c:v>
                </c:pt>
                <c:pt idx="724">
                  <c:v>952.186</c:v>
                </c:pt>
                <c:pt idx="725">
                  <c:v>953.306</c:v>
                </c:pt>
                <c:pt idx="726">
                  <c:v>954.426</c:v>
                </c:pt>
                <c:pt idx="727">
                  <c:v>955.546</c:v>
                </c:pt>
                <c:pt idx="728">
                  <c:v>956.665</c:v>
                </c:pt>
                <c:pt idx="729">
                  <c:v>957.785</c:v>
                </c:pt>
                <c:pt idx="730">
                  <c:v>958.904</c:v>
                </c:pt>
                <c:pt idx="731">
                  <c:v>960.023</c:v>
                </c:pt>
                <c:pt idx="732">
                  <c:v>961.142</c:v>
                </c:pt>
                <c:pt idx="733">
                  <c:v>962.261</c:v>
                </c:pt>
                <c:pt idx="734">
                  <c:v>963.38</c:v>
                </c:pt>
                <c:pt idx="735">
                  <c:v>964.499</c:v>
                </c:pt>
                <c:pt idx="736">
                  <c:v>965.617</c:v>
                </c:pt>
                <c:pt idx="737">
                  <c:v>966.735</c:v>
                </c:pt>
                <c:pt idx="738">
                  <c:v>967.853</c:v>
                </c:pt>
                <c:pt idx="739">
                  <c:v>968.971</c:v>
                </c:pt>
                <c:pt idx="740">
                  <c:v>970.089</c:v>
                </c:pt>
                <c:pt idx="741">
                  <c:v>971.207</c:v>
                </c:pt>
                <c:pt idx="742">
                  <c:v>972.324</c:v>
                </c:pt>
                <c:pt idx="743">
                  <c:v>973.441</c:v>
                </c:pt>
                <c:pt idx="744">
                  <c:v>974.558</c:v>
                </c:pt>
                <c:pt idx="745">
                  <c:v>975.675</c:v>
                </c:pt>
                <c:pt idx="746">
                  <c:v>976.792</c:v>
                </c:pt>
                <c:pt idx="747">
                  <c:v>977.909</c:v>
                </c:pt>
                <c:pt idx="748">
                  <c:v>979.025</c:v>
                </c:pt>
                <c:pt idx="749">
                  <c:v>980.141</c:v>
                </c:pt>
                <c:pt idx="750">
                  <c:v>981.258</c:v>
                </c:pt>
                <c:pt idx="751">
                  <c:v>982.374</c:v>
                </c:pt>
                <c:pt idx="752">
                  <c:v>983.489</c:v>
                </c:pt>
                <c:pt idx="753">
                  <c:v>984.605</c:v>
                </c:pt>
                <c:pt idx="754">
                  <c:v>985.72</c:v>
                </c:pt>
                <c:pt idx="755">
                  <c:v>986.836</c:v>
                </c:pt>
                <c:pt idx="756">
                  <c:v>987.951</c:v>
                </c:pt>
                <c:pt idx="757">
                  <c:v>989.066</c:v>
                </c:pt>
                <c:pt idx="758">
                  <c:v>990.181</c:v>
                </c:pt>
                <c:pt idx="759">
                  <c:v>991.295</c:v>
                </c:pt>
                <c:pt idx="760">
                  <c:v>992.41</c:v>
                </c:pt>
                <c:pt idx="761">
                  <c:v>993.524</c:v>
                </c:pt>
                <c:pt idx="762">
                  <c:v>994.639</c:v>
                </c:pt>
                <c:pt idx="763">
                  <c:v>995.753</c:v>
                </c:pt>
                <c:pt idx="764">
                  <c:v>996.866</c:v>
                </c:pt>
                <c:pt idx="765">
                  <c:v>997.98</c:v>
                </c:pt>
                <c:pt idx="766">
                  <c:v>999.094</c:v>
                </c:pt>
                <c:pt idx="767">
                  <c:v>1000.207</c:v>
                </c:pt>
                <c:pt idx="768">
                  <c:v>1001.32</c:v>
                </c:pt>
                <c:pt idx="769">
                  <c:v>1002.433</c:v>
                </c:pt>
                <c:pt idx="770">
                  <c:v>1003.546</c:v>
                </c:pt>
                <c:pt idx="771">
                  <c:v>1004.659</c:v>
                </c:pt>
                <c:pt idx="772">
                  <c:v>1005.772</c:v>
                </c:pt>
                <c:pt idx="773">
                  <c:v>1006.884</c:v>
                </c:pt>
                <c:pt idx="774">
                  <c:v>1007.996</c:v>
                </c:pt>
                <c:pt idx="775">
                  <c:v>1009.108</c:v>
                </c:pt>
                <c:pt idx="776">
                  <c:v>1010.22</c:v>
                </c:pt>
                <c:pt idx="777">
                  <c:v>1011.332</c:v>
                </c:pt>
                <c:pt idx="778">
                  <c:v>1012.444</c:v>
                </c:pt>
                <c:pt idx="779">
                  <c:v>1013.555</c:v>
                </c:pt>
                <c:pt idx="780">
                  <c:v>1014.666</c:v>
                </c:pt>
                <c:pt idx="781">
                  <c:v>1015.777</c:v>
                </c:pt>
                <c:pt idx="782">
                  <c:v>1016.888</c:v>
                </c:pt>
                <c:pt idx="783">
                  <c:v>1017.999</c:v>
                </c:pt>
                <c:pt idx="784">
                  <c:v>1019.11</c:v>
                </c:pt>
                <c:pt idx="785">
                  <c:v>1020.22</c:v>
                </c:pt>
                <c:pt idx="786">
                  <c:v>1021.331</c:v>
                </c:pt>
                <c:pt idx="787">
                  <c:v>1022.441</c:v>
                </c:pt>
                <c:pt idx="788">
                  <c:v>1023.551</c:v>
                </c:pt>
                <c:pt idx="789">
                  <c:v>1024.661</c:v>
                </c:pt>
                <c:pt idx="790">
                  <c:v>1025.77</c:v>
                </c:pt>
                <c:pt idx="791">
                  <c:v>1026.88</c:v>
                </c:pt>
                <c:pt idx="792">
                  <c:v>1027.989</c:v>
                </c:pt>
                <c:pt idx="793">
                  <c:v>1029.098</c:v>
                </c:pt>
                <c:pt idx="794">
                  <c:v>1030.207</c:v>
                </c:pt>
                <c:pt idx="795">
                  <c:v>1031.316</c:v>
                </c:pt>
                <c:pt idx="796">
                  <c:v>1032.425</c:v>
                </c:pt>
                <c:pt idx="797">
                  <c:v>1033.533</c:v>
                </c:pt>
                <c:pt idx="798">
                  <c:v>1034.642</c:v>
                </c:pt>
                <c:pt idx="799">
                  <c:v>1035.75</c:v>
                </c:pt>
                <c:pt idx="800">
                  <c:v>1036.858</c:v>
                </c:pt>
                <c:pt idx="801">
                  <c:v>1037.966</c:v>
                </c:pt>
                <c:pt idx="802">
                  <c:v>1039.073</c:v>
                </c:pt>
                <c:pt idx="803">
                  <c:v>1040.181</c:v>
                </c:pt>
                <c:pt idx="804">
                  <c:v>1041.288</c:v>
                </c:pt>
                <c:pt idx="805">
                  <c:v>1042.396</c:v>
                </c:pt>
                <c:pt idx="806">
                  <c:v>1043.503</c:v>
                </c:pt>
                <c:pt idx="807">
                  <c:v>1044.61</c:v>
                </c:pt>
                <c:pt idx="808">
                  <c:v>1045.716</c:v>
                </c:pt>
                <c:pt idx="809">
                  <c:v>1046.823</c:v>
                </c:pt>
                <c:pt idx="810">
                  <c:v>1047.929</c:v>
                </c:pt>
                <c:pt idx="811">
                  <c:v>1049.036</c:v>
                </c:pt>
                <c:pt idx="812">
                  <c:v>1050.142</c:v>
                </c:pt>
                <c:pt idx="813">
                  <c:v>1051.248</c:v>
                </c:pt>
                <c:pt idx="814">
                  <c:v>1052.353</c:v>
                </c:pt>
                <c:pt idx="815">
                  <c:v>1053.459</c:v>
                </c:pt>
                <c:pt idx="816">
                  <c:v>1054.564</c:v>
                </c:pt>
                <c:pt idx="817">
                  <c:v>1055.67</c:v>
                </c:pt>
                <c:pt idx="818">
                  <c:v>1056.775</c:v>
                </c:pt>
                <c:pt idx="819">
                  <c:v>1057.88</c:v>
                </c:pt>
                <c:pt idx="820">
                  <c:v>1058.985</c:v>
                </c:pt>
                <c:pt idx="821">
                  <c:v>1060.089</c:v>
                </c:pt>
                <c:pt idx="822">
                  <c:v>1061.194</c:v>
                </c:pt>
                <c:pt idx="823">
                  <c:v>1062.298</c:v>
                </c:pt>
                <c:pt idx="824">
                  <c:v>1063.402</c:v>
                </c:pt>
                <c:pt idx="825">
                  <c:v>1064.506</c:v>
                </c:pt>
                <c:pt idx="826">
                  <c:v>1065.61</c:v>
                </c:pt>
                <c:pt idx="827">
                  <c:v>1066.713</c:v>
                </c:pt>
                <c:pt idx="828">
                  <c:v>1067.817</c:v>
                </c:pt>
                <c:pt idx="829">
                  <c:v>1068.92</c:v>
                </c:pt>
                <c:pt idx="830">
                  <c:v>1070.023</c:v>
                </c:pt>
                <c:pt idx="831">
                  <c:v>1071.126</c:v>
                </c:pt>
                <c:pt idx="832">
                  <c:v>1072.229</c:v>
                </c:pt>
                <c:pt idx="833">
                  <c:v>1073.332</c:v>
                </c:pt>
                <c:pt idx="834">
                  <c:v>1074.435</c:v>
                </c:pt>
                <c:pt idx="835">
                  <c:v>1075.537</c:v>
                </c:pt>
                <c:pt idx="836">
                  <c:v>1076.639</c:v>
                </c:pt>
                <c:pt idx="837">
                  <c:v>1077.741</c:v>
                </c:pt>
                <c:pt idx="838">
                  <c:v>1078.843</c:v>
                </c:pt>
                <c:pt idx="839">
                  <c:v>1079.945</c:v>
                </c:pt>
                <c:pt idx="840">
                  <c:v>1081.046</c:v>
                </c:pt>
                <c:pt idx="841">
                  <c:v>1082.148</c:v>
                </c:pt>
                <c:pt idx="842">
                  <c:v>1083.249</c:v>
                </c:pt>
                <c:pt idx="843">
                  <c:v>1084.35</c:v>
                </c:pt>
                <c:pt idx="844">
                  <c:v>1085.451</c:v>
                </c:pt>
                <c:pt idx="845">
                  <c:v>1086.551</c:v>
                </c:pt>
                <c:pt idx="846">
                  <c:v>1087.652</c:v>
                </c:pt>
                <c:pt idx="847">
                  <c:v>1088.752</c:v>
                </c:pt>
                <c:pt idx="848">
                  <c:v>1089.853</c:v>
                </c:pt>
                <c:pt idx="849">
                  <c:v>1090.953</c:v>
                </c:pt>
                <c:pt idx="850">
                  <c:v>1092.053</c:v>
                </c:pt>
                <c:pt idx="851">
                  <c:v>1093.152</c:v>
                </c:pt>
                <c:pt idx="852">
                  <c:v>1094.252</c:v>
                </c:pt>
                <c:pt idx="853">
                  <c:v>1095.351</c:v>
                </c:pt>
                <c:pt idx="854">
                  <c:v>1096.451</c:v>
                </c:pt>
                <c:pt idx="855">
                  <c:v>1097.55</c:v>
                </c:pt>
                <c:pt idx="856">
                  <c:v>1098.649</c:v>
                </c:pt>
                <c:pt idx="857">
                  <c:v>1099.748</c:v>
                </c:pt>
                <c:pt idx="858">
                  <c:v>1100.846</c:v>
                </c:pt>
                <c:pt idx="859">
                  <c:v>1101.945</c:v>
                </c:pt>
                <c:pt idx="860">
                  <c:v>1103.043</c:v>
                </c:pt>
                <c:pt idx="861">
                  <c:v>1104.141</c:v>
                </c:pt>
                <c:pt idx="862">
                  <c:v>1105.239</c:v>
                </c:pt>
                <c:pt idx="863">
                  <c:v>1106.337</c:v>
                </c:pt>
                <c:pt idx="864">
                  <c:v>1107.434</c:v>
                </c:pt>
                <c:pt idx="865">
                  <c:v>1108.532</c:v>
                </c:pt>
                <c:pt idx="866">
                  <c:v>1109.629</c:v>
                </c:pt>
                <c:pt idx="867">
                  <c:v>1110.726</c:v>
                </c:pt>
                <c:pt idx="868">
                  <c:v>1111.823</c:v>
                </c:pt>
                <c:pt idx="869">
                  <c:v>1112.92</c:v>
                </c:pt>
                <c:pt idx="870">
                  <c:v>1114.017</c:v>
                </c:pt>
                <c:pt idx="871">
                  <c:v>1115.113</c:v>
                </c:pt>
                <c:pt idx="872">
                  <c:v>1116.21</c:v>
                </c:pt>
                <c:pt idx="873">
                  <c:v>1117.306</c:v>
                </c:pt>
                <c:pt idx="874">
                  <c:v>1118.402</c:v>
                </c:pt>
                <c:pt idx="875">
                  <c:v>1119.498</c:v>
                </c:pt>
                <c:pt idx="876">
                  <c:v>1120.593</c:v>
                </c:pt>
                <c:pt idx="877">
                  <c:v>1121.689</c:v>
                </c:pt>
                <c:pt idx="878">
                  <c:v>1122.784</c:v>
                </c:pt>
                <c:pt idx="879">
                  <c:v>1123.879</c:v>
                </c:pt>
                <c:pt idx="880">
                  <c:v>1124.974</c:v>
                </c:pt>
                <c:pt idx="881">
                  <c:v>1126.069</c:v>
                </c:pt>
                <c:pt idx="882">
                  <c:v>1127.164</c:v>
                </c:pt>
                <c:pt idx="883">
                  <c:v>1128.259</c:v>
                </c:pt>
                <c:pt idx="884">
                  <c:v>1129.353</c:v>
                </c:pt>
                <c:pt idx="885">
                  <c:v>1130.447</c:v>
                </c:pt>
                <c:pt idx="886">
                  <c:v>1131.541</c:v>
                </c:pt>
                <c:pt idx="887">
                  <c:v>1132.635</c:v>
                </c:pt>
                <c:pt idx="888">
                  <c:v>1133.729</c:v>
                </c:pt>
                <c:pt idx="889">
                  <c:v>1134.822</c:v>
                </c:pt>
                <c:pt idx="890">
                  <c:v>1135.916</c:v>
                </c:pt>
                <c:pt idx="891">
                  <c:v>1137.009</c:v>
                </c:pt>
                <c:pt idx="892">
                  <c:v>1138.102</c:v>
                </c:pt>
                <c:pt idx="893">
                  <c:v>1139.195</c:v>
                </c:pt>
                <c:pt idx="894">
                  <c:v>1140.288</c:v>
                </c:pt>
                <c:pt idx="895">
                  <c:v>1141.38</c:v>
                </c:pt>
                <c:pt idx="896">
                  <c:v>1142.473</c:v>
                </c:pt>
                <c:pt idx="897">
                  <c:v>1143.565</c:v>
                </c:pt>
                <c:pt idx="898">
                  <c:v>1144.657</c:v>
                </c:pt>
                <c:pt idx="899">
                  <c:v>1145.749</c:v>
                </c:pt>
                <c:pt idx="900">
                  <c:v>1146.841</c:v>
                </c:pt>
                <c:pt idx="901">
                  <c:v>1147.932</c:v>
                </c:pt>
                <c:pt idx="902">
                  <c:v>1149.024</c:v>
                </c:pt>
                <c:pt idx="903">
                  <c:v>1150.115</c:v>
                </c:pt>
                <c:pt idx="904">
                  <c:v>1151.206</c:v>
                </c:pt>
                <c:pt idx="905">
                  <c:v>1152.297</c:v>
                </c:pt>
                <c:pt idx="906">
                  <c:v>1153.388</c:v>
                </c:pt>
                <c:pt idx="907">
                  <c:v>1154.479</c:v>
                </c:pt>
                <c:pt idx="908">
                  <c:v>1155.569</c:v>
                </c:pt>
                <c:pt idx="909">
                  <c:v>1156.659</c:v>
                </c:pt>
                <c:pt idx="910">
                  <c:v>1157.75</c:v>
                </c:pt>
                <c:pt idx="911">
                  <c:v>1158.839</c:v>
                </c:pt>
                <c:pt idx="912">
                  <c:v>1159.929</c:v>
                </c:pt>
                <c:pt idx="913">
                  <c:v>1161.019</c:v>
                </c:pt>
                <c:pt idx="914">
                  <c:v>1162.108</c:v>
                </c:pt>
                <c:pt idx="915">
                  <c:v>1163.198</c:v>
                </c:pt>
                <c:pt idx="916">
                  <c:v>1164.287</c:v>
                </c:pt>
                <c:pt idx="917">
                  <c:v>1165.376</c:v>
                </c:pt>
                <c:pt idx="918">
                  <c:v>1166.465</c:v>
                </c:pt>
                <c:pt idx="919">
                  <c:v>1167.553</c:v>
                </c:pt>
                <c:pt idx="920">
                  <c:v>1168.642</c:v>
                </c:pt>
                <c:pt idx="921">
                  <c:v>1169.73</c:v>
                </c:pt>
                <c:pt idx="922">
                  <c:v>1170.818</c:v>
                </c:pt>
                <c:pt idx="923">
                  <c:v>1171.906</c:v>
                </c:pt>
                <c:pt idx="924">
                  <c:v>1172.994</c:v>
                </c:pt>
                <c:pt idx="925">
                  <c:v>1174.082</c:v>
                </c:pt>
                <c:pt idx="926">
                  <c:v>1175.17</c:v>
                </c:pt>
                <c:pt idx="927">
                  <c:v>1176.257</c:v>
                </c:pt>
                <c:pt idx="928">
                  <c:v>1177.344</c:v>
                </c:pt>
                <c:pt idx="929">
                  <c:v>1178.431</c:v>
                </c:pt>
                <c:pt idx="930">
                  <c:v>1179.518</c:v>
                </c:pt>
                <c:pt idx="931">
                  <c:v>1180.605</c:v>
                </c:pt>
                <c:pt idx="932">
                  <c:v>1181.691</c:v>
                </c:pt>
                <c:pt idx="933">
                  <c:v>1182.778</c:v>
                </c:pt>
                <c:pt idx="934">
                  <c:v>1183.864</c:v>
                </c:pt>
                <c:pt idx="935">
                  <c:v>1184.95</c:v>
                </c:pt>
                <c:pt idx="936">
                  <c:v>1186.036</c:v>
                </c:pt>
                <c:pt idx="937">
                  <c:v>1187.122</c:v>
                </c:pt>
                <c:pt idx="938">
                  <c:v>1188.207</c:v>
                </c:pt>
                <c:pt idx="939">
                  <c:v>1189.292</c:v>
                </c:pt>
                <c:pt idx="940">
                  <c:v>1190.378</c:v>
                </c:pt>
                <c:pt idx="941">
                  <c:v>1191.463</c:v>
                </c:pt>
                <c:pt idx="942">
                  <c:v>1192.548</c:v>
                </c:pt>
                <c:pt idx="943">
                  <c:v>1193.632</c:v>
                </c:pt>
                <c:pt idx="944">
                  <c:v>1194.717</c:v>
                </c:pt>
                <c:pt idx="945">
                  <c:v>1195.801</c:v>
                </c:pt>
                <c:pt idx="946">
                  <c:v>1196.886</c:v>
                </c:pt>
                <c:pt idx="947">
                  <c:v>1197.97</c:v>
                </c:pt>
                <c:pt idx="948">
                  <c:v>1199.054</c:v>
                </c:pt>
                <c:pt idx="949">
                  <c:v>1200.137</c:v>
                </c:pt>
                <c:pt idx="950">
                  <c:v>1201.221</c:v>
                </c:pt>
                <c:pt idx="951">
                  <c:v>1202.305</c:v>
                </c:pt>
                <c:pt idx="952">
                  <c:v>1203.388</c:v>
                </c:pt>
                <c:pt idx="953">
                  <c:v>1204.471</c:v>
                </c:pt>
                <c:pt idx="954">
                  <c:v>1205.554</c:v>
                </c:pt>
                <c:pt idx="955">
                  <c:v>1206.637</c:v>
                </c:pt>
                <c:pt idx="956">
                  <c:v>1207.719</c:v>
                </c:pt>
                <c:pt idx="957">
                  <c:v>1208.802</c:v>
                </c:pt>
                <c:pt idx="958">
                  <c:v>1209.884</c:v>
                </c:pt>
                <c:pt idx="959">
                  <c:v>1210.966</c:v>
                </c:pt>
                <c:pt idx="960">
                  <c:v>1212.048</c:v>
                </c:pt>
                <c:pt idx="961">
                  <c:v>1213.13</c:v>
                </c:pt>
                <c:pt idx="962">
                  <c:v>1214.212</c:v>
                </c:pt>
                <c:pt idx="963">
                  <c:v>1215.293</c:v>
                </c:pt>
                <c:pt idx="964">
                  <c:v>1216.374</c:v>
                </c:pt>
                <c:pt idx="965">
                  <c:v>1217.456</c:v>
                </c:pt>
                <c:pt idx="966">
                  <c:v>1218.536</c:v>
                </c:pt>
                <c:pt idx="967">
                  <c:v>1219.617</c:v>
                </c:pt>
                <c:pt idx="968">
                  <c:v>1220.698</c:v>
                </c:pt>
                <c:pt idx="969">
                  <c:v>1221.778</c:v>
                </c:pt>
                <c:pt idx="970">
                  <c:v>1222.859</c:v>
                </c:pt>
                <c:pt idx="971">
                  <c:v>1223.939</c:v>
                </c:pt>
                <c:pt idx="972">
                  <c:v>1225.019</c:v>
                </c:pt>
                <c:pt idx="973">
                  <c:v>1226.099</c:v>
                </c:pt>
                <c:pt idx="974">
                  <c:v>1227.178</c:v>
                </c:pt>
                <c:pt idx="975">
                  <c:v>1228.258</c:v>
                </c:pt>
                <c:pt idx="976">
                  <c:v>1229.337</c:v>
                </c:pt>
                <c:pt idx="977">
                  <c:v>1230.417</c:v>
                </c:pt>
                <c:pt idx="978">
                  <c:v>1231.496</c:v>
                </c:pt>
                <c:pt idx="979">
                  <c:v>1232.574</c:v>
                </c:pt>
                <c:pt idx="980">
                  <c:v>1233.653</c:v>
                </c:pt>
                <c:pt idx="981">
                  <c:v>1234.732</c:v>
                </c:pt>
                <c:pt idx="982">
                  <c:v>1235.81</c:v>
                </c:pt>
                <c:pt idx="983">
                  <c:v>1236.888</c:v>
                </c:pt>
                <c:pt idx="984">
                  <c:v>1237.966</c:v>
                </c:pt>
                <c:pt idx="985">
                  <c:v>1239.044</c:v>
                </c:pt>
                <c:pt idx="986">
                  <c:v>1240.122</c:v>
                </c:pt>
                <c:pt idx="987">
                  <c:v>1241.199</c:v>
                </c:pt>
                <c:pt idx="988">
                  <c:v>1242.277</c:v>
                </c:pt>
                <c:pt idx="989">
                  <c:v>1243.354</c:v>
                </c:pt>
                <c:pt idx="990">
                  <c:v>1244.431</c:v>
                </c:pt>
                <c:pt idx="991">
                  <c:v>1245.508</c:v>
                </c:pt>
                <c:pt idx="992">
                  <c:v>1246.585</c:v>
                </c:pt>
                <c:pt idx="993">
                  <c:v>1247.661</c:v>
                </c:pt>
                <c:pt idx="994">
                  <c:v>1248.738</c:v>
                </c:pt>
                <c:pt idx="995">
                  <c:v>1249.814</c:v>
                </c:pt>
                <c:pt idx="996">
                  <c:v>1250.89</c:v>
                </c:pt>
                <c:pt idx="997">
                  <c:v>1251.966</c:v>
                </c:pt>
                <c:pt idx="998">
                  <c:v>1253.042</c:v>
                </c:pt>
                <c:pt idx="999">
                  <c:v>1254.117</c:v>
                </c:pt>
                <c:pt idx="1000">
                  <c:v>1255.193</c:v>
                </c:pt>
                <c:pt idx="1001">
                  <c:v>1256.268</c:v>
                </c:pt>
                <c:pt idx="1002">
                  <c:v>1257.343</c:v>
                </c:pt>
                <c:pt idx="1003">
                  <c:v>1258.418</c:v>
                </c:pt>
                <c:pt idx="1004">
                  <c:v>1259.493</c:v>
                </c:pt>
                <c:pt idx="1005">
                  <c:v>1260.567</c:v>
                </c:pt>
                <c:pt idx="1006">
                  <c:v>1261.642</c:v>
                </c:pt>
                <c:pt idx="1007">
                  <c:v>1262.716</c:v>
                </c:pt>
                <c:pt idx="1008">
                  <c:v>1263.79</c:v>
                </c:pt>
                <c:pt idx="1009">
                  <c:v>1264.864</c:v>
                </c:pt>
                <c:pt idx="1010">
                  <c:v>1265.938</c:v>
                </c:pt>
                <c:pt idx="1011">
                  <c:v>1267.011</c:v>
                </c:pt>
                <c:pt idx="1012">
                  <c:v>1268.085</c:v>
                </c:pt>
                <c:pt idx="1013">
                  <c:v>1269.158</c:v>
                </c:pt>
                <c:pt idx="1014">
                  <c:v>1270.231</c:v>
                </c:pt>
                <c:pt idx="1015">
                  <c:v>1271.304</c:v>
                </c:pt>
                <c:pt idx="1016">
                  <c:v>1272.377</c:v>
                </c:pt>
                <c:pt idx="1017">
                  <c:v>1273.45</c:v>
                </c:pt>
                <c:pt idx="1018">
                  <c:v>1274.522</c:v>
                </c:pt>
                <c:pt idx="1019">
                  <c:v>1275.594</c:v>
                </c:pt>
                <c:pt idx="1020">
                  <c:v>1276.666</c:v>
                </c:pt>
                <c:pt idx="1021">
                  <c:v>1277.738</c:v>
                </c:pt>
                <c:pt idx="1022">
                  <c:v>1278.81</c:v>
                </c:pt>
                <c:pt idx="1023">
                  <c:v>1279.882</c:v>
                </c:pt>
                <c:pt idx="1024">
                  <c:v>1280.953</c:v>
                </c:pt>
                <c:pt idx="1025">
                  <c:v>1282.025</c:v>
                </c:pt>
                <c:pt idx="1026">
                  <c:v>1283.096</c:v>
                </c:pt>
                <c:pt idx="1027">
                  <c:v>1284.167</c:v>
                </c:pt>
                <c:pt idx="1028">
                  <c:v>1285.238</c:v>
                </c:pt>
                <c:pt idx="1029">
                  <c:v>1286.308</c:v>
                </c:pt>
                <c:pt idx="1030">
                  <c:v>1287.379</c:v>
                </c:pt>
                <c:pt idx="1031">
                  <c:v>1288.449</c:v>
                </c:pt>
                <c:pt idx="1032">
                  <c:v>1289.519</c:v>
                </c:pt>
                <c:pt idx="1033">
                  <c:v>1290.589</c:v>
                </c:pt>
                <c:pt idx="1034">
                  <c:v>1291.659</c:v>
                </c:pt>
                <c:pt idx="1035">
                  <c:v>1292.729</c:v>
                </c:pt>
                <c:pt idx="1036">
                  <c:v>1293.798</c:v>
                </c:pt>
                <c:pt idx="1037">
                  <c:v>1294.868</c:v>
                </c:pt>
                <c:pt idx="1038">
                  <c:v>1295.937</c:v>
                </c:pt>
                <c:pt idx="1039">
                  <c:v>1297.006</c:v>
                </c:pt>
                <c:pt idx="1040">
                  <c:v>1298.075</c:v>
                </c:pt>
                <c:pt idx="1041">
                  <c:v>1299.143</c:v>
                </c:pt>
                <c:pt idx="1042">
                  <c:v>1300.212</c:v>
                </c:pt>
                <c:pt idx="1043">
                  <c:v>1301.28</c:v>
                </c:pt>
                <c:pt idx="1044">
                  <c:v>1302.348</c:v>
                </c:pt>
                <c:pt idx="1045">
                  <c:v>1303.416</c:v>
                </c:pt>
                <c:pt idx="1046">
                  <c:v>1304.484</c:v>
                </c:pt>
                <c:pt idx="1047">
                  <c:v>1305.552</c:v>
                </c:pt>
                <c:pt idx="1048">
                  <c:v>1306.62</c:v>
                </c:pt>
                <c:pt idx="1049">
                  <c:v>1307.687</c:v>
                </c:pt>
                <c:pt idx="1050">
                  <c:v>1308.754</c:v>
                </c:pt>
                <c:pt idx="1051">
                  <c:v>1309.821</c:v>
                </c:pt>
                <c:pt idx="1052">
                  <c:v>1310.888</c:v>
                </c:pt>
                <c:pt idx="1053">
                  <c:v>1311.955</c:v>
                </c:pt>
                <c:pt idx="1054">
                  <c:v>1313.021</c:v>
                </c:pt>
                <c:pt idx="1055">
                  <c:v>1314.088</c:v>
                </c:pt>
                <c:pt idx="1056">
                  <c:v>1315.154</c:v>
                </c:pt>
                <c:pt idx="1057">
                  <c:v>1316.22</c:v>
                </c:pt>
                <c:pt idx="1058">
                  <c:v>1317.286</c:v>
                </c:pt>
                <c:pt idx="1059">
                  <c:v>1318.352</c:v>
                </c:pt>
                <c:pt idx="1060">
                  <c:v>1319.417</c:v>
                </c:pt>
                <c:pt idx="1061">
                  <c:v>1320.483</c:v>
                </c:pt>
                <c:pt idx="1062">
                  <c:v>1321.548</c:v>
                </c:pt>
                <c:pt idx="1063">
                  <c:v>1322.613</c:v>
                </c:pt>
                <c:pt idx="1064">
                  <c:v>1323.678</c:v>
                </c:pt>
                <c:pt idx="1065">
                  <c:v>1324.743</c:v>
                </c:pt>
                <c:pt idx="1066">
                  <c:v>1325.807</c:v>
                </c:pt>
                <c:pt idx="1067">
                  <c:v>1326.872</c:v>
                </c:pt>
                <c:pt idx="1068">
                  <c:v>1327.936</c:v>
                </c:pt>
                <c:pt idx="1069">
                  <c:v>1329</c:v>
                </c:pt>
                <c:pt idx="1070">
                  <c:v>1330.064</c:v>
                </c:pt>
                <c:pt idx="1071">
                  <c:v>1331.128</c:v>
                </c:pt>
                <c:pt idx="1072">
                  <c:v>1332.191</c:v>
                </c:pt>
                <c:pt idx="1073">
                  <c:v>1333.255</c:v>
                </c:pt>
                <c:pt idx="1074">
                  <c:v>1334.318</c:v>
                </c:pt>
                <c:pt idx="1075">
                  <c:v>1335.381</c:v>
                </c:pt>
                <c:pt idx="1076">
                  <c:v>1336.444</c:v>
                </c:pt>
                <c:pt idx="1077">
                  <c:v>1337.507</c:v>
                </c:pt>
                <c:pt idx="1078">
                  <c:v>1338.569</c:v>
                </c:pt>
                <c:pt idx="1079">
                  <c:v>1339.632</c:v>
                </c:pt>
                <c:pt idx="1080">
                  <c:v>1340.694</c:v>
                </c:pt>
                <c:pt idx="1081">
                  <c:v>1341.756</c:v>
                </c:pt>
                <c:pt idx="1082">
                  <c:v>1342.818</c:v>
                </c:pt>
                <c:pt idx="1083">
                  <c:v>1343.88</c:v>
                </c:pt>
                <c:pt idx="1084">
                  <c:v>1344.941</c:v>
                </c:pt>
                <c:pt idx="1085">
                  <c:v>1346.003</c:v>
                </c:pt>
                <c:pt idx="1086">
                  <c:v>1347.064</c:v>
                </c:pt>
                <c:pt idx="1087">
                  <c:v>1348.125</c:v>
                </c:pt>
                <c:pt idx="1088">
                  <c:v>1349.186</c:v>
                </c:pt>
                <c:pt idx="1089">
                  <c:v>1350.247</c:v>
                </c:pt>
                <c:pt idx="1090">
                  <c:v>1351.308</c:v>
                </c:pt>
                <c:pt idx="1091">
                  <c:v>1352.368</c:v>
                </c:pt>
                <c:pt idx="1092">
                  <c:v>1353.428</c:v>
                </c:pt>
                <c:pt idx="1093">
                  <c:v>1354.489</c:v>
                </c:pt>
                <c:pt idx="1094">
                  <c:v>1355.549</c:v>
                </c:pt>
                <c:pt idx="1095">
                  <c:v>1356.608</c:v>
                </c:pt>
                <c:pt idx="1096">
                  <c:v>1357.668</c:v>
                </c:pt>
                <c:pt idx="1097">
                  <c:v>1358.727</c:v>
                </c:pt>
                <c:pt idx="1098">
                  <c:v>1359.787</c:v>
                </c:pt>
                <c:pt idx="1099">
                  <c:v>1360.846</c:v>
                </c:pt>
                <c:pt idx="1100">
                  <c:v>1361.905</c:v>
                </c:pt>
                <c:pt idx="1101">
                  <c:v>1362.964</c:v>
                </c:pt>
                <c:pt idx="1102">
                  <c:v>1364.022</c:v>
                </c:pt>
                <c:pt idx="1103">
                  <c:v>1365.081</c:v>
                </c:pt>
                <c:pt idx="1104">
                  <c:v>1366.139</c:v>
                </c:pt>
                <c:pt idx="1105">
                  <c:v>1367.197</c:v>
                </c:pt>
                <c:pt idx="1106">
                  <c:v>1368.255</c:v>
                </c:pt>
                <c:pt idx="1107">
                  <c:v>1369.313</c:v>
                </c:pt>
                <c:pt idx="1108">
                  <c:v>1370.371</c:v>
                </c:pt>
                <c:pt idx="1109">
                  <c:v>1371.428</c:v>
                </c:pt>
                <c:pt idx="1110">
                  <c:v>1372.486</c:v>
                </c:pt>
                <c:pt idx="1111">
                  <c:v>1373.543</c:v>
                </c:pt>
                <c:pt idx="1112">
                  <c:v>1374.6</c:v>
                </c:pt>
                <c:pt idx="1113">
                  <c:v>1375.657</c:v>
                </c:pt>
                <c:pt idx="1114">
                  <c:v>1376.713</c:v>
                </c:pt>
                <c:pt idx="1115">
                  <c:v>1377.77</c:v>
                </c:pt>
                <c:pt idx="1116">
                  <c:v>1378.826</c:v>
                </c:pt>
                <c:pt idx="1117">
                  <c:v>1379.882</c:v>
                </c:pt>
                <c:pt idx="1118">
                  <c:v>1380.938</c:v>
                </c:pt>
                <c:pt idx="1119">
                  <c:v>1381.994</c:v>
                </c:pt>
                <c:pt idx="1120">
                  <c:v>1383.05</c:v>
                </c:pt>
                <c:pt idx="1121">
                  <c:v>1384.106</c:v>
                </c:pt>
                <c:pt idx="1122">
                  <c:v>1385.161</c:v>
                </c:pt>
                <c:pt idx="1123">
                  <c:v>1386.216</c:v>
                </c:pt>
                <c:pt idx="1124">
                  <c:v>1387.271</c:v>
                </c:pt>
                <c:pt idx="1125">
                  <c:v>1388.326</c:v>
                </c:pt>
                <c:pt idx="1126">
                  <c:v>1389.381</c:v>
                </c:pt>
                <c:pt idx="1127">
                  <c:v>1390.435</c:v>
                </c:pt>
                <c:pt idx="1128">
                  <c:v>1391.49</c:v>
                </c:pt>
                <c:pt idx="1129">
                  <c:v>1392.544</c:v>
                </c:pt>
                <c:pt idx="1130">
                  <c:v>1393.598</c:v>
                </c:pt>
                <c:pt idx="1131">
                  <c:v>1394.652</c:v>
                </c:pt>
                <c:pt idx="1132">
                  <c:v>1395.705</c:v>
                </c:pt>
                <c:pt idx="1133">
                  <c:v>1396.759</c:v>
                </c:pt>
                <c:pt idx="1134">
                  <c:v>1397.812</c:v>
                </c:pt>
                <c:pt idx="1135">
                  <c:v>1398.866</c:v>
                </c:pt>
                <c:pt idx="1136">
                  <c:v>1399.919</c:v>
                </c:pt>
                <c:pt idx="1137">
                  <c:v>1400.972</c:v>
                </c:pt>
                <c:pt idx="1138">
                  <c:v>1402.024</c:v>
                </c:pt>
                <c:pt idx="1139">
                  <c:v>1403.077</c:v>
                </c:pt>
                <c:pt idx="1140">
                  <c:v>1404.129</c:v>
                </c:pt>
                <c:pt idx="1141">
                  <c:v>1405.181</c:v>
                </c:pt>
                <c:pt idx="1142">
                  <c:v>1406.233</c:v>
                </c:pt>
                <c:pt idx="1143">
                  <c:v>1407.285</c:v>
                </c:pt>
                <c:pt idx="1144">
                  <c:v>1408.337</c:v>
                </c:pt>
                <c:pt idx="1145">
                  <c:v>1409.389</c:v>
                </c:pt>
                <c:pt idx="1146">
                  <c:v>1410.44</c:v>
                </c:pt>
                <c:pt idx="1147">
                  <c:v>1411.491</c:v>
                </c:pt>
                <c:pt idx="1148">
                  <c:v>1412.542</c:v>
                </c:pt>
                <c:pt idx="1149">
                  <c:v>1413.593</c:v>
                </c:pt>
                <c:pt idx="1150">
                  <c:v>1414.644</c:v>
                </c:pt>
                <c:pt idx="1151">
                  <c:v>1415.695</c:v>
                </c:pt>
                <c:pt idx="1152">
                  <c:v>1416.745</c:v>
                </c:pt>
                <c:pt idx="1153">
                  <c:v>1417.795</c:v>
                </c:pt>
                <c:pt idx="1154">
                  <c:v>1418.845</c:v>
                </c:pt>
                <c:pt idx="1155">
                  <c:v>1419.895</c:v>
                </c:pt>
                <c:pt idx="1156">
                  <c:v>1420.945</c:v>
                </c:pt>
                <c:pt idx="1157">
                  <c:v>1421.995</c:v>
                </c:pt>
                <c:pt idx="1158">
                  <c:v>1423.044</c:v>
                </c:pt>
                <c:pt idx="1159">
                  <c:v>1424.093</c:v>
                </c:pt>
                <c:pt idx="1160">
                  <c:v>1425.142</c:v>
                </c:pt>
                <c:pt idx="1161">
                  <c:v>1426.191</c:v>
                </c:pt>
                <c:pt idx="1162">
                  <c:v>1427.24</c:v>
                </c:pt>
                <c:pt idx="1163">
                  <c:v>1428.289</c:v>
                </c:pt>
                <c:pt idx="1164">
                  <c:v>1429.337</c:v>
                </c:pt>
                <c:pt idx="1165">
                  <c:v>1430.385</c:v>
                </c:pt>
                <c:pt idx="1166">
                  <c:v>1431.433</c:v>
                </c:pt>
                <c:pt idx="1167">
                  <c:v>1432.481</c:v>
                </c:pt>
                <c:pt idx="1168">
                  <c:v>1433.529</c:v>
                </c:pt>
                <c:pt idx="1169">
                  <c:v>1434.577</c:v>
                </c:pt>
                <c:pt idx="1170">
                  <c:v>1435.624</c:v>
                </c:pt>
                <c:pt idx="1171">
                  <c:v>1436.672</c:v>
                </c:pt>
                <c:pt idx="1172">
                  <c:v>1437.719</c:v>
                </c:pt>
                <c:pt idx="1173">
                  <c:v>1438.766</c:v>
                </c:pt>
                <c:pt idx="1174">
                  <c:v>1439.812</c:v>
                </c:pt>
                <c:pt idx="1175">
                  <c:v>1440.859</c:v>
                </c:pt>
                <c:pt idx="1176">
                  <c:v>1441.905</c:v>
                </c:pt>
                <c:pt idx="1177">
                  <c:v>1442.952</c:v>
                </c:pt>
                <c:pt idx="1178">
                  <c:v>1443.998</c:v>
                </c:pt>
                <c:pt idx="1179">
                  <c:v>1445.044</c:v>
                </c:pt>
                <c:pt idx="1180">
                  <c:v>1446.09</c:v>
                </c:pt>
                <c:pt idx="1181">
                  <c:v>1447.135</c:v>
                </c:pt>
                <c:pt idx="1182">
                  <c:v>1448.181</c:v>
                </c:pt>
                <c:pt idx="1183">
                  <c:v>1449.226</c:v>
                </c:pt>
                <c:pt idx="1184">
                  <c:v>1450.271</c:v>
                </c:pt>
                <c:pt idx="1185">
                  <c:v>1451.316</c:v>
                </c:pt>
                <c:pt idx="1186">
                  <c:v>1452.361</c:v>
                </c:pt>
                <c:pt idx="1187">
                  <c:v>1453.405</c:v>
                </c:pt>
                <c:pt idx="1188">
                  <c:v>1454.45</c:v>
                </c:pt>
                <c:pt idx="1189">
                  <c:v>1455.494</c:v>
                </c:pt>
                <c:pt idx="1190">
                  <c:v>1456.538</c:v>
                </c:pt>
                <c:pt idx="1191">
                  <c:v>1457.582</c:v>
                </c:pt>
                <c:pt idx="1192">
                  <c:v>1458.626</c:v>
                </c:pt>
                <c:pt idx="1193">
                  <c:v>1459.67</c:v>
                </c:pt>
                <c:pt idx="1194">
                  <c:v>1460.713</c:v>
                </c:pt>
                <c:pt idx="1195">
                  <c:v>1461.757</c:v>
                </c:pt>
                <c:pt idx="1196">
                  <c:v>1462.8</c:v>
                </c:pt>
                <c:pt idx="1197">
                  <c:v>1463.843</c:v>
                </c:pt>
                <c:pt idx="1198">
                  <c:v>1464.886</c:v>
                </c:pt>
                <c:pt idx="1199">
                  <c:v>1465.928</c:v>
                </c:pt>
                <c:pt idx="1200">
                  <c:v>1466.971</c:v>
                </c:pt>
                <c:pt idx="1201">
                  <c:v>1468.013</c:v>
                </c:pt>
                <c:pt idx="1202">
                  <c:v>1469.055</c:v>
                </c:pt>
                <c:pt idx="1203">
                  <c:v>1470.097</c:v>
                </c:pt>
                <c:pt idx="1204">
                  <c:v>1471.139</c:v>
                </c:pt>
                <c:pt idx="1205">
                  <c:v>1472.181</c:v>
                </c:pt>
                <c:pt idx="1206">
                  <c:v>1473.222</c:v>
                </c:pt>
                <c:pt idx="1207">
                  <c:v>1474.263</c:v>
                </c:pt>
                <c:pt idx="1208">
                  <c:v>1475.305</c:v>
                </c:pt>
                <c:pt idx="1209">
                  <c:v>1476.346</c:v>
                </c:pt>
                <c:pt idx="1210">
                  <c:v>1477.386</c:v>
                </c:pt>
                <c:pt idx="1211">
                  <c:v>1478.427</c:v>
                </c:pt>
                <c:pt idx="1212">
                  <c:v>1479.468</c:v>
                </c:pt>
                <c:pt idx="1213">
                  <c:v>1480.508</c:v>
                </c:pt>
                <c:pt idx="1214">
                  <c:v>1481.548</c:v>
                </c:pt>
                <c:pt idx="1215">
                  <c:v>1482.588</c:v>
                </c:pt>
                <c:pt idx="1216">
                  <c:v>1483.628</c:v>
                </c:pt>
                <c:pt idx="1217">
                  <c:v>1484.668</c:v>
                </c:pt>
                <c:pt idx="1218">
                  <c:v>1485.707</c:v>
                </c:pt>
                <c:pt idx="1219">
                  <c:v>1486.747</c:v>
                </c:pt>
                <c:pt idx="1220">
                  <c:v>1487.786</c:v>
                </c:pt>
                <c:pt idx="1221">
                  <c:v>1488.825</c:v>
                </c:pt>
                <c:pt idx="1222">
                  <c:v>1489.864</c:v>
                </c:pt>
                <c:pt idx="1223">
                  <c:v>1490.902</c:v>
                </c:pt>
                <c:pt idx="1224">
                  <c:v>1491.941</c:v>
                </c:pt>
                <c:pt idx="1225">
                  <c:v>1492.979</c:v>
                </c:pt>
                <c:pt idx="1226">
                  <c:v>1494.017</c:v>
                </c:pt>
                <c:pt idx="1227">
                  <c:v>1495.055</c:v>
                </c:pt>
                <c:pt idx="1228">
                  <c:v>1496.093</c:v>
                </c:pt>
                <c:pt idx="1229">
                  <c:v>1497.131</c:v>
                </c:pt>
                <c:pt idx="1230">
                  <c:v>1498.168</c:v>
                </c:pt>
                <c:pt idx="1231">
                  <c:v>1499.206</c:v>
                </c:pt>
                <c:pt idx="1232">
                  <c:v>1500.243</c:v>
                </c:pt>
                <c:pt idx="1233">
                  <c:v>1501.28</c:v>
                </c:pt>
                <c:pt idx="1234">
                  <c:v>1502.317</c:v>
                </c:pt>
                <c:pt idx="1235">
                  <c:v>1503.354</c:v>
                </c:pt>
                <c:pt idx="1236">
                  <c:v>1504.39</c:v>
                </c:pt>
                <c:pt idx="1237">
                  <c:v>1505.426</c:v>
                </c:pt>
                <c:pt idx="1238">
                  <c:v>1506.463</c:v>
                </c:pt>
                <c:pt idx="1239">
                  <c:v>1507.499</c:v>
                </c:pt>
                <c:pt idx="1240">
                  <c:v>1508.535</c:v>
                </c:pt>
                <c:pt idx="1241">
                  <c:v>1509.57</c:v>
                </c:pt>
                <c:pt idx="1242">
                  <c:v>1510.606</c:v>
                </c:pt>
                <c:pt idx="1243">
                  <c:v>1511.641</c:v>
                </c:pt>
                <c:pt idx="1244">
                  <c:v>1512.676</c:v>
                </c:pt>
                <c:pt idx="1245">
                  <c:v>1513.711</c:v>
                </c:pt>
                <c:pt idx="1246">
                  <c:v>1514.746</c:v>
                </c:pt>
                <c:pt idx="1247">
                  <c:v>1515.781</c:v>
                </c:pt>
                <c:pt idx="1248">
                  <c:v>1516.816</c:v>
                </c:pt>
                <c:pt idx="1249">
                  <c:v>1517.85</c:v>
                </c:pt>
                <c:pt idx="1250">
                  <c:v>1518.884</c:v>
                </c:pt>
                <c:pt idx="1251">
                  <c:v>1519.918</c:v>
                </c:pt>
                <c:pt idx="1252">
                  <c:v>1520.952</c:v>
                </c:pt>
                <c:pt idx="1253">
                  <c:v>1521.986</c:v>
                </c:pt>
                <c:pt idx="1254">
                  <c:v>1523.019</c:v>
                </c:pt>
                <c:pt idx="1255">
                  <c:v>1524.053</c:v>
                </c:pt>
                <c:pt idx="1256">
                  <c:v>1525.086</c:v>
                </c:pt>
                <c:pt idx="1257">
                  <c:v>1526.119</c:v>
                </c:pt>
                <c:pt idx="1258">
                  <c:v>1527.152</c:v>
                </c:pt>
                <c:pt idx="1259">
                  <c:v>1528.185</c:v>
                </c:pt>
                <c:pt idx="1260">
                  <c:v>1529.217</c:v>
                </c:pt>
                <c:pt idx="1261">
                  <c:v>1530.25</c:v>
                </c:pt>
                <c:pt idx="1262">
                  <c:v>1531.282</c:v>
                </c:pt>
                <c:pt idx="1263">
                  <c:v>1532.314</c:v>
                </c:pt>
                <c:pt idx="1264">
                  <c:v>1533.346</c:v>
                </c:pt>
                <c:pt idx="1265">
                  <c:v>1534.377</c:v>
                </c:pt>
                <c:pt idx="1266">
                  <c:v>1535.409</c:v>
                </c:pt>
                <c:pt idx="1267">
                  <c:v>1536.44</c:v>
                </c:pt>
                <c:pt idx="1268">
                  <c:v>1537.472</c:v>
                </c:pt>
                <c:pt idx="1269">
                  <c:v>1538.503</c:v>
                </c:pt>
                <c:pt idx="1270">
                  <c:v>1539.534</c:v>
                </c:pt>
                <c:pt idx="1271">
                  <c:v>1540.564</c:v>
                </c:pt>
                <c:pt idx="1272">
                  <c:v>1541.595</c:v>
                </c:pt>
                <c:pt idx="1273">
                  <c:v>1542.625</c:v>
                </c:pt>
                <c:pt idx="1274">
                  <c:v>1543.656</c:v>
                </c:pt>
                <c:pt idx="1275">
                  <c:v>1544.686</c:v>
                </c:pt>
                <c:pt idx="1276">
                  <c:v>1545.716</c:v>
                </c:pt>
                <c:pt idx="1277">
                  <c:v>1546.745</c:v>
                </c:pt>
                <c:pt idx="1278">
                  <c:v>1547.775</c:v>
                </c:pt>
                <c:pt idx="1279">
                  <c:v>1548.804</c:v>
                </c:pt>
                <c:pt idx="1280">
                  <c:v>1549.834</c:v>
                </c:pt>
                <c:pt idx="1281">
                  <c:v>1550.863</c:v>
                </c:pt>
                <c:pt idx="1282">
                  <c:v>1551.892</c:v>
                </c:pt>
                <c:pt idx="1283">
                  <c:v>1552.92</c:v>
                </c:pt>
                <c:pt idx="1284">
                  <c:v>1553.949</c:v>
                </c:pt>
                <c:pt idx="1285">
                  <c:v>1554.977</c:v>
                </c:pt>
                <c:pt idx="1286">
                  <c:v>1556.006</c:v>
                </c:pt>
                <c:pt idx="1287">
                  <c:v>1557.034</c:v>
                </c:pt>
                <c:pt idx="1288">
                  <c:v>1558.062</c:v>
                </c:pt>
                <c:pt idx="1289">
                  <c:v>1559.089</c:v>
                </c:pt>
                <c:pt idx="1290">
                  <c:v>1560.117</c:v>
                </c:pt>
                <c:pt idx="1291">
                  <c:v>1561.144</c:v>
                </c:pt>
                <c:pt idx="1292">
                  <c:v>1562.172</c:v>
                </c:pt>
                <c:pt idx="1293">
                  <c:v>1563.199</c:v>
                </c:pt>
                <c:pt idx="1294">
                  <c:v>1564.226</c:v>
                </c:pt>
                <c:pt idx="1295">
                  <c:v>1565.252</c:v>
                </c:pt>
                <c:pt idx="1296">
                  <c:v>1566.279</c:v>
                </c:pt>
                <c:pt idx="1297">
                  <c:v>1567.305</c:v>
                </c:pt>
                <c:pt idx="1298">
                  <c:v>1568.332</c:v>
                </c:pt>
                <c:pt idx="1299">
                  <c:v>1569.358</c:v>
                </c:pt>
                <c:pt idx="1300">
                  <c:v>1570.384</c:v>
                </c:pt>
                <c:pt idx="1301">
                  <c:v>##END=</c:v>
                </c:pt>
              </c:strCache>
            </c:strRef>
          </c:xVal>
          <c:yVal>
            <c:numRef>
              <c:f>'Calcite__R040170-3__Raman__514_'!$B$3:$B$1304</c:f>
              <c:numCache>
                <c:formatCode>General</c:formatCode>
                <c:ptCount val="1302"/>
                <c:pt idx="2" formatCode="0.00E+00">
                  <c:v>0</c:v>
                </c:pt>
                <c:pt idx="3">
                  <c:v>1.3154300000000001</c:v>
                </c:pt>
                <c:pt idx="4">
                  <c:v>124.22069999999999</c:v>
                </c:pt>
                <c:pt idx="5">
                  <c:v>381.11720000000003</c:v>
                </c:pt>
                <c:pt idx="6">
                  <c:v>316.33109999999999</c:v>
                </c:pt>
                <c:pt idx="7">
                  <c:v>276.02050000000003</c:v>
                </c:pt>
                <c:pt idx="8">
                  <c:v>37.461910000000003</c:v>
                </c:pt>
                <c:pt idx="9">
                  <c:v>21.54297</c:v>
                </c:pt>
                <c:pt idx="10">
                  <c:v>281.15530000000001</c:v>
                </c:pt>
                <c:pt idx="11">
                  <c:v>73.929689999999994</c:v>
                </c:pt>
                <c:pt idx="12">
                  <c:v>122.2998</c:v>
                </c:pt>
                <c:pt idx="13">
                  <c:v>117.89449999999999</c:v>
                </c:pt>
                <c:pt idx="14">
                  <c:v>115.4141</c:v>
                </c:pt>
                <c:pt idx="15">
                  <c:v>128.61619999999999</c:v>
                </c:pt>
                <c:pt idx="16">
                  <c:v>306.30270000000002</c:v>
                </c:pt>
                <c:pt idx="17">
                  <c:v>293.31150000000002</c:v>
                </c:pt>
                <c:pt idx="18">
                  <c:v>355.50779999999997</c:v>
                </c:pt>
                <c:pt idx="19">
                  <c:v>310.76949999999999</c:v>
                </c:pt>
                <c:pt idx="20">
                  <c:v>294.99799999999999</c:v>
                </c:pt>
                <c:pt idx="21">
                  <c:v>338.1035</c:v>
                </c:pt>
                <c:pt idx="22">
                  <c:v>437.0059</c:v>
                </c:pt>
                <c:pt idx="23">
                  <c:v>542.63869999999997</c:v>
                </c:pt>
                <c:pt idx="24">
                  <c:v>630.94039999999995</c:v>
                </c:pt>
                <c:pt idx="25">
                  <c:v>719.86040000000003</c:v>
                </c:pt>
                <c:pt idx="26">
                  <c:v>808.35159999999996</c:v>
                </c:pt>
                <c:pt idx="27">
                  <c:v>952.37210000000005</c:v>
                </c:pt>
                <c:pt idx="28">
                  <c:v>1110.886</c:v>
                </c:pt>
                <c:pt idx="29">
                  <c:v>1290.8610000000001</c:v>
                </c:pt>
                <c:pt idx="30">
                  <c:v>1576.2719999999999</c:v>
                </c:pt>
                <c:pt idx="31">
                  <c:v>2027.0940000000001</c:v>
                </c:pt>
                <c:pt idx="32">
                  <c:v>2305.3090000000002</c:v>
                </c:pt>
                <c:pt idx="33">
                  <c:v>2738.8879999999999</c:v>
                </c:pt>
                <c:pt idx="34">
                  <c:v>3333.8090000000002</c:v>
                </c:pt>
                <c:pt idx="35">
                  <c:v>3815.049</c:v>
                </c:pt>
                <c:pt idx="36">
                  <c:v>4506.5860000000002</c:v>
                </c:pt>
                <c:pt idx="37">
                  <c:v>4902.3980000000001</c:v>
                </c:pt>
                <c:pt idx="38">
                  <c:v>5350.4740000000002</c:v>
                </c:pt>
                <c:pt idx="39">
                  <c:v>5560.7950000000001</c:v>
                </c:pt>
                <c:pt idx="40">
                  <c:v>5857.3490000000002</c:v>
                </c:pt>
                <c:pt idx="41">
                  <c:v>5734.1229999999996</c:v>
                </c:pt>
                <c:pt idx="42">
                  <c:v>5508.1040000000003</c:v>
                </c:pt>
                <c:pt idx="43">
                  <c:v>4999.2809999999999</c:v>
                </c:pt>
                <c:pt idx="44">
                  <c:v>4420.6530000000002</c:v>
                </c:pt>
                <c:pt idx="45">
                  <c:v>3992.2049999999999</c:v>
                </c:pt>
                <c:pt idx="46">
                  <c:v>3454.9360000000001</c:v>
                </c:pt>
                <c:pt idx="47">
                  <c:v>3150.8319999999999</c:v>
                </c:pt>
                <c:pt idx="48">
                  <c:v>2491.8910000000001</c:v>
                </c:pt>
                <c:pt idx="49">
                  <c:v>2038.1030000000001</c:v>
                </c:pt>
                <c:pt idx="50">
                  <c:v>1638.461</c:v>
                </c:pt>
                <c:pt idx="51">
                  <c:v>1347.961</c:v>
                </c:pt>
                <c:pt idx="52">
                  <c:v>1088.596</c:v>
                </c:pt>
                <c:pt idx="53">
                  <c:v>906.36040000000003</c:v>
                </c:pt>
                <c:pt idx="54">
                  <c:v>851.29</c:v>
                </c:pt>
                <c:pt idx="55">
                  <c:v>773.33889999999997</c:v>
                </c:pt>
                <c:pt idx="56">
                  <c:v>601.51170000000002</c:v>
                </c:pt>
                <c:pt idx="57">
                  <c:v>548.80859999999996</c:v>
                </c:pt>
                <c:pt idx="58">
                  <c:v>419.28219999999999</c:v>
                </c:pt>
                <c:pt idx="59">
                  <c:v>428.85449999999997</c:v>
                </c:pt>
                <c:pt idx="60">
                  <c:v>375.60449999999997</c:v>
                </c:pt>
                <c:pt idx="61">
                  <c:v>366.5</c:v>
                </c:pt>
                <c:pt idx="62">
                  <c:v>318.47359999999998</c:v>
                </c:pt>
                <c:pt idx="63">
                  <c:v>349.4092</c:v>
                </c:pt>
                <c:pt idx="64">
                  <c:v>226.50389999999999</c:v>
                </c:pt>
                <c:pt idx="65">
                  <c:v>291.74799999999999</c:v>
                </c:pt>
                <c:pt idx="66">
                  <c:v>304.00290000000001</c:v>
                </c:pt>
                <c:pt idx="67">
                  <c:v>255.32419999999999</c:v>
                </c:pt>
                <c:pt idx="68">
                  <c:v>325.66210000000001</c:v>
                </c:pt>
                <c:pt idx="69">
                  <c:v>202.05760000000001</c:v>
                </c:pt>
                <c:pt idx="70">
                  <c:v>193.47460000000001</c:v>
                </c:pt>
                <c:pt idx="71">
                  <c:v>370.91410000000002</c:v>
                </c:pt>
                <c:pt idx="72">
                  <c:v>270.459</c:v>
                </c:pt>
                <c:pt idx="73">
                  <c:v>220.0361</c:v>
                </c:pt>
                <c:pt idx="74">
                  <c:v>264.65820000000002</c:v>
                </c:pt>
                <c:pt idx="75">
                  <c:v>179.35839999999999</c:v>
                </c:pt>
                <c:pt idx="76">
                  <c:v>397.0908</c:v>
                </c:pt>
                <c:pt idx="77">
                  <c:v>271.85939999999999</c:v>
                </c:pt>
                <c:pt idx="78">
                  <c:v>259.66109999999998</c:v>
                </c:pt>
                <c:pt idx="79">
                  <c:v>386.5</c:v>
                </c:pt>
                <c:pt idx="80">
                  <c:v>278.37400000000002</c:v>
                </c:pt>
                <c:pt idx="81">
                  <c:v>345.29390000000001</c:v>
                </c:pt>
                <c:pt idx="82">
                  <c:v>268.25979999999998</c:v>
                </c:pt>
                <c:pt idx="83">
                  <c:v>282.33789999999999</c:v>
                </c:pt>
                <c:pt idx="84">
                  <c:v>220.4502</c:v>
                </c:pt>
                <c:pt idx="85">
                  <c:v>223.5967</c:v>
                </c:pt>
                <c:pt idx="86">
                  <c:v>202.77930000000001</c:v>
                </c:pt>
                <c:pt idx="87">
                  <c:v>260.0215</c:v>
                </c:pt>
                <c:pt idx="88">
                  <c:v>295.35640000000001</c:v>
                </c:pt>
                <c:pt idx="89">
                  <c:v>396.73050000000001</c:v>
                </c:pt>
                <c:pt idx="90">
                  <c:v>234.13570000000001</c:v>
                </c:pt>
                <c:pt idx="91">
                  <c:v>256.57229999999998</c:v>
                </c:pt>
                <c:pt idx="92">
                  <c:v>204.03909999999999</c:v>
                </c:pt>
                <c:pt idx="93">
                  <c:v>240.5352</c:v>
                </c:pt>
                <c:pt idx="94">
                  <c:v>282.05959999999999</c:v>
                </c:pt>
                <c:pt idx="95">
                  <c:v>343.6123</c:v>
                </c:pt>
                <c:pt idx="96">
                  <c:v>405.21089999999998</c:v>
                </c:pt>
                <c:pt idx="97">
                  <c:v>428.02249999999998</c:v>
                </c:pt>
                <c:pt idx="98">
                  <c:v>431.52050000000003</c:v>
                </c:pt>
                <c:pt idx="99">
                  <c:v>429.21390000000002</c:v>
                </c:pt>
                <c:pt idx="100">
                  <c:v>405.9316</c:v>
                </c:pt>
                <c:pt idx="101">
                  <c:v>410.125</c:v>
                </c:pt>
                <c:pt idx="102">
                  <c:v>354.44920000000002</c:v>
                </c:pt>
                <c:pt idx="103">
                  <c:v>418.25200000000001</c:v>
                </c:pt>
                <c:pt idx="104">
                  <c:v>466.0752</c:v>
                </c:pt>
                <c:pt idx="105">
                  <c:v>513.89160000000004</c:v>
                </c:pt>
                <c:pt idx="106">
                  <c:v>396.74020000000002</c:v>
                </c:pt>
                <c:pt idx="107">
                  <c:v>498.6191</c:v>
                </c:pt>
                <c:pt idx="108">
                  <c:v>604.52440000000001</c:v>
                </c:pt>
                <c:pt idx="109">
                  <c:v>590.00390000000004</c:v>
                </c:pt>
                <c:pt idx="110">
                  <c:v>713.94529999999997</c:v>
                </c:pt>
                <c:pt idx="111">
                  <c:v>656.91600000000005</c:v>
                </c:pt>
                <c:pt idx="112">
                  <c:v>742.44240000000002</c:v>
                </c:pt>
                <c:pt idx="113">
                  <c:v>756.48339999999996</c:v>
                </c:pt>
                <c:pt idx="114">
                  <c:v>835.16700000000003</c:v>
                </c:pt>
                <c:pt idx="115">
                  <c:v>916.75289999999995</c:v>
                </c:pt>
                <c:pt idx="116">
                  <c:v>1025.683</c:v>
                </c:pt>
                <c:pt idx="117">
                  <c:v>1113.607</c:v>
                </c:pt>
                <c:pt idx="118">
                  <c:v>1229.2270000000001</c:v>
                </c:pt>
                <c:pt idx="119">
                  <c:v>1323.412</c:v>
                </c:pt>
                <c:pt idx="120">
                  <c:v>1460.415</c:v>
                </c:pt>
                <c:pt idx="121">
                  <c:v>1570.6669999999999</c:v>
                </c:pt>
                <c:pt idx="122">
                  <c:v>1695.394</c:v>
                </c:pt>
                <c:pt idx="123">
                  <c:v>1812.018</c:v>
                </c:pt>
                <c:pt idx="124">
                  <c:v>1957.999</c:v>
                </c:pt>
                <c:pt idx="125">
                  <c:v>2071.241</c:v>
                </c:pt>
                <c:pt idx="126">
                  <c:v>2276.431</c:v>
                </c:pt>
                <c:pt idx="127">
                  <c:v>2536.8539999999998</c:v>
                </c:pt>
                <c:pt idx="128">
                  <c:v>2917.7489999999998</c:v>
                </c:pt>
                <c:pt idx="129">
                  <c:v>3226.5230000000001</c:v>
                </c:pt>
                <c:pt idx="130">
                  <c:v>3527.5250000000001</c:v>
                </c:pt>
                <c:pt idx="131">
                  <c:v>3880.674</c:v>
                </c:pt>
                <c:pt idx="132">
                  <c:v>4427.152</c:v>
                </c:pt>
                <c:pt idx="133">
                  <c:v>5058.7619999999997</c:v>
                </c:pt>
                <c:pt idx="134">
                  <c:v>5825.4790000000003</c:v>
                </c:pt>
                <c:pt idx="135">
                  <c:v>6674.3540000000003</c:v>
                </c:pt>
                <c:pt idx="136">
                  <c:v>7640.7370000000001</c:v>
                </c:pt>
                <c:pt idx="137">
                  <c:v>8631.7360000000008</c:v>
                </c:pt>
                <c:pt idx="138">
                  <c:v>9762.8169999999991</c:v>
                </c:pt>
                <c:pt idx="139">
                  <c:v>10869.97</c:v>
                </c:pt>
                <c:pt idx="140">
                  <c:v>12085.21</c:v>
                </c:pt>
                <c:pt idx="141">
                  <c:v>12927.6</c:v>
                </c:pt>
                <c:pt idx="142">
                  <c:v>13771.98</c:v>
                </c:pt>
                <c:pt idx="143">
                  <c:v>14270.41</c:v>
                </c:pt>
                <c:pt idx="144">
                  <c:v>14356.36</c:v>
                </c:pt>
                <c:pt idx="145">
                  <c:v>14015.91</c:v>
                </c:pt>
                <c:pt idx="146">
                  <c:v>13440.81</c:v>
                </c:pt>
                <c:pt idx="147">
                  <c:v>12477.78</c:v>
                </c:pt>
                <c:pt idx="148">
                  <c:v>11437.49</c:v>
                </c:pt>
                <c:pt idx="149">
                  <c:v>10221.24</c:v>
                </c:pt>
                <c:pt idx="150">
                  <c:v>9225.0349999999999</c:v>
                </c:pt>
                <c:pt idx="151">
                  <c:v>8086.8739999999998</c:v>
                </c:pt>
                <c:pt idx="152">
                  <c:v>6865.7460000000001</c:v>
                </c:pt>
                <c:pt idx="153">
                  <c:v>5958.6580000000004</c:v>
                </c:pt>
                <c:pt idx="154">
                  <c:v>5066.6030000000001</c:v>
                </c:pt>
                <c:pt idx="155">
                  <c:v>4236.5839999999998</c:v>
                </c:pt>
                <c:pt idx="156">
                  <c:v>3769.598</c:v>
                </c:pt>
                <c:pt idx="157">
                  <c:v>3274.6419999999998</c:v>
                </c:pt>
                <c:pt idx="158">
                  <c:v>2758.73</c:v>
                </c:pt>
                <c:pt idx="159">
                  <c:v>2535.848</c:v>
                </c:pt>
                <c:pt idx="160">
                  <c:v>2144.1210000000001</c:v>
                </c:pt>
                <c:pt idx="161">
                  <c:v>2077.288</c:v>
                </c:pt>
                <c:pt idx="162">
                  <c:v>1716.479</c:v>
                </c:pt>
                <c:pt idx="163">
                  <c:v>1647.67</c:v>
                </c:pt>
                <c:pt idx="164">
                  <c:v>1447.9069999999999</c:v>
                </c:pt>
                <c:pt idx="165">
                  <c:v>1368.1659999999999</c:v>
                </c:pt>
                <c:pt idx="166">
                  <c:v>1205.4469999999999</c:v>
                </c:pt>
                <c:pt idx="167">
                  <c:v>1201.748</c:v>
                </c:pt>
                <c:pt idx="168">
                  <c:v>1058.068</c:v>
                </c:pt>
                <c:pt idx="169">
                  <c:v>747.41989999999998</c:v>
                </c:pt>
                <c:pt idx="170">
                  <c:v>783.78909999999996</c:v>
                </c:pt>
                <c:pt idx="171">
                  <c:v>641.17380000000003</c:v>
                </c:pt>
                <c:pt idx="172">
                  <c:v>756.95609999999999</c:v>
                </c:pt>
                <c:pt idx="173">
                  <c:v>678.41020000000003</c:v>
                </c:pt>
                <c:pt idx="174">
                  <c:v>655.85839999999996</c:v>
                </c:pt>
                <c:pt idx="175">
                  <c:v>528.31150000000002</c:v>
                </c:pt>
                <c:pt idx="176">
                  <c:v>527.78030000000001</c:v>
                </c:pt>
                <c:pt idx="177">
                  <c:v>467.26069999999999</c:v>
                </c:pt>
                <c:pt idx="178">
                  <c:v>466.75099999999998</c:v>
                </c:pt>
                <c:pt idx="179">
                  <c:v>394.25200000000001</c:v>
                </c:pt>
                <c:pt idx="180">
                  <c:v>428.7627</c:v>
                </c:pt>
                <c:pt idx="181">
                  <c:v>449.28320000000002</c:v>
                </c:pt>
                <c:pt idx="182">
                  <c:v>412.81049999999999</c:v>
                </c:pt>
                <c:pt idx="183">
                  <c:v>355.34769999999997</c:v>
                </c:pt>
                <c:pt idx="184">
                  <c:v>332.89159999999998</c:v>
                </c:pt>
                <c:pt idx="185">
                  <c:v>253.44239999999999</c:v>
                </c:pt>
                <c:pt idx="186">
                  <c:v>246.001</c:v>
                </c:pt>
                <c:pt idx="187">
                  <c:v>325.56540000000001</c:v>
                </c:pt>
                <c:pt idx="188">
                  <c:v>261.13670000000002</c:v>
                </c:pt>
                <c:pt idx="189">
                  <c:v>167.7139</c:v>
                </c:pt>
                <c:pt idx="190">
                  <c:v>273.3066</c:v>
                </c:pt>
                <c:pt idx="191">
                  <c:v>214.8965</c:v>
                </c:pt>
                <c:pt idx="192">
                  <c:v>72.491209999999995</c:v>
                </c:pt>
                <c:pt idx="193">
                  <c:v>205.0898</c:v>
                </c:pt>
                <c:pt idx="194">
                  <c:v>132.69630000000001</c:v>
                </c:pt>
                <c:pt idx="195">
                  <c:v>273.3057</c:v>
                </c:pt>
                <c:pt idx="196">
                  <c:v>114.91800000000001</c:v>
                </c:pt>
                <c:pt idx="197">
                  <c:v>204.53710000000001</c:v>
                </c:pt>
                <c:pt idx="198">
                  <c:v>85.160160000000005</c:v>
                </c:pt>
                <c:pt idx="199">
                  <c:v>68.787109999999998</c:v>
                </c:pt>
                <c:pt idx="200">
                  <c:v>47.417969999999997</c:v>
                </c:pt>
                <c:pt idx="201">
                  <c:v>196.86519999999999</c:v>
                </c:pt>
                <c:pt idx="202">
                  <c:v>199.5</c:v>
                </c:pt>
                <c:pt idx="203">
                  <c:v>110.38379999999999</c:v>
                </c:pt>
                <c:pt idx="204">
                  <c:v>96.024410000000003</c:v>
                </c:pt>
                <c:pt idx="205">
                  <c:v>89.665040000000005</c:v>
                </c:pt>
                <c:pt idx="206">
                  <c:v>96.306640000000002</c:v>
                </c:pt>
                <c:pt idx="207">
                  <c:v>49.048830000000002</c:v>
                </c:pt>
                <c:pt idx="208">
                  <c:v>114.5869</c:v>
                </c:pt>
                <c:pt idx="209">
                  <c:v>92.222660000000005</c:v>
                </c:pt>
                <c:pt idx="210">
                  <c:v>15.85938</c:v>
                </c:pt>
                <c:pt idx="211">
                  <c:v>122.501</c:v>
                </c:pt>
                <c:pt idx="212">
                  <c:v>70.924800000000005</c:v>
                </c:pt>
                <c:pt idx="213">
                  <c:v>40.563479999999998</c:v>
                </c:pt>
                <c:pt idx="214">
                  <c:v>46.21875</c:v>
                </c:pt>
                <c:pt idx="215">
                  <c:v>129.87299999999999</c:v>
                </c:pt>
                <c:pt idx="216">
                  <c:v>15.47461</c:v>
                </c:pt>
                <c:pt idx="217">
                  <c:v>197.1738</c:v>
                </c:pt>
                <c:pt idx="218">
                  <c:v>63.820309999999999</c:v>
                </c:pt>
                <c:pt idx="219">
                  <c:v>96.465819999999994</c:v>
                </c:pt>
                <c:pt idx="220">
                  <c:v>44.600589999999997</c:v>
                </c:pt>
                <c:pt idx="221">
                  <c:v>75.242189999999994</c:v>
                </c:pt>
                <c:pt idx="222">
                  <c:v>33.65137</c:v>
                </c:pt>
                <c:pt idx="223">
                  <c:v>102.9795</c:v>
                </c:pt>
                <c:pt idx="224">
                  <c:v>60.302729999999997</c:v>
                </c:pt>
                <c:pt idx="225">
                  <c:v>70.300780000000003</c:v>
                </c:pt>
                <c:pt idx="226">
                  <c:v>140.042</c:v>
                </c:pt>
                <c:pt idx="227">
                  <c:v>90.639650000000003</c:v>
                </c:pt>
                <c:pt idx="228">
                  <c:v>89.233400000000003</c:v>
                </c:pt>
                <c:pt idx="229">
                  <c:v>0.18066399999999999</c:v>
                </c:pt>
                <c:pt idx="230">
                  <c:v>55.404299999999999</c:v>
                </c:pt>
                <c:pt idx="231">
                  <c:v>21.364260000000002</c:v>
                </c:pt>
                <c:pt idx="232">
                  <c:v>13.81152</c:v>
                </c:pt>
                <c:pt idx="233">
                  <c:v>58.910159999999998</c:v>
                </c:pt>
                <c:pt idx="234">
                  <c:v>28.387699999999999</c:v>
                </c:pt>
                <c:pt idx="235">
                  <c:v>97.124020000000002</c:v>
                </c:pt>
                <c:pt idx="236">
                  <c:v>65.628910000000005</c:v>
                </c:pt>
                <c:pt idx="237">
                  <c:v>10.12012</c:v>
                </c:pt>
                <c:pt idx="238">
                  <c:v>34.416020000000003</c:v>
                </c:pt>
                <c:pt idx="239">
                  <c:v>83.035160000000005</c:v>
                </c:pt>
                <c:pt idx="240">
                  <c:v>49.488280000000003</c:v>
                </c:pt>
                <c:pt idx="241">
                  <c:v>29.0791</c:v>
                </c:pt>
                <c:pt idx="242">
                  <c:v>60.347659999999998</c:v>
                </c:pt>
                <c:pt idx="243">
                  <c:v>16.157229999999998</c:v>
                </c:pt>
                <c:pt idx="244">
                  <c:v>83.395510000000002</c:v>
                </c:pt>
                <c:pt idx="245">
                  <c:v>205.98339999999999</c:v>
                </c:pt>
                <c:pt idx="246">
                  <c:v>60.672849999999997</c:v>
                </c:pt>
                <c:pt idx="247">
                  <c:v>88.773439999999994</c:v>
                </c:pt>
                <c:pt idx="248">
                  <c:v>60.060549999999999</c:v>
                </c:pt>
                <c:pt idx="249">
                  <c:v>42.647460000000002</c:v>
                </c:pt>
                <c:pt idx="250">
                  <c:v>24.377929999999999</c:v>
                </c:pt>
                <c:pt idx="251">
                  <c:v>9.1220700000000008</c:v>
                </c:pt>
                <c:pt idx="252">
                  <c:v>30.125</c:v>
                </c:pt>
                <c:pt idx="253">
                  <c:v>29.503910000000001</c:v>
                </c:pt>
                <c:pt idx="254">
                  <c:v>35.376950000000001</c:v>
                </c:pt>
                <c:pt idx="255">
                  <c:v>40.847659999999998</c:v>
                </c:pt>
                <c:pt idx="256">
                  <c:v>19.073239999999998</c:v>
                </c:pt>
                <c:pt idx="257">
                  <c:v>24.296880000000002</c:v>
                </c:pt>
                <c:pt idx="258">
                  <c:v>60.518549999999998</c:v>
                </c:pt>
                <c:pt idx="259">
                  <c:v>149.21090000000001</c:v>
                </c:pt>
                <c:pt idx="260">
                  <c:v>72.571290000000005</c:v>
                </c:pt>
                <c:pt idx="261">
                  <c:v>118.5977</c:v>
                </c:pt>
                <c:pt idx="262">
                  <c:v>61.763669999999998</c:v>
                </c:pt>
                <c:pt idx="263">
                  <c:v>7.8095699999999999</c:v>
                </c:pt>
                <c:pt idx="264">
                  <c:v>74.37012</c:v>
                </c:pt>
                <c:pt idx="265">
                  <c:v>5.8203129999999996</c:v>
                </c:pt>
                <c:pt idx="266">
                  <c:v>22.690429999999999</c:v>
                </c:pt>
                <c:pt idx="267">
                  <c:v>52.414059999999999</c:v>
                </c:pt>
                <c:pt idx="268">
                  <c:v>154.5137</c:v>
                </c:pt>
                <c:pt idx="269">
                  <c:v>132.81639999999999</c:v>
                </c:pt>
                <c:pt idx="270">
                  <c:v>148.63380000000001</c:v>
                </c:pt>
                <c:pt idx="271">
                  <c:v>122.7129</c:v>
                </c:pt>
                <c:pt idx="272">
                  <c:v>77.041020000000003</c:v>
                </c:pt>
                <c:pt idx="273">
                  <c:v>99.9375</c:v>
                </c:pt>
                <c:pt idx="274">
                  <c:v>189.8818</c:v>
                </c:pt>
                <c:pt idx="275">
                  <c:v>99.185550000000006</c:v>
                </c:pt>
                <c:pt idx="276">
                  <c:v>80.229489999999998</c:v>
                </c:pt>
                <c:pt idx="277">
                  <c:v>43.059570000000001</c:v>
                </c:pt>
                <c:pt idx="278">
                  <c:v>141.24799999999999</c:v>
                </c:pt>
                <c:pt idx="279">
                  <c:v>5.2685550000000001</c:v>
                </c:pt>
                <c:pt idx="280">
                  <c:v>181.26949999999999</c:v>
                </c:pt>
                <c:pt idx="281">
                  <c:v>187.34180000000001</c:v>
                </c:pt>
                <c:pt idx="282">
                  <c:v>70.564449999999994</c:v>
                </c:pt>
                <c:pt idx="283">
                  <c:v>130.35640000000001</c:v>
                </c:pt>
                <c:pt idx="284">
                  <c:v>102.26949999999999</c:v>
                </c:pt>
                <c:pt idx="285">
                  <c:v>172.9111</c:v>
                </c:pt>
                <c:pt idx="286">
                  <c:v>250.80369999999999</c:v>
                </c:pt>
                <c:pt idx="287">
                  <c:v>50.6875</c:v>
                </c:pt>
                <c:pt idx="288">
                  <c:v>76.131839999999997</c:v>
                </c:pt>
                <c:pt idx="289">
                  <c:v>103.9941</c:v>
                </c:pt>
                <c:pt idx="290">
                  <c:v>133.8477</c:v>
                </c:pt>
                <c:pt idx="291">
                  <c:v>39.260739999999998</c:v>
                </c:pt>
                <c:pt idx="292">
                  <c:v>1.467773</c:v>
                </c:pt>
                <c:pt idx="293">
                  <c:v>17.798829999999999</c:v>
                </c:pt>
                <c:pt idx="294">
                  <c:v>199.50389999999999</c:v>
                </c:pt>
                <c:pt idx="295">
                  <c:v>101.7988</c:v>
                </c:pt>
                <c:pt idx="296">
                  <c:v>122.52249999999999</c:v>
                </c:pt>
                <c:pt idx="297">
                  <c:v>102.2354</c:v>
                </c:pt>
                <c:pt idx="298">
                  <c:v>70.9375</c:v>
                </c:pt>
                <c:pt idx="299">
                  <c:v>118.6279</c:v>
                </c:pt>
                <c:pt idx="300">
                  <c:v>124.3086</c:v>
                </c:pt>
                <c:pt idx="301">
                  <c:v>160.97749999999999</c:v>
                </c:pt>
                <c:pt idx="302">
                  <c:v>193.63480000000001</c:v>
                </c:pt>
                <c:pt idx="303">
                  <c:v>122.2803</c:v>
                </c:pt>
                <c:pt idx="304">
                  <c:v>178.0547</c:v>
                </c:pt>
                <c:pt idx="305">
                  <c:v>243.6309</c:v>
                </c:pt>
                <c:pt idx="306">
                  <c:v>219.25389999999999</c:v>
                </c:pt>
                <c:pt idx="307">
                  <c:v>87.867189999999994</c:v>
                </c:pt>
                <c:pt idx="308">
                  <c:v>103.4697</c:v>
                </c:pt>
                <c:pt idx="309">
                  <c:v>8.9404299999999992</c:v>
                </c:pt>
                <c:pt idx="310">
                  <c:v>218.60939999999999</c:v>
                </c:pt>
                <c:pt idx="311">
                  <c:v>231.3809</c:v>
                </c:pt>
                <c:pt idx="312">
                  <c:v>162.92089999999999</c:v>
                </c:pt>
                <c:pt idx="313">
                  <c:v>93.464839999999995</c:v>
                </c:pt>
                <c:pt idx="314">
                  <c:v>200</c:v>
                </c:pt>
                <c:pt idx="315">
                  <c:v>156.5215</c:v>
                </c:pt>
                <c:pt idx="316">
                  <c:v>261.49799999999999</c:v>
                </c:pt>
                <c:pt idx="317">
                  <c:v>185.9941</c:v>
                </c:pt>
                <c:pt idx="318">
                  <c:v>222.5625</c:v>
                </c:pt>
                <c:pt idx="319">
                  <c:v>80.034180000000006</c:v>
                </c:pt>
                <c:pt idx="320">
                  <c:v>41.494140000000002</c:v>
                </c:pt>
                <c:pt idx="321">
                  <c:v>172.9316</c:v>
                </c:pt>
                <c:pt idx="322">
                  <c:v>65.356449999999995</c:v>
                </c:pt>
                <c:pt idx="323">
                  <c:v>309.7715</c:v>
                </c:pt>
                <c:pt idx="324">
                  <c:v>108.1738</c:v>
                </c:pt>
                <c:pt idx="325">
                  <c:v>102.5625</c:v>
                </c:pt>
                <c:pt idx="326">
                  <c:v>265.93650000000002</c:v>
                </c:pt>
                <c:pt idx="327">
                  <c:v>152.5908</c:v>
                </c:pt>
                <c:pt idx="328">
                  <c:v>138.9385</c:v>
                </c:pt>
                <c:pt idx="329">
                  <c:v>206.2861</c:v>
                </c:pt>
                <c:pt idx="330">
                  <c:v>181.5771</c:v>
                </c:pt>
                <c:pt idx="331">
                  <c:v>19.908200000000001</c:v>
                </c:pt>
                <c:pt idx="332">
                  <c:v>262.21089999999998</c:v>
                </c:pt>
                <c:pt idx="333">
                  <c:v>229.97559999999999</c:v>
                </c:pt>
                <c:pt idx="334">
                  <c:v>139.3691</c:v>
                </c:pt>
                <c:pt idx="335">
                  <c:v>365.62790000000001</c:v>
                </c:pt>
                <c:pt idx="336">
                  <c:v>143.38380000000001</c:v>
                </c:pt>
                <c:pt idx="337">
                  <c:v>127.6221</c:v>
                </c:pt>
                <c:pt idx="338">
                  <c:v>184.84569999999999</c:v>
                </c:pt>
                <c:pt idx="339">
                  <c:v>9.2314450000000008</c:v>
                </c:pt>
                <c:pt idx="340">
                  <c:v>214.48240000000001</c:v>
                </c:pt>
                <c:pt idx="341">
                  <c:v>68.640619999999998</c:v>
                </c:pt>
                <c:pt idx="342">
                  <c:v>150.7998</c:v>
                </c:pt>
                <c:pt idx="343">
                  <c:v>92.922849999999997</c:v>
                </c:pt>
                <c:pt idx="344">
                  <c:v>118.20610000000001</c:v>
                </c:pt>
                <c:pt idx="345">
                  <c:v>40.302729999999997</c:v>
                </c:pt>
                <c:pt idx="346">
                  <c:v>234.375</c:v>
                </c:pt>
                <c:pt idx="347">
                  <c:v>219.4316</c:v>
                </c:pt>
                <c:pt idx="348">
                  <c:v>207.4736</c:v>
                </c:pt>
                <c:pt idx="349">
                  <c:v>223.10839999999999</c:v>
                </c:pt>
                <c:pt idx="350">
                  <c:v>165.12110000000001</c:v>
                </c:pt>
                <c:pt idx="351">
                  <c:v>193.1514</c:v>
                </c:pt>
                <c:pt idx="352">
                  <c:v>175.71190000000001</c:v>
                </c:pt>
                <c:pt idx="353">
                  <c:v>203.15620000000001</c:v>
                </c:pt>
                <c:pt idx="354">
                  <c:v>160.60550000000001</c:v>
                </c:pt>
                <c:pt idx="355">
                  <c:v>137.55860000000001</c:v>
                </c:pt>
                <c:pt idx="356">
                  <c:v>123.4854</c:v>
                </c:pt>
                <c:pt idx="357">
                  <c:v>204.39840000000001</c:v>
                </c:pt>
                <c:pt idx="358">
                  <c:v>206.4033</c:v>
                </c:pt>
                <c:pt idx="359">
                  <c:v>111.2871</c:v>
                </c:pt>
                <c:pt idx="360">
                  <c:v>215.15620000000001</c:v>
                </c:pt>
                <c:pt idx="361">
                  <c:v>142.25</c:v>
                </c:pt>
                <c:pt idx="362">
                  <c:v>72.091800000000006</c:v>
                </c:pt>
                <c:pt idx="363">
                  <c:v>139.916</c:v>
                </c:pt>
                <c:pt idx="364">
                  <c:v>122.752</c:v>
                </c:pt>
                <c:pt idx="365">
                  <c:v>222.83590000000001</c:v>
                </c:pt>
                <c:pt idx="366">
                  <c:v>69.895510000000002</c:v>
                </c:pt>
                <c:pt idx="367">
                  <c:v>120.6621</c:v>
                </c:pt>
                <c:pt idx="368">
                  <c:v>151.41499999999999</c:v>
                </c:pt>
                <c:pt idx="369">
                  <c:v>117.5908</c:v>
                </c:pt>
                <c:pt idx="370">
                  <c:v>151.19820000000001</c:v>
                </c:pt>
                <c:pt idx="371">
                  <c:v>154.2139</c:v>
                </c:pt>
                <c:pt idx="372">
                  <c:v>144.94919999999999</c:v>
                </c:pt>
                <c:pt idx="373">
                  <c:v>184.6523</c:v>
                </c:pt>
                <c:pt idx="374">
                  <c:v>143.8115</c:v>
                </c:pt>
                <c:pt idx="375">
                  <c:v>166.4863</c:v>
                </c:pt>
                <c:pt idx="376">
                  <c:v>116.1465</c:v>
                </c:pt>
                <c:pt idx="377">
                  <c:v>187.79300000000001</c:v>
                </c:pt>
                <c:pt idx="378">
                  <c:v>24.575199999999999</c:v>
                </c:pt>
                <c:pt idx="379">
                  <c:v>292.0127</c:v>
                </c:pt>
                <c:pt idx="380">
                  <c:v>221.5059</c:v>
                </c:pt>
                <c:pt idx="381">
                  <c:v>221.06540000000001</c:v>
                </c:pt>
                <c:pt idx="382">
                  <c:v>23.611329999999999</c:v>
                </c:pt>
                <c:pt idx="383">
                  <c:v>46.672849999999997</c:v>
                </c:pt>
                <c:pt idx="384">
                  <c:v>29.82227</c:v>
                </c:pt>
                <c:pt idx="385">
                  <c:v>105.35250000000001</c:v>
                </c:pt>
                <c:pt idx="386">
                  <c:v>209.49610000000001</c:v>
                </c:pt>
                <c:pt idx="387">
                  <c:v>150.92869999999999</c:v>
                </c:pt>
                <c:pt idx="388">
                  <c:v>60.349609999999998</c:v>
                </c:pt>
                <c:pt idx="389">
                  <c:v>27.753910000000001</c:v>
                </c:pt>
                <c:pt idx="390">
                  <c:v>169.13669999999999</c:v>
                </c:pt>
                <c:pt idx="391">
                  <c:v>57.507809999999999</c:v>
                </c:pt>
                <c:pt idx="392">
                  <c:v>185.8623</c:v>
                </c:pt>
                <c:pt idx="393">
                  <c:v>29.20215</c:v>
                </c:pt>
                <c:pt idx="394">
                  <c:v>58.523440000000001</c:v>
                </c:pt>
                <c:pt idx="395">
                  <c:v>252.82810000000001</c:v>
                </c:pt>
                <c:pt idx="396">
                  <c:v>35.880859999999998</c:v>
                </c:pt>
                <c:pt idx="397">
                  <c:v>217.3623</c:v>
                </c:pt>
                <c:pt idx="398">
                  <c:v>165.5908</c:v>
                </c:pt>
                <c:pt idx="399">
                  <c:v>116.6729</c:v>
                </c:pt>
                <c:pt idx="400">
                  <c:v>85.874020000000002</c:v>
                </c:pt>
                <c:pt idx="401">
                  <c:v>79.059569999999994</c:v>
                </c:pt>
                <c:pt idx="402">
                  <c:v>134.25489999999999</c:v>
                </c:pt>
                <c:pt idx="403">
                  <c:v>167.41309999999999</c:v>
                </c:pt>
                <c:pt idx="404">
                  <c:v>23.556640000000002</c:v>
                </c:pt>
                <c:pt idx="405">
                  <c:v>188.6816</c:v>
                </c:pt>
                <c:pt idx="406">
                  <c:v>226.81450000000001</c:v>
                </c:pt>
                <c:pt idx="407">
                  <c:v>33.087890000000002</c:v>
                </c:pt>
                <c:pt idx="408">
                  <c:v>184.05860000000001</c:v>
                </c:pt>
                <c:pt idx="409">
                  <c:v>224.1934</c:v>
                </c:pt>
                <c:pt idx="410">
                  <c:v>92.25488</c:v>
                </c:pt>
                <c:pt idx="411">
                  <c:v>212.92089999999999</c:v>
                </c:pt>
                <c:pt idx="412">
                  <c:v>123.7139</c:v>
                </c:pt>
                <c:pt idx="413">
                  <c:v>18.284179999999999</c:v>
                </c:pt>
                <c:pt idx="414">
                  <c:v>27.701170000000001</c:v>
                </c:pt>
                <c:pt idx="415">
                  <c:v>254.66800000000001</c:v>
                </c:pt>
                <c:pt idx="416">
                  <c:v>209.62209999999999</c:v>
                </c:pt>
                <c:pt idx="417">
                  <c:v>222.5635</c:v>
                </c:pt>
                <c:pt idx="418">
                  <c:v>201.75200000000001</c:v>
                </c:pt>
                <c:pt idx="419">
                  <c:v>227.90819999999999</c:v>
                </c:pt>
                <c:pt idx="420">
                  <c:v>172.80959999999999</c:v>
                </c:pt>
                <c:pt idx="421">
                  <c:v>103.6982</c:v>
                </c:pt>
                <c:pt idx="422">
                  <c:v>212.0127</c:v>
                </c:pt>
                <c:pt idx="423">
                  <c:v>81.875979999999998</c:v>
                </c:pt>
                <c:pt idx="424">
                  <c:v>273.67970000000003</c:v>
                </c:pt>
                <c:pt idx="425">
                  <c:v>327.75</c:v>
                </c:pt>
                <c:pt idx="426">
                  <c:v>243.041</c:v>
                </c:pt>
                <c:pt idx="427">
                  <c:v>202.13480000000001</c:v>
                </c:pt>
                <c:pt idx="428">
                  <c:v>232.93549999999999</c:v>
                </c:pt>
                <c:pt idx="429">
                  <c:v>184.7148</c:v>
                </c:pt>
                <c:pt idx="430">
                  <c:v>58.980469999999997</c:v>
                </c:pt>
                <c:pt idx="431">
                  <c:v>105.7402</c:v>
                </c:pt>
                <c:pt idx="432">
                  <c:v>109.5977</c:v>
                </c:pt>
                <c:pt idx="433">
                  <c:v>237.07419999999999</c:v>
                </c:pt>
                <c:pt idx="434">
                  <c:v>139.79490000000001</c:v>
                </c:pt>
                <c:pt idx="435">
                  <c:v>38.5</c:v>
                </c:pt>
                <c:pt idx="436">
                  <c:v>231.31639999999999</c:v>
                </c:pt>
                <c:pt idx="437">
                  <c:v>89.994140000000002</c:v>
                </c:pt>
                <c:pt idx="438">
                  <c:v>120.4492</c:v>
                </c:pt>
                <c:pt idx="439">
                  <c:v>344.166</c:v>
                </c:pt>
                <c:pt idx="440">
                  <c:v>110.9863</c:v>
                </c:pt>
                <c:pt idx="441">
                  <c:v>199.60740000000001</c:v>
                </c:pt>
                <c:pt idx="442">
                  <c:v>338.8184</c:v>
                </c:pt>
                <c:pt idx="443">
                  <c:v>185.44139999999999</c:v>
                </c:pt>
                <c:pt idx="444">
                  <c:v>244.05080000000001</c:v>
                </c:pt>
                <c:pt idx="445">
                  <c:v>257.62299999999999</c:v>
                </c:pt>
                <c:pt idx="446">
                  <c:v>222.33789999999999</c:v>
                </c:pt>
                <c:pt idx="447">
                  <c:v>184.89060000000001</c:v>
                </c:pt>
                <c:pt idx="448">
                  <c:v>171.70509999999999</c:v>
                </c:pt>
                <c:pt idx="449">
                  <c:v>15.20703</c:v>
                </c:pt>
                <c:pt idx="450">
                  <c:v>232.7148</c:v>
                </c:pt>
                <c:pt idx="451">
                  <c:v>159.42580000000001</c:v>
                </c:pt>
                <c:pt idx="452">
                  <c:v>33.091799999999999</c:v>
                </c:pt>
                <c:pt idx="453">
                  <c:v>87.535160000000005</c:v>
                </c:pt>
                <c:pt idx="454">
                  <c:v>159.959</c:v>
                </c:pt>
                <c:pt idx="455">
                  <c:v>160.3809</c:v>
                </c:pt>
                <c:pt idx="456">
                  <c:v>208.78120000000001</c:v>
                </c:pt>
                <c:pt idx="457">
                  <c:v>198.1387</c:v>
                </c:pt>
                <c:pt idx="458">
                  <c:v>75.542969999999997</c:v>
                </c:pt>
                <c:pt idx="459">
                  <c:v>96.419920000000005</c:v>
                </c:pt>
                <c:pt idx="460">
                  <c:v>215.77930000000001</c:v>
                </c:pt>
                <c:pt idx="461">
                  <c:v>41.660159999999998</c:v>
                </c:pt>
                <c:pt idx="462">
                  <c:v>300.99799999999999</c:v>
                </c:pt>
                <c:pt idx="463">
                  <c:v>301.36130000000003</c:v>
                </c:pt>
                <c:pt idx="464">
                  <c:v>167.71289999999999</c:v>
                </c:pt>
                <c:pt idx="465">
                  <c:v>231.88480000000001</c:v>
                </c:pt>
                <c:pt idx="466">
                  <c:v>219.1816</c:v>
                </c:pt>
                <c:pt idx="467">
                  <c:v>133.46680000000001</c:v>
                </c:pt>
                <c:pt idx="468">
                  <c:v>19.74023</c:v>
                </c:pt>
                <c:pt idx="469">
                  <c:v>147.01169999999999</c:v>
                </c:pt>
                <c:pt idx="470">
                  <c:v>393.26170000000002</c:v>
                </c:pt>
                <c:pt idx="471">
                  <c:v>263.74020000000002</c:v>
                </c:pt>
                <c:pt idx="472">
                  <c:v>252.09569999999999</c:v>
                </c:pt>
                <c:pt idx="473">
                  <c:v>303.84179999999998</c:v>
                </c:pt>
                <c:pt idx="474">
                  <c:v>111.0723</c:v>
                </c:pt>
                <c:pt idx="475">
                  <c:v>265.46879999999999</c:v>
                </c:pt>
                <c:pt idx="476">
                  <c:v>209.91800000000001</c:v>
                </c:pt>
                <c:pt idx="477">
                  <c:v>100.1641</c:v>
                </c:pt>
                <c:pt idx="478">
                  <c:v>193.49019999999999</c:v>
                </c:pt>
                <c:pt idx="479">
                  <c:v>216.69139999999999</c:v>
                </c:pt>
                <c:pt idx="480">
                  <c:v>148.291</c:v>
                </c:pt>
                <c:pt idx="481">
                  <c:v>239.49610000000001</c:v>
                </c:pt>
                <c:pt idx="482">
                  <c:v>241.38669999999999</c:v>
                </c:pt>
                <c:pt idx="483">
                  <c:v>237.0352</c:v>
                </c:pt>
                <c:pt idx="484">
                  <c:v>212.08009999999999</c:v>
                </c:pt>
                <c:pt idx="485">
                  <c:v>207.3125</c:v>
                </c:pt>
                <c:pt idx="486">
                  <c:v>285.38279999999997</c:v>
                </c:pt>
                <c:pt idx="487">
                  <c:v>197.60550000000001</c:v>
                </c:pt>
                <c:pt idx="488">
                  <c:v>61.816409999999998</c:v>
                </c:pt>
                <c:pt idx="489">
                  <c:v>214.02539999999999</c:v>
                </c:pt>
                <c:pt idx="490">
                  <c:v>121.23050000000001</c:v>
                </c:pt>
                <c:pt idx="491">
                  <c:v>287.42770000000002</c:v>
                </c:pt>
                <c:pt idx="492">
                  <c:v>177.084</c:v>
                </c:pt>
                <c:pt idx="493">
                  <c:v>223.2578</c:v>
                </c:pt>
                <c:pt idx="494">
                  <c:v>282.5215</c:v>
                </c:pt>
                <c:pt idx="495">
                  <c:v>262.11130000000003</c:v>
                </c:pt>
                <c:pt idx="496">
                  <c:v>300.3691</c:v>
                </c:pt>
                <c:pt idx="497">
                  <c:v>318.96679999999998</c:v>
                </c:pt>
                <c:pt idx="498">
                  <c:v>307.6191</c:v>
                </c:pt>
                <c:pt idx="499">
                  <c:v>327.73050000000001</c:v>
                </c:pt>
                <c:pt idx="500">
                  <c:v>311.85160000000002</c:v>
                </c:pt>
                <c:pt idx="501">
                  <c:v>353.96289999999999</c:v>
                </c:pt>
                <c:pt idx="502">
                  <c:v>713.17769999999996</c:v>
                </c:pt>
                <c:pt idx="503">
                  <c:v>768.85739999999998</c:v>
                </c:pt>
                <c:pt idx="504">
                  <c:v>1076.2750000000001</c:v>
                </c:pt>
                <c:pt idx="505">
                  <c:v>1230.5</c:v>
                </c:pt>
                <c:pt idx="506">
                  <c:v>1651.6679999999999</c:v>
                </c:pt>
                <c:pt idx="507">
                  <c:v>1850.7360000000001</c:v>
                </c:pt>
                <c:pt idx="508">
                  <c:v>2266.5839999999998</c:v>
                </c:pt>
                <c:pt idx="509">
                  <c:v>2356.8980000000001</c:v>
                </c:pt>
                <c:pt idx="510">
                  <c:v>2072.9360000000001</c:v>
                </c:pt>
                <c:pt idx="511">
                  <c:v>1956.7049999999999</c:v>
                </c:pt>
                <c:pt idx="512">
                  <c:v>1720.7170000000001</c:v>
                </c:pt>
                <c:pt idx="513">
                  <c:v>1358.2750000000001</c:v>
                </c:pt>
                <c:pt idx="514">
                  <c:v>1246.0139999999999</c:v>
                </c:pt>
                <c:pt idx="515">
                  <c:v>969.99220000000003</c:v>
                </c:pt>
                <c:pt idx="516">
                  <c:v>471.0059</c:v>
                </c:pt>
                <c:pt idx="517">
                  <c:v>471.96089999999998</c:v>
                </c:pt>
                <c:pt idx="518">
                  <c:v>366.90620000000001</c:v>
                </c:pt>
                <c:pt idx="519">
                  <c:v>211.84569999999999</c:v>
                </c:pt>
                <c:pt idx="520">
                  <c:v>237.6953</c:v>
                </c:pt>
                <c:pt idx="521">
                  <c:v>223.50389999999999</c:v>
                </c:pt>
                <c:pt idx="522">
                  <c:v>152.67189999999999</c:v>
                </c:pt>
                <c:pt idx="523">
                  <c:v>122.5938</c:v>
                </c:pt>
                <c:pt idx="524">
                  <c:v>142.42769999999999</c:v>
                </c:pt>
                <c:pt idx="525">
                  <c:v>97.669920000000005</c:v>
                </c:pt>
                <c:pt idx="526">
                  <c:v>195.83789999999999</c:v>
                </c:pt>
                <c:pt idx="527">
                  <c:v>77.146479999999997</c:v>
                </c:pt>
                <c:pt idx="528">
                  <c:v>92.085939999999994</c:v>
                </c:pt>
                <c:pt idx="529">
                  <c:v>207.9434</c:v>
                </c:pt>
                <c:pt idx="530">
                  <c:v>145.7422</c:v>
                </c:pt>
                <c:pt idx="531">
                  <c:v>5.5976559999999997</c:v>
                </c:pt>
                <c:pt idx="532">
                  <c:v>219.4434</c:v>
                </c:pt>
                <c:pt idx="533">
                  <c:v>187.83009999999999</c:v>
                </c:pt>
                <c:pt idx="534">
                  <c:v>106.0996</c:v>
                </c:pt>
                <c:pt idx="535">
                  <c:v>189.92189999999999</c:v>
                </c:pt>
                <c:pt idx="536">
                  <c:v>203.73050000000001</c:v>
                </c:pt>
                <c:pt idx="537">
                  <c:v>43.533200000000001</c:v>
                </c:pt>
                <c:pt idx="538">
                  <c:v>45.380859999999998</c:v>
                </c:pt>
                <c:pt idx="539">
                  <c:v>198.15430000000001</c:v>
                </c:pt>
                <c:pt idx="540">
                  <c:v>322.92189999999999</c:v>
                </c:pt>
                <c:pt idx="541">
                  <c:v>23.67578</c:v>
                </c:pt>
                <c:pt idx="542">
                  <c:v>180.41800000000001</c:v>
                </c:pt>
                <c:pt idx="543">
                  <c:v>32.931640000000002</c:v>
                </c:pt>
                <c:pt idx="544">
                  <c:v>48.240229999999997</c:v>
                </c:pt>
                <c:pt idx="545">
                  <c:v>22.039059999999999</c:v>
                </c:pt>
                <c:pt idx="546">
                  <c:v>40.707030000000003</c:v>
                </c:pt>
                <c:pt idx="547">
                  <c:v>174.36519999999999</c:v>
                </c:pt>
                <c:pt idx="548">
                  <c:v>103.1133</c:v>
                </c:pt>
                <c:pt idx="549">
                  <c:v>41.236330000000002</c:v>
                </c:pt>
                <c:pt idx="550">
                  <c:v>212.1523</c:v>
                </c:pt>
                <c:pt idx="551">
                  <c:v>51.246090000000002</c:v>
                </c:pt>
                <c:pt idx="552">
                  <c:v>4.3066409999999999</c:v>
                </c:pt>
                <c:pt idx="553">
                  <c:v>135.84569999999999</c:v>
                </c:pt>
                <c:pt idx="554">
                  <c:v>176.55080000000001</c:v>
                </c:pt>
                <c:pt idx="555">
                  <c:v>69.601560000000006</c:v>
                </c:pt>
                <c:pt idx="556">
                  <c:v>142.1113</c:v>
                </c:pt>
                <c:pt idx="557">
                  <c:v>1.5253909999999999</c:v>
                </c:pt>
                <c:pt idx="558">
                  <c:v>83.166020000000003</c:v>
                </c:pt>
                <c:pt idx="559">
                  <c:v>200.64840000000001</c:v>
                </c:pt>
                <c:pt idx="560">
                  <c:v>323.125</c:v>
                </c:pt>
                <c:pt idx="561">
                  <c:v>15.798830000000001</c:v>
                </c:pt>
                <c:pt idx="562">
                  <c:v>92.664060000000006</c:v>
                </c:pt>
                <c:pt idx="563">
                  <c:v>92.119140000000002</c:v>
                </c:pt>
                <c:pt idx="564">
                  <c:v>142.666</c:v>
                </c:pt>
                <c:pt idx="565">
                  <c:v>60.128909999999998</c:v>
                </c:pt>
                <c:pt idx="566">
                  <c:v>170.56049999999999</c:v>
                </c:pt>
                <c:pt idx="567">
                  <c:v>39.015619999999998</c:v>
                </c:pt>
                <c:pt idx="568">
                  <c:v>34.029299999999999</c:v>
                </c:pt>
                <c:pt idx="569">
                  <c:v>243.37889999999999</c:v>
                </c:pt>
                <c:pt idx="570">
                  <c:v>243.73050000000001</c:v>
                </c:pt>
                <c:pt idx="571">
                  <c:v>127.0723</c:v>
                </c:pt>
                <c:pt idx="572">
                  <c:v>46.927729999999997</c:v>
                </c:pt>
                <c:pt idx="573">
                  <c:v>258.13279999999997</c:v>
                </c:pt>
                <c:pt idx="574">
                  <c:v>20.55273</c:v>
                </c:pt>
                <c:pt idx="575">
                  <c:v>117.7363</c:v>
                </c:pt>
                <c:pt idx="576">
                  <c:v>300.01560000000001</c:v>
                </c:pt>
                <c:pt idx="577">
                  <c:v>202.34960000000001</c:v>
                </c:pt>
                <c:pt idx="578">
                  <c:v>253.97069999999999</c:v>
                </c:pt>
                <c:pt idx="579">
                  <c:v>202.4512</c:v>
                </c:pt>
                <c:pt idx="580">
                  <c:v>94.216800000000006</c:v>
                </c:pt>
                <c:pt idx="581">
                  <c:v>151.03909999999999</c:v>
                </c:pt>
                <c:pt idx="582">
                  <c:v>5.71875</c:v>
                </c:pt>
                <c:pt idx="583">
                  <c:v>83.507810000000006</c:v>
                </c:pt>
                <c:pt idx="584">
                  <c:v>98.724609999999998</c:v>
                </c:pt>
                <c:pt idx="585">
                  <c:v>211.93950000000001</c:v>
                </c:pt>
                <c:pt idx="586">
                  <c:v>172.375</c:v>
                </c:pt>
                <c:pt idx="587">
                  <c:v>192.34180000000001</c:v>
                </c:pt>
                <c:pt idx="588">
                  <c:v>87.681640000000002</c:v>
                </c:pt>
                <c:pt idx="589">
                  <c:v>105.8633</c:v>
                </c:pt>
                <c:pt idx="590">
                  <c:v>33.037109999999998</c:v>
                </c:pt>
                <c:pt idx="591">
                  <c:v>59.199219999999997</c:v>
                </c:pt>
                <c:pt idx="592">
                  <c:v>7.3535159999999999</c:v>
                </c:pt>
                <c:pt idx="593">
                  <c:v>107.4961</c:v>
                </c:pt>
                <c:pt idx="594">
                  <c:v>46.763669999999998</c:v>
                </c:pt>
                <c:pt idx="595">
                  <c:v>30.888670000000001</c:v>
                </c:pt>
                <c:pt idx="596">
                  <c:v>76</c:v>
                </c:pt>
                <c:pt idx="597">
                  <c:v>55.050780000000003</c:v>
                </c:pt>
                <c:pt idx="598">
                  <c:v>143.2773</c:v>
                </c:pt>
                <c:pt idx="599">
                  <c:v>21.367190000000001</c:v>
                </c:pt>
                <c:pt idx="600">
                  <c:v>107.6816</c:v>
                </c:pt>
                <c:pt idx="601">
                  <c:v>77.748050000000006</c:v>
                </c:pt>
                <c:pt idx="602">
                  <c:v>26.810549999999999</c:v>
                </c:pt>
                <c:pt idx="603">
                  <c:v>90.960939999999994</c:v>
                </c:pt>
                <c:pt idx="604">
                  <c:v>119.90430000000001</c:v>
                </c:pt>
                <c:pt idx="605">
                  <c:v>159.93549999999999</c:v>
                </c:pt>
                <c:pt idx="606">
                  <c:v>197.9648</c:v>
                </c:pt>
                <c:pt idx="607">
                  <c:v>253.98050000000001</c:v>
                </c:pt>
                <c:pt idx="608">
                  <c:v>161.77539999999999</c:v>
                </c:pt>
                <c:pt idx="609">
                  <c:v>148.7773</c:v>
                </c:pt>
                <c:pt idx="610">
                  <c:v>211.76949999999999</c:v>
                </c:pt>
                <c:pt idx="611">
                  <c:v>56.210940000000001</c:v>
                </c:pt>
                <c:pt idx="612">
                  <c:v>122.7266</c:v>
                </c:pt>
                <c:pt idx="613">
                  <c:v>66.65625</c:v>
                </c:pt>
                <c:pt idx="614">
                  <c:v>128.5762</c:v>
                </c:pt>
                <c:pt idx="615">
                  <c:v>125.4883</c:v>
                </c:pt>
                <c:pt idx="616">
                  <c:v>201.39060000000001</c:v>
                </c:pt>
                <c:pt idx="617">
                  <c:v>182.28909999999999</c:v>
                </c:pt>
                <c:pt idx="618">
                  <c:v>249.18950000000001</c:v>
                </c:pt>
                <c:pt idx="619">
                  <c:v>198.63669999999999</c:v>
                </c:pt>
                <c:pt idx="620">
                  <c:v>212.42189999999999</c:v>
                </c:pt>
                <c:pt idx="621">
                  <c:v>97.851560000000006</c:v>
                </c:pt>
                <c:pt idx="622">
                  <c:v>164.72659999999999</c:v>
                </c:pt>
                <c:pt idx="623">
                  <c:v>141.59569999999999</c:v>
                </c:pt>
                <c:pt idx="624">
                  <c:v>49.634770000000003</c:v>
                </c:pt>
                <c:pt idx="625">
                  <c:v>63.505859999999998</c:v>
                </c:pt>
                <c:pt idx="626">
                  <c:v>229.36330000000001</c:v>
                </c:pt>
                <c:pt idx="627">
                  <c:v>109.2148</c:v>
                </c:pt>
                <c:pt idx="628">
                  <c:v>144.06049999999999</c:v>
                </c:pt>
                <c:pt idx="629">
                  <c:v>242.90039999999999</c:v>
                </c:pt>
                <c:pt idx="630">
                  <c:v>119.7363</c:v>
                </c:pt>
                <c:pt idx="631">
                  <c:v>135.5625</c:v>
                </c:pt>
                <c:pt idx="632">
                  <c:v>20.380859999999998</c:v>
                </c:pt>
                <c:pt idx="633">
                  <c:v>179.1953</c:v>
                </c:pt>
                <c:pt idx="634">
                  <c:v>138</c:v>
                </c:pt>
                <c:pt idx="635">
                  <c:v>176.80080000000001</c:v>
                </c:pt>
                <c:pt idx="636">
                  <c:v>142.60740000000001</c:v>
                </c:pt>
                <c:pt idx="637">
                  <c:v>312.40820000000002</c:v>
                </c:pt>
                <c:pt idx="638">
                  <c:v>293.20510000000002</c:v>
                </c:pt>
                <c:pt idx="639">
                  <c:v>301.99020000000002</c:v>
                </c:pt>
                <c:pt idx="640">
                  <c:v>291.76949999999999</c:v>
                </c:pt>
                <c:pt idx="641">
                  <c:v>20.544920000000001</c:v>
                </c:pt>
                <c:pt idx="642">
                  <c:v>119.3086</c:v>
                </c:pt>
                <c:pt idx="643">
                  <c:v>119.0645</c:v>
                </c:pt>
                <c:pt idx="644">
                  <c:v>236.8184</c:v>
                </c:pt>
                <c:pt idx="645">
                  <c:v>13.54688</c:v>
                </c:pt>
                <c:pt idx="646">
                  <c:v>85.283199999999994</c:v>
                </c:pt>
                <c:pt idx="647">
                  <c:v>117.0625</c:v>
                </c:pt>
                <c:pt idx="648">
                  <c:v>76.548829999999995</c:v>
                </c:pt>
                <c:pt idx="649">
                  <c:v>183.21090000000001</c:v>
                </c:pt>
                <c:pt idx="650">
                  <c:v>306.8691</c:v>
                </c:pt>
                <c:pt idx="651">
                  <c:v>297.72070000000002</c:v>
                </c:pt>
                <c:pt idx="652">
                  <c:v>224.36519999999999</c:v>
                </c:pt>
                <c:pt idx="653">
                  <c:v>157.01169999999999</c:v>
                </c:pt>
                <c:pt idx="654">
                  <c:v>125.0273</c:v>
                </c:pt>
                <c:pt idx="655">
                  <c:v>88.636719999999997</c:v>
                </c:pt>
                <c:pt idx="656">
                  <c:v>69.927729999999997</c:v>
                </c:pt>
                <c:pt idx="657">
                  <c:v>51.292969999999997</c:v>
                </c:pt>
                <c:pt idx="658">
                  <c:v>105.6699</c:v>
                </c:pt>
                <c:pt idx="659">
                  <c:v>88.283199999999994</c:v>
                </c:pt>
                <c:pt idx="660">
                  <c:v>145.8887</c:v>
                </c:pt>
                <c:pt idx="661">
                  <c:v>293.05079999999998</c:v>
                </c:pt>
                <c:pt idx="662">
                  <c:v>105.6465</c:v>
                </c:pt>
                <c:pt idx="663">
                  <c:v>15.720700000000001</c:v>
                </c:pt>
                <c:pt idx="664">
                  <c:v>31.621089999999999</c:v>
                </c:pt>
                <c:pt idx="665">
                  <c:v>163.7227</c:v>
                </c:pt>
                <c:pt idx="666">
                  <c:v>180.0078</c:v>
                </c:pt>
                <c:pt idx="667">
                  <c:v>32.560549999999999</c:v>
                </c:pt>
                <c:pt idx="668">
                  <c:v>74.109380000000002</c:v>
                </c:pt>
                <c:pt idx="669">
                  <c:v>59.183590000000002</c:v>
                </c:pt>
                <c:pt idx="670">
                  <c:v>242.74610000000001</c:v>
                </c:pt>
                <c:pt idx="671">
                  <c:v>122.1914</c:v>
                </c:pt>
                <c:pt idx="672">
                  <c:v>91.041020000000003</c:v>
                </c:pt>
                <c:pt idx="673">
                  <c:v>4.625</c:v>
                </c:pt>
                <c:pt idx="674">
                  <c:v>187.22460000000001</c:v>
                </c:pt>
                <c:pt idx="675">
                  <c:v>178.69139999999999</c:v>
                </c:pt>
                <c:pt idx="676">
                  <c:v>191.28319999999999</c:v>
                </c:pt>
                <c:pt idx="677">
                  <c:v>6.0761719999999997</c:v>
                </c:pt>
                <c:pt idx="678">
                  <c:v>200.54490000000001</c:v>
                </c:pt>
                <c:pt idx="679">
                  <c:v>199.12299999999999</c:v>
                </c:pt>
                <c:pt idx="680">
                  <c:v>6.3007809999999997</c:v>
                </c:pt>
                <c:pt idx="681">
                  <c:v>180.1797</c:v>
                </c:pt>
                <c:pt idx="682">
                  <c:v>106.7148</c:v>
                </c:pt>
                <c:pt idx="683">
                  <c:v>24.78125</c:v>
                </c:pt>
                <c:pt idx="684">
                  <c:v>42.330080000000002</c:v>
                </c:pt>
                <c:pt idx="685">
                  <c:v>62.720700000000001</c:v>
                </c:pt>
                <c:pt idx="686">
                  <c:v>142.26169999999999</c:v>
                </c:pt>
                <c:pt idx="687">
                  <c:v>5.4726559999999997</c:v>
                </c:pt>
                <c:pt idx="688">
                  <c:v>184.08590000000001</c:v>
                </c:pt>
                <c:pt idx="689">
                  <c:v>36.615229999999997</c:v>
                </c:pt>
                <c:pt idx="690">
                  <c:v>95.140619999999998</c:v>
                </c:pt>
                <c:pt idx="691">
                  <c:v>169.66409999999999</c:v>
                </c:pt>
                <c:pt idx="692">
                  <c:v>213.00980000000001</c:v>
                </c:pt>
                <c:pt idx="693">
                  <c:v>146.54300000000001</c:v>
                </c:pt>
                <c:pt idx="694">
                  <c:v>80.056640000000002</c:v>
                </c:pt>
                <c:pt idx="695">
                  <c:v>86.582030000000003</c:v>
                </c:pt>
                <c:pt idx="696">
                  <c:v>18.626950000000001</c:v>
                </c:pt>
                <c:pt idx="697">
                  <c:v>39.373049999999999</c:v>
                </c:pt>
                <c:pt idx="698">
                  <c:v>1.8769530000000001</c:v>
                </c:pt>
                <c:pt idx="699">
                  <c:v>6.3886719999999997</c:v>
                </c:pt>
                <c:pt idx="700">
                  <c:v>120.09180000000001</c:v>
                </c:pt>
                <c:pt idx="701">
                  <c:v>126.5215</c:v>
                </c:pt>
                <c:pt idx="702">
                  <c:v>262.92579999999998</c:v>
                </c:pt>
                <c:pt idx="703">
                  <c:v>193.37110000000001</c:v>
                </c:pt>
                <c:pt idx="704">
                  <c:v>116.8438</c:v>
                </c:pt>
                <c:pt idx="705">
                  <c:v>105.3125</c:v>
                </c:pt>
                <c:pt idx="706">
                  <c:v>116.7812</c:v>
                </c:pt>
                <c:pt idx="707">
                  <c:v>30.753910000000001</c:v>
                </c:pt>
                <c:pt idx="708">
                  <c:v>73.6875</c:v>
                </c:pt>
                <c:pt idx="709">
                  <c:v>139.13480000000001</c:v>
                </c:pt>
                <c:pt idx="710">
                  <c:v>168.3477</c:v>
                </c:pt>
                <c:pt idx="711">
                  <c:v>101.666</c:v>
                </c:pt>
                <c:pt idx="712">
                  <c:v>81.595699999999994</c:v>
                </c:pt>
                <c:pt idx="713">
                  <c:v>19.962890000000002</c:v>
                </c:pt>
                <c:pt idx="714">
                  <c:v>219.291</c:v>
                </c:pt>
                <c:pt idx="715">
                  <c:v>287.47460000000001</c:v>
                </c:pt>
                <c:pt idx="716">
                  <c:v>69.849609999999998</c:v>
                </c:pt>
                <c:pt idx="717">
                  <c:v>147.8613</c:v>
                </c:pt>
                <c:pt idx="718">
                  <c:v>113.48050000000001</c:v>
                </c:pt>
                <c:pt idx="719">
                  <c:v>2.5703130000000001</c:v>
                </c:pt>
                <c:pt idx="720">
                  <c:v>78.765619999999998</c:v>
                </c:pt>
                <c:pt idx="721">
                  <c:v>21.033200000000001</c:v>
                </c:pt>
                <c:pt idx="722">
                  <c:v>173.04689999999999</c:v>
                </c:pt>
                <c:pt idx="723">
                  <c:v>151.37110000000001</c:v>
                </c:pt>
                <c:pt idx="724">
                  <c:v>211.69919999999999</c:v>
                </c:pt>
                <c:pt idx="725">
                  <c:v>120.02930000000001</c:v>
                </c:pt>
                <c:pt idx="726">
                  <c:v>219.35740000000001</c:v>
                </c:pt>
                <c:pt idx="727">
                  <c:v>143.68549999999999</c:v>
                </c:pt>
                <c:pt idx="728">
                  <c:v>223.0137</c:v>
                </c:pt>
                <c:pt idx="729">
                  <c:v>270.33789999999999</c:v>
                </c:pt>
                <c:pt idx="730">
                  <c:v>3.6640630000000001</c:v>
                </c:pt>
                <c:pt idx="731">
                  <c:v>257.51760000000002</c:v>
                </c:pt>
                <c:pt idx="732">
                  <c:v>85.839839999999995</c:v>
                </c:pt>
                <c:pt idx="733">
                  <c:v>162.0762</c:v>
                </c:pt>
                <c:pt idx="734">
                  <c:v>137.39840000000001</c:v>
                </c:pt>
                <c:pt idx="735">
                  <c:v>85.720699999999994</c:v>
                </c:pt>
                <c:pt idx="736">
                  <c:v>102.45310000000001</c:v>
                </c:pt>
                <c:pt idx="737">
                  <c:v>76.076170000000005</c:v>
                </c:pt>
                <c:pt idx="738">
                  <c:v>97.6875</c:v>
                </c:pt>
                <c:pt idx="739">
                  <c:v>65.009770000000003</c:v>
                </c:pt>
                <c:pt idx="740">
                  <c:v>144.33199999999999</c:v>
                </c:pt>
                <c:pt idx="741">
                  <c:v>151.6523</c:v>
                </c:pt>
                <c:pt idx="742">
                  <c:v>58.976559999999999</c:v>
                </c:pt>
                <c:pt idx="743">
                  <c:v>43.701169999999998</c:v>
                </c:pt>
                <c:pt idx="744">
                  <c:v>135.45699999999999</c:v>
                </c:pt>
                <c:pt idx="745">
                  <c:v>86.673829999999995</c:v>
                </c:pt>
                <c:pt idx="746">
                  <c:v>246.97659999999999</c:v>
                </c:pt>
                <c:pt idx="747">
                  <c:v>171.28319999999999</c:v>
                </c:pt>
                <c:pt idx="748">
                  <c:v>224.71680000000001</c:v>
                </c:pt>
                <c:pt idx="749">
                  <c:v>69.888670000000005</c:v>
                </c:pt>
                <c:pt idx="750">
                  <c:v>273.19529999999997</c:v>
                </c:pt>
                <c:pt idx="751">
                  <c:v>231.50200000000001</c:v>
                </c:pt>
                <c:pt idx="752">
                  <c:v>258.53519999999997</c:v>
                </c:pt>
                <c:pt idx="753">
                  <c:v>102.8438</c:v>
                </c:pt>
                <c:pt idx="754">
                  <c:v>394.15429999999998</c:v>
                </c:pt>
                <c:pt idx="755">
                  <c:v>324.46289999999999</c:v>
                </c:pt>
                <c:pt idx="756">
                  <c:v>276.77539999999999</c:v>
                </c:pt>
                <c:pt idx="757">
                  <c:v>375.08789999999999</c:v>
                </c:pt>
                <c:pt idx="758">
                  <c:v>436.39839999999998</c:v>
                </c:pt>
                <c:pt idx="759">
                  <c:v>409.71089999999998</c:v>
                </c:pt>
                <c:pt idx="760">
                  <c:v>581.02340000000004</c:v>
                </c:pt>
                <c:pt idx="761">
                  <c:v>397.10739999999998</c:v>
                </c:pt>
                <c:pt idx="762">
                  <c:v>358.43360000000001</c:v>
                </c:pt>
                <c:pt idx="763">
                  <c:v>601.76170000000002</c:v>
                </c:pt>
                <c:pt idx="764">
                  <c:v>583.08789999999999</c:v>
                </c:pt>
                <c:pt idx="765">
                  <c:v>509.14449999999999</c:v>
                </c:pt>
                <c:pt idx="766">
                  <c:v>780.47460000000001</c:v>
                </c:pt>
                <c:pt idx="767">
                  <c:v>702.73829999999998</c:v>
                </c:pt>
                <c:pt idx="768">
                  <c:v>680.07619999999997</c:v>
                </c:pt>
                <c:pt idx="769">
                  <c:v>750.41409999999996</c:v>
                </c:pt>
                <c:pt idx="770">
                  <c:v>784.75390000000004</c:v>
                </c:pt>
                <c:pt idx="771">
                  <c:v>987.10159999999996</c:v>
                </c:pt>
                <c:pt idx="772">
                  <c:v>1119.4490000000001</c:v>
                </c:pt>
                <c:pt idx="773">
                  <c:v>1047.826</c:v>
                </c:pt>
                <c:pt idx="774">
                  <c:v>1253.2070000000001</c:v>
                </c:pt>
                <c:pt idx="775">
                  <c:v>1343.59</c:v>
                </c:pt>
                <c:pt idx="776">
                  <c:v>1496.9939999999999</c:v>
                </c:pt>
                <c:pt idx="777">
                  <c:v>1514.336</c:v>
                </c:pt>
                <c:pt idx="778">
                  <c:v>1913.7439999999999</c:v>
                </c:pt>
                <c:pt idx="779">
                  <c:v>1664.154</c:v>
                </c:pt>
                <c:pt idx="780">
                  <c:v>1589.6020000000001</c:v>
                </c:pt>
                <c:pt idx="781">
                  <c:v>1487.0530000000001</c:v>
                </c:pt>
                <c:pt idx="782">
                  <c:v>1068.508</c:v>
                </c:pt>
                <c:pt idx="783">
                  <c:v>668.50779999999997</c:v>
                </c:pt>
                <c:pt idx="784">
                  <c:v>782.87300000000005</c:v>
                </c:pt>
                <c:pt idx="785">
                  <c:v>471.35739999999998</c:v>
                </c:pt>
                <c:pt idx="786">
                  <c:v>463.86130000000003</c:v>
                </c:pt>
                <c:pt idx="787">
                  <c:v>562.26170000000002</c:v>
                </c:pt>
                <c:pt idx="788">
                  <c:v>61.335940000000001</c:v>
                </c:pt>
                <c:pt idx="789">
                  <c:v>426.86130000000003</c:v>
                </c:pt>
                <c:pt idx="790">
                  <c:v>9.3886719999999997</c:v>
                </c:pt>
                <c:pt idx="791">
                  <c:v>152.20699999999999</c:v>
                </c:pt>
                <c:pt idx="792">
                  <c:v>237.75980000000001</c:v>
                </c:pt>
                <c:pt idx="793">
                  <c:v>323.76760000000002</c:v>
                </c:pt>
                <c:pt idx="794">
                  <c:v>338.32619999999997</c:v>
                </c:pt>
                <c:pt idx="795">
                  <c:v>280.88670000000002</c:v>
                </c:pt>
                <c:pt idx="796">
                  <c:v>248.4512</c:v>
                </c:pt>
                <c:pt idx="797">
                  <c:v>43.140619999999998</c:v>
                </c:pt>
                <c:pt idx="798">
                  <c:v>56.412109999999998</c:v>
                </c:pt>
                <c:pt idx="799">
                  <c:v>356.97070000000002</c:v>
                </c:pt>
                <c:pt idx="800">
                  <c:v>89.080079999999995</c:v>
                </c:pt>
                <c:pt idx="801">
                  <c:v>91.445310000000006</c:v>
                </c:pt>
                <c:pt idx="802">
                  <c:v>36.007809999999999</c:v>
                </c:pt>
                <c:pt idx="803">
                  <c:v>165.43360000000001</c:v>
                </c:pt>
                <c:pt idx="804">
                  <c:v>122.9512</c:v>
                </c:pt>
                <c:pt idx="805">
                  <c:v>114.4902</c:v>
                </c:pt>
                <c:pt idx="806">
                  <c:v>260.03320000000002</c:v>
                </c:pt>
                <c:pt idx="807">
                  <c:v>27.994140000000002</c:v>
                </c:pt>
                <c:pt idx="808">
                  <c:v>176.5684</c:v>
                </c:pt>
                <c:pt idx="809">
                  <c:v>161.14060000000001</c:v>
                </c:pt>
                <c:pt idx="810">
                  <c:v>316.72460000000001</c:v>
                </c:pt>
                <c:pt idx="811">
                  <c:v>388.3184</c:v>
                </c:pt>
                <c:pt idx="812">
                  <c:v>273.91019999999997</c:v>
                </c:pt>
                <c:pt idx="813">
                  <c:v>289.50979999999998</c:v>
                </c:pt>
                <c:pt idx="814">
                  <c:v>314.1191</c:v>
                </c:pt>
                <c:pt idx="815">
                  <c:v>394.73239999999998</c:v>
                </c:pt>
                <c:pt idx="816">
                  <c:v>343.28519999999997</c:v>
                </c:pt>
                <c:pt idx="817">
                  <c:v>225.37299999999999</c:v>
                </c:pt>
                <c:pt idx="818">
                  <c:v>215.69919999999999</c:v>
                </c:pt>
                <c:pt idx="819">
                  <c:v>385.81639999999999</c:v>
                </c:pt>
                <c:pt idx="820">
                  <c:v>384.44529999999997</c:v>
                </c:pt>
                <c:pt idx="821">
                  <c:v>505.07619999999997</c:v>
                </c:pt>
                <c:pt idx="822">
                  <c:v>761.71479999999997</c:v>
                </c:pt>
                <c:pt idx="823">
                  <c:v>726.35739999999998</c:v>
                </c:pt>
                <c:pt idx="824">
                  <c:v>628.00199999999995</c:v>
                </c:pt>
                <c:pt idx="825">
                  <c:v>823.65229999999997</c:v>
                </c:pt>
                <c:pt idx="826">
                  <c:v>677.3066</c:v>
                </c:pt>
                <c:pt idx="827">
                  <c:v>774.08199999999999</c:v>
                </c:pt>
                <c:pt idx="828">
                  <c:v>1090.742</c:v>
                </c:pt>
                <c:pt idx="829">
                  <c:v>1122.4059999999999</c:v>
                </c:pt>
                <c:pt idx="830">
                  <c:v>1420.0740000000001</c:v>
                </c:pt>
                <c:pt idx="831">
                  <c:v>2006.748</c:v>
                </c:pt>
                <c:pt idx="832">
                  <c:v>2417.4259999999999</c:v>
                </c:pt>
                <c:pt idx="833">
                  <c:v>3349.9609999999998</c:v>
                </c:pt>
                <c:pt idx="834">
                  <c:v>4883.6480000000001</c:v>
                </c:pt>
                <c:pt idx="835">
                  <c:v>6572.34</c:v>
                </c:pt>
                <c:pt idx="836">
                  <c:v>9685.0349999999999</c:v>
                </c:pt>
                <c:pt idx="837">
                  <c:v>13808.6</c:v>
                </c:pt>
                <c:pt idx="838">
                  <c:v>20218.310000000001</c:v>
                </c:pt>
                <c:pt idx="839">
                  <c:v>26874.79</c:v>
                </c:pt>
                <c:pt idx="840">
                  <c:v>32125.49</c:v>
                </c:pt>
                <c:pt idx="841">
                  <c:v>35655.21</c:v>
                </c:pt>
                <c:pt idx="842">
                  <c:v>34450.949999999997</c:v>
                </c:pt>
                <c:pt idx="843">
                  <c:v>29567.67</c:v>
                </c:pt>
                <c:pt idx="844">
                  <c:v>24469.4</c:v>
                </c:pt>
                <c:pt idx="845">
                  <c:v>19485.14</c:v>
                </c:pt>
                <c:pt idx="846">
                  <c:v>13846.88</c:v>
                </c:pt>
                <c:pt idx="847">
                  <c:v>8956.6329999999998</c:v>
                </c:pt>
                <c:pt idx="848">
                  <c:v>5693.3850000000002</c:v>
                </c:pt>
                <c:pt idx="849">
                  <c:v>3472.1480000000001</c:v>
                </c:pt>
                <c:pt idx="850">
                  <c:v>2556.8809999999999</c:v>
                </c:pt>
                <c:pt idx="851">
                  <c:v>1740.67</c:v>
                </c:pt>
                <c:pt idx="852">
                  <c:v>1214.4690000000001</c:v>
                </c:pt>
                <c:pt idx="853">
                  <c:v>967.26949999999999</c:v>
                </c:pt>
                <c:pt idx="854">
                  <c:v>788.07619999999997</c:v>
                </c:pt>
                <c:pt idx="855">
                  <c:v>472.88869999999997</c:v>
                </c:pt>
                <c:pt idx="856">
                  <c:v>371.70510000000002</c:v>
                </c:pt>
                <c:pt idx="857">
                  <c:v>341.52929999999998</c:v>
                </c:pt>
                <c:pt idx="858">
                  <c:v>273.35550000000001</c:v>
                </c:pt>
                <c:pt idx="859">
                  <c:v>280.19729999999998</c:v>
                </c:pt>
                <c:pt idx="860">
                  <c:v>76.035160000000005</c:v>
                </c:pt>
                <c:pt idx="861">
                  <c:v>278.875</c:v>
                </c:pt>
                <c:pt idx="862">
                  <c:v>190.72069999999999</c:v>
                </c:pt>
                <c:pt idx="863">
                  <c:v>393.41019999999997</c:v>
                </c:pt>
                <c:pt idx="864">
                  <c:v>285.26560000000001</c:v>
                </c:pt>
                <c:pt idx="865">
                  <c:v>260.21879999999999</c:v>
                </c:pt>
                <c:pt idx="866">
                  <c:v>244.12299999999999</c:v>
                </c:pt>
                <c:pt idx="867">
                  <c:v>317.02929999999998</c:v>
                </c:pt>
                <c:pt idx="868">
                  <c:v>301.93950000000001</c:v>
                </c:pt>
                <c:pt idx="869">
                  <c:v>240.85550000000001</c:v>
                </c:pt>
                <c:pt idx="870">
                  <c:v>240.7773</c:v>
                </c:pt>
                <c:pt idx="871">
                  <c:v>240.70310000000001</c:v>
                </c:pt>
                <c:pt idx="872">
                  <c:v>476.63479999999998</c:v>
                </c:pt>
                <c:pt idx="873">
                  <c:v>292.57229999999998</c:v>
                </c:pt>
                <c:pt idx="874">
                  <c:v>402.51760000000002</c:v>
                </c:pt>
                <c:pt idx="875">
                  <c:v>479.46480000000003</c:v>
                </c:pt>
                <c:pt idx="876">
                  <c:v>330.41800000000001</c:v>
                </c:pt>
                <c:pt idx="877">
                  <c:v>351.37700000000001</c:v>
                </c:pt>
                <c:pt idx="878">
                  <c:v>323.33980000000003</c:v>
                </c:pt>
                <c:pt idx="879">
                  <c:v>445.33010000000002</c:v>
                </c:pt>
                <c:pt idx="880">
                  <c:v>322.36720000000003</c:v>
                </c:pt>
                <c:pt idx="881">
                  <c:v>379.2559</c:v>
                </c:pt>
                <c:pt idx="882">
                  <c:v>315.36130000000003</c:v>
                </c:pt>
                <c:pt idx="883">
                  <c:v>136.34960000000001</c:v>
                </c:pt>
                <c:pt idx="884">
                  <c:v>216.34569999999999</c:v>
                </c:pt>
                <c:pt idx="885">
                  <c:v>136.34569999999999</c:v>
                </c:pt>
                <c:pt idx="886">
                  <c:v>278.35160000000002</c:v>
                </c:pt>
                <c:pt idx="887">
                  <c:v>273.3965</c:v>
                </c:pt>
                <c:pt idx="888">
                  <c:v>145.44919999999999</c:v>
                </c:pt>
                <c:pt idx="889">
                  <c:v>181.50200000000001</c:v>
                </c:pt>
                <c:pt idx="890">
                  <c:v>217.5703</c:v>
                </c:pt>
                <c:pt idx="891">
                  <c:v>182.64060000000001</c:v>
                </c:pt>
                <c:pt idx="892">
                  <c:v>295.1816</c:v>
                </c:pt>
                <c:pt idx="893">
                  <c:v>111.2617</c:v>
                </c:pt>
                <c:pt idx="894">
                  <c:v>8.4765630000000005</c:v>
                </c:pt>
                <c:pt idx="895">
                  <c:v>463.08589999999998</c:v>
                </c:pt>
                <c:pt idx="896">
                  <c:v>253.32810000000001</c:v>
                </c:pt>
                <c:pt idx="897">
                  <c:v>212.42769999999999</c:v>
                </c:pt>
                <c:pt idx="898">
                  <c:v>181.5352</c:v>
                </c:pt>
                <c:pt idx="899">
                  <c:v>71.337890000000002</c:v>
                </c:pt>
                <c:pt idx="900">
                  <c:v>108.4395</c:v>
                </c:pt>
                <c:pt idx="901">
                  <c:v>164.64840000000001</c:v>
                </c:pt>
                <c:pt idx="902">
                  <c:v>163.43360000000001</c:v>
                </c:pt>
                <c:pt idx="903">
                  <c:v>259.56639999999999</c:v>
                </c:pt>
                <c:pt idx="904">
                  <c:v>334.70119999999997</c:v>
                </c:pt>
                <c:pt idx="905">
                  <c:v>165.30269999999999</c:v>
                </c:pt>
                <c:pt idx="906">
                  <c:v>217.4453</c:v>
                </c:pt>
                <c:pt idx="907">
                  <c:v>83.408199999999994</c:v>
                </c:pt>
                <c:pt idx="908">
                  <c:v>391.70119999999997</c:v>
                </c:pt>
                <c:pt idx="909">
                  <c:v>240.81639999999999</c:v>
                </c:pt>
                <c:pt idx="910">
                  <c:v>158.0684</c:v>
                </c:pt>
                <c:pt idx="911">
                  <c:v>480.97269999999997</c:v>
                </c:pt>
                <c:pt idx="912">
                  <c:v>67.984380000000002</c:v>
                </c:pt>
                <c:pt idx="913">
                  <c:v>37.027340000000002</c:v>
                </c:pt>
                <c:pt idx="914">
                  <c:v>110.0449</c:v>
                </c:pt>
                <c:pt idx="915">
                  <c:v>265.06639999999999</c:v>
                </c:pt>
                <c:pt idx="916">
                  <c:v>272.08980000000003</c:v>
                </c:pt>
                <c:pt idx="917">
                  <c:v>298.16210000000001</c:v>
                </c:pt>
                <c:pt idx="918">
                  <c:v>298.19139999999999</c:v>
                </c:pt>
                <c:pt idx="919">
                  <c:v>72.226560000000006</c:v>
                </c:pt>
                <c:pt idx="920">
                  <c:v>187.50200000000001</c:v>
                </c:pt>
                <c:pt idx="921">
                  <c:v>170.9941</c:v>
                </c:pt>
                <c:pt idx="922">
                  <c:v>102.5078</c:v>
                </c:pt>
                <c:pt idx="923">
                  <c:v>241.55860000000001</c:v>
                </c:pt>
                <c:pt idx="924">
                  <c:v>52.611330000000002</c:v>
                </c:pt>
                <c:pt idx="925">
                  <c:v>364.66800000000001</c:v>
                </c:pt>
                <c:pt idx="926">
                  <c:v>327.90230000000003</c:v>
                </c:pt>
                <c:pt idx="927">
                  <c:v>308.96879999999999</c:v>
                </c:pt>
                <c:pt idx="928">
                  <c:v>282.29489999999998</c:v>
                </c:pt>
                <c:pt idx="929">
                  <c:v>275.61520000000002</c:v>
                </c:pt>
                <c:pt idx="930">
                  <c:v>271.20699999999999</c:v>
                </c:pt>
                <c:pt idx="931">
                  <c:v>284.59379999999999</c:v>
                </c:pt>
                <c:pt idx="932">
                  <c:v>277.67380000000003</c:v>
                </c:pt>
                <c:pt idx="933">
                  <c:v>306.99799999999999</c:v>
                </c:pt>
                <c:pt idx="934">
                  <c:v>317.51560000000001</c:v>
                </c:pt>
                <c:pt idx="935">
                  <c:v>314.93360000000001</c:v>
                </c:pt>
                <c:pt idx="936">
                  <c:v>279.02730000000003</c:v>
                </c:pt>
                <c:pt idx="937">
                  <c:v>278.13279999999997</c:v>
                </c:pt>
                <c:pt idx="938">
                  <c:v>191.2441</c:v>
                </c:pt>
                <c:pt idx="939">
                  <c:v>215.35740000000001</c:v>
                </c:pt>
                <c:pt idx="940">
                  <c:v>64.476560000000006</c:v>
                </c:pt>
                <c:pt idx="941">
                  <c:v>209.5977</c:v>
                </c:pt>
                <c:pt idx="942">
                  <c:v>158.72069999999999</c:v>
                </c:pt>
                <c:pt idx="943">
                  <c:v>240.84569999999999</c:v>
                </c:pt>
                <c:pt idx="944">
                  <c:v>202.97460000000001</c:v>
                </c:pt>
                <c:pt idx="945">
                  <c:v>259.10550000000001</c:v>
                </c:pt>
                <c:pt idx="946">
                  <c:v>371.24020000000002</c:v>
                </c:pt>
                <c:pt idx="947">
                  <c:v>195.38480000000001</c:v>
                </c:pt>
                <c:pt idx="948">
                  <c:v>67.533199999999994</c:v>
                </c:pt>
                <c:pt idx="949">
                  <c:v>96.681640000000002</c:v>
                </c:pt>
                <c:pt idx="950">
                  <c:v>78.832030000000003</c:v>
                </c:pt>
                <c:pt idx="951">
                  <c:v>28.986329999999999</c:v>
                </c:pt>
                <c:pt idx="952">
                  <c:v>154.1953</c:v>
                </c:pt>
                <c:pt idx="953">
                  <c:v>142.3613</c:v>
                </c:pt>
                <c:pt idx="954">
                  <c:v>289.53120000000001</c:v>
                </c:pt>
                <c:pt idx="955">
                  <c:v>153.70310000000001</c:v>
                </c:pt>
                <c:pt idx="956">
                  <c:v>136.875</c:v>
                </c:pt>
                <c:pt idx="957">
                  <c:v>310.08980000000003</c:v>
                </c:pt>
                <c:pt idx="958">
                  <c:v>190.3066</c:v>
                </c:pt>
                <c:pt idx="959">
                  <c:v>160.5273</c:v>
                </c:pt>
                <c:pt idx="960">
                  <c:v>222.75</c:v>
                </c:pt>
                <c:pt idx="961">
                  <c:v>252.97659999999999</c:v>
                </c:pt>
                <c:pt idx="962">
                  <c:v>153.20310000000001</c:v>
                </c:pt>
                <c:pt idx="963">
                  <c:v>170.43360000000001</c:v>
                </c:pt>
                <c:pt idx="964">
                  <c:v>30.67578</c:v>
                </c:pt>
                <c:pt idx="965">
                  <c:v>173.92189999999999</c:v>
                </c:pt>
                <c:pt idx="966">
                  <c:v>141.17189999999999</c:v>
                </c:pt>
                <c:pt idx="967">
                  <c:v>75.425780000000003</c:v>
                </c:pt>
                <c:pt idx="968">
                  <c:v>171.09569999999999</c:v>
                </c:pt>
                <c:pt idx="969">
                  <c:v>177.35939999999999</c:v>
                </c:pt>
                <c:pt idx="970">
                  <c:v>265.62889999999999</c:v>
                </c:pt>
                <c:pt idx="971">
                  <c:v>125.8965</c:v>
                </c:pt>
                <c:pt idx="972">
                  <c:v>74.167969999999997</c:v>
                </c:pt>
                <c:pt idx="973">
                  <c:v>198.4375</c:v>
                </c:pt>
                <c:pt idx="974">
                  <c:v>236.71090000000001</c:v>
                </c:pt>
                <c:pt idx="975">
                  <c:v>193.3887</c:v>
                </c:pt>
                <c:pt idx="976">
                  <c:v>440.666</c:v>
                </c:pt>
                <c:pt idx="977">
                  <c:v>221.9434</c:v>
                </c:pt>
                <c:pt idx="978">
                  <c:v>12.222659999999999</c:v>
                </c:pt>
                <c:pt idx="979">
                  <c:v>99.501949999999994</c:v>
                </c:pt>
                <c:pt idx="980">
                  <c:v>229.78319999999999</c:v>
                </c:pt>
                <c:pt idx="981">
                  <c:v>82.064449999999994</c:v>
                </c:pt>
                <c:pt idx="982">
                  <c:v>286.34570000000002</c:v>
                </c:pt>
                <c:pt idx="983">
                  <c:v>323.65820000000002</c:v>
                </c:pt>
                <c:pt idx="984">
                  <c:v>10.908200000000001</c:v>
                </c:pt>
                <c:pt idx="985">
                  <c:v>245.3965</c:v>
                </c:pt>
                <c:pt idx="986">
                  <c:v>370.709</c:v>
                </c:pt>
                <c:pt idx="987">
                  <c:v>148.0215</c:v>
                </c:pt>
                <c:pt idx="988">
                  <c:v>188.33789999999999</c:v>
                </c:pt>
                <c:pt idx="989">
                  <c:v>267.66800000000001</c:v>
                </c:pt>
                <c:pt idx="990">
                  <c:v>209.00389999999999</c:v>
                </c:pt>
                <c:pt idx="991">
                  <c:v>339.33980000000003</c:v>
                </c:pt>
                <c:pt idx="992">
                  <c:v>314.83589999999998</c:v>
                </c:pt>
                <c:pt idx="993">
                  <c:v>265.01369999999997</c:v>
                </c:pt>
                <c:pt idx="994">
                  <c:v>302.35160000000002</c:v>
                </c:pt>
                <c:pt idx="995">
                  <c:v>133.6934</c:v>
                </c:pt>
                <c:pt idx="996">
                  <c:v>70.035160000000005</c:v>
                </c:pt>
                <c:pt idx="997">
                  <c:v>91.378910000000005</c:v>
                </c:pt>
                <c:pt idx="998">
                  <c:v>29.720700000000001</c:v>
                </c:pt>
                <c:pt idx="999">
                  <c:v>20.169920000000001</c:v>
                </c:pt>
                <c:pt idx="1000">
                  <c:v>27.486329999999999</c:v>
                </c:pt>
                <c:pt idx="1001">
                  <c:v>7.8378909999999999</c:v>
                </c:pt>
                <c:pt idx="1002">
                  <c:v>53.162109999999998</c:v>
                </c:pt>
                <c:pt idx="1003">
                  <c:v>123.48439999999999</c:v>
                </c:pt>
                <c:pt idx="1004">
                  <c:v>259.81049999999999</c:v>
                </c:pt>
                <c:pt idx="1005">
                  <c:v>276.26560000000001</c:v>
                </c:pt>
                <c:pt idx="1006">
                  <c:v>205.46090000000001</c:v>
                </c:pt>
                <c:pt idx="1007">
                  <c:v>338.03519999999997</c:v>
                </c:pt>
                <c:pt idx="1008">
                  <c:v>208.35939999999999</c:v>
                </c:pt>
                <c:pt idx="1009">
                  <c:v>175.61330000000001</c:v>
                </c:pt>
                <c:pt idx="1010">
                  <c:v>237.9375</c:v>
                </c:pt>
                <c:pt idx="1011">
                  <c:v>97.740229999999997</c:v>
                </c:pt>
                <c:pt idx="1012">
                  <c:v>160.52930000000001</c:v>
                </c:pt>
                <c:pt idx="1013">
                  <c:v>13.79688</c:v>
                </c:pt>
                <c:pt idx="1014">
                  <c:v>50.203119999999998</c:v>
                </c:pt>
                <c:pt idx="1015">
                  <c:v>12.28711</c:v>
                </c:pt>
                <c:pt idx="1016">
                  <c:v>119.5176</c:v>
                </c:pt>
                <c:pt idx="1017">
                  <c:v>202.74610000000001</c:v>
                </c:pt>
                <c:pt idx="1018">
                  <c:v>116.0234</c:v>
                </c:pt>
                <c:pt idx="1019">
                  <c:v>227.14060000000001</c:v>
                </c:pt>
                <c:pt idx="1020">
                  <c:v>30.30273</c:v>
                </c:pt>
                <c:pt idx="1021">
                  <c:v>19.537109999999998</c:v>
                </c:pt>
                <c:pt idx="1022">
                  <c:v>113.8574</c:v>
                </c:pt>
                <c:pt idx="1023">
                  <c:v>224.00200000000001</c:v>
                </c:pt>
                <c:pt idx="1024">
                  <c:v>31.857420000000001</c:v>
                </c:pt>
                <c:pt idx="1025">
                  <c:v>232.26560000000001</c:v>
                </c:pt>
                <c:pt idx="1026">
                  <c:v>342.38479999999998</c:v>
                </c:pt>
                <c:pt idx="1027">
                  <c:v>152.94139999999999</c:v>
                </c:pt>
                <c:pt idx="1028">
                  <c:v>141.06049999999999</c:v>
                </c:pt>
                <c:pt idx="1029">
                  <c:v>112.1777</c:v>
                </c:pt>
                <c:pt idx="1030">
                  <c:v>61.916020000000003</c:v>
                </c:pt>
                <c:pt idx="1031">
                  <c:v>101.14449999999999</c:v>
                </c:pt>
                <c:pt idx="1032">
                  <c:v>71.634770000000003</c:v>
                </c:pt>
                <c:pt idx="1033">
                  <c:v>168.77539999999999</c:v>
                </c:pt>
                <c:pt idx="1034">
                  <c:v>182.91409999999999</c:v>
                </c:pt>
                <c:pt idx="1035">
                  <c:v>212.15430000000001</c:v>
                </c:pt>
                <c:pt idx="1036">
                  <c:v>129.1934</c:v>
                </c:pt>
                <c:pt idx="1037">
                  <c:v>211.33789999999999</c:v>
                </c:pt>
                <c:pt idx="1038">
                  <c:v>240.48240000000001</c:v>
                </c:pt>
                <c:pt idx="1039">
                  <c:v>105.627</c:v>
                </c:pt>
                <c:pt idx="1040">
                  <c:v>54.210940000000001</c:v>
                </c:pt>
                <c:pt idx="1041">
                  <c:v>212.9238</c:v>
                </c:pt>
                <c:pt idx="1042">
                  <c:v>52.064450000000001</c:v>
                </c:pt>
                <c:pt idx="1043">
                  <c:v>79.201170000000005</c:v>
                </c:pt>
                <c:pt idx="1044">
                  <c:v>269.33980000000003</c:v>
                </c:pt>
                <c:pt idx="1045">
                  <c:v>6.4746090000000001</c:v>
                </c:pt>
                <c:pt idx="1046">
                  <c:v>162.60740000000001</c:v>
                </c:pt>
                <c:pt idx="1047">
                  <c:v>0.26171899999999998</c:v>
                </c:pt>
                <c:pt idx="1048">
                  <c:v>144.86330000000001</c:v>
                </c:pt>
                <c:pt idx="1049">
                  <c:v>15.013669999999999</c:v>
                </c:pt>
                <c:pt idx="1050">
                  <c:v>94.095699999999994</c:v>
                </c:pt>
                <c:pt idx="1051">
                  <c:v>252.2012</c:v>
                </c:pt>
                <c:pt idx="1052">
                  <c:v>219.30269999999999</c:v>
                </c:pt>
                <c:pt idx="1053">
                  <c:v>282.125</c:v>
                </c:pt>
                <c:pt idx="1054">
                  <c:v>108.5</c:v>
                </c:pt>
                <c:pt idx="1055">
                  <c:v>224.5898</c:v>
                </c:pt>
                <c:pt idx="1056">
                  <c:v>253.67769999999999</c:v>
                </c:pt>
                <c:pt idx="1057">
                  <c:v>119.76560000000001</c:v>
                </c:pt>
                <c:pt idx="1058">
                  <c:v>299.84769999999997</c:v>
                </c:pt>
                <c:pt idx="1059">
                  <c:v>116.9277</c:v>
                </c:pt>
                <c:pt idx="1060">
                  <c:v>481</c:v>
                </c:pt>
                <c:pt idx="1061">
                  <c:v>259.07229999999998</c:v>
                </c:pt>
                <c:pt idx="1062">
                  <c:v>262.12889999999999</c:v>
                </c:pt>
                <c:pt idx="1063">
                  <c:v>62.417969999999997</c:v>
                </c:pt>
                <c:pt idx="1064">
                  <c:v>110.4766</c:v>
                </c:pt>
                <c:pt idx="1065">
                  <c:v>222.5352</c:v>
                </c:pt>
                <c:pt idx="1066">
                  <c:v>373.59179999999998</c:v>
                </c:pt>
                <c:pt idx="1067">
                  <c:v>317.65230000000003</c:v>
                </c:pt>
                <c:pt idx="1068">
                  <c:v>192.71090000000001</c:v>
                </c:pt>
                <c:pt idx="1069">
                  <c:v>71.769530000000003</c:v>
                </c:pt>
                <c:pt idx="1070">
                  <c:v>103.82810000000001</c:v>
                </c:pt>
                <c:pt idx="1071">
                  <c:v>51.326169999999998</c:v>
                </c:pt>
                <c:pt idx="1072">
                  <c:v>404.14060000000001</c:v>
                </c:pt>
                <c:pt idx="1073">
                  <c:v>69.560550000000006</c:v>
                </c:pt>
                <c:pt idx="1074">
                  <c:v>295.62110000000001</c:v>
                </c:pt>
                <c:pt idx="1075">
                  <c:v>299.67380000000003</c:v>
                </c:pt>
                <c:pt idx="1076">
                  <c:v>218.72069999999999</c:v>
                </c:pt>
                <c:pt idx="1077">
                  <c:v>140.7715</c:v>
                </c:pt>
                <c:pt idx="1078">
                  <c:v>98.345699999999994</c:v>
                </c:pt>
                <c:pt idx="1079">
                  <c:v>146.39259999999999</c:v>
                </c:pt>
                <c:pt idx="1080">
                  <c:v>217.4375</c:v>
                </c:pt>
                <c:pt idx="1081">
                  <c:v>142.48240000000001</c:v>
                </c:pt>
                <c:pt idx="1082">
                  <c:v>290.52730000000003</c:v>
                </c:pt>
                <c:pt idx="1083">
                  <c:v>88.529300000000006</c:v>
                </c:pt>
                <c:pt idx="1084">
                  <c:v>480.52929999999998</c:v>
                </c:pt>
                <c:pt idx="1085">
                  <c:v>207.8398</c:v>
                </c:pt>
                <c:pt idx="1086">
                  <c:v>237.07419999999999</c:v>
                </c:pt>
                <c:pt idx="1087">
                  <c:v>12.689450000000001</c:v>
                </c:pt>
                <c:pt idx="1088">
                  <c:v>208.29689999999999</c:v>
                </c:pt>
                <c:pt idx="1089">
                  <c:v>456.6035</c:v>
                </c:pt>
                <c:pt idx="1090">
                  <c:v>327.584</c:v>
                </c:pt>
                <c:pt idx="1091">
                  <c:v>117.5625</c:v>
                </c:pt>
                <c:pt idx="1092">
                  <c:v>370.541</c:v>
                </c:pt>
                <c:pt idx="1093">
                  <c:v>299.51760000000002</c:v>
                </c:pt>
                <c:pt idx="1094">
                  <c:v>5.4882809999999997</c:v>
                </c:pt>
                <c:pt idx="1095">
                  <c:v>470.45699999999999</c:v>
                </c:pt>
                <c:pt idx="1096">
                  <c:v>317.416</c:v>
                </c:pt>
                <c:pt idx="1097">
                  <c:v>231.37299999999999</c:v>
                </c:pt>
                <c:pt idx="1098">
                  <c:v>213.31639999999999</c:v>
                </c:pt>
                <c:pt idx="1099">
                  <c:v>318.26369999999997</c:v>
                </c:pt>
                <c:pt idx="1100">
                  <c:v>302.21089999999998</c:v>
                </c:pt>
                <c:pt idx="1101">
                  <c:v>141.1523</c:v>
                </c:pt>
                <c:pt idx="1102">
                  <c:v>199.20509999999999</c:v>
                </c:pt>
                <c:pt idx="1103">
                  <c:v>112.85550000000001</c:v>
                </c:pt>
                <c:pt idx="1104">
                  <c:v>49.990229999999997</c:v>
                </c:pt>
                <c:pt idx="1105">
                  <c:v>172.89259999999999</c:v>
                </c:pt>
                <c:pt idx="1106">
                  <c:v>143.89060000000001</c:v>
                </c:pt>
                <c:pt idx="1107">
                  <c:v>344.78910000000002</c:v>
                </c:pt>
                <c:pt idx="1108">
                  <c:v>403.41210000000001</c:v>
                </c:pt>
                <c:pt idx="1109">
                  <c:v>219.31049999999999</c:v>
                </c:pt>
                <c:pt idx="1110">
                  <c:v>341.48439999999999</c:v>
                </c:pt>
                <c:pt idx="1111">
                  <c:v>257.59769999999997</c:v>
                </c:pt>
                <c:pt idx="1112">
                  <c:v>302.48829999999998</c:v>
                </c:pt>
                <c:pt idx="1113">
                  <c:v>340.3809</c:v>
                </c:pt>
                <c:pt idx="1114">
                  <c:v>271.166</c:v>
                </c:pt>
                <c:pt idx="1115">
                  <c:v>272.05270000000002</c:v>
                </c:pt>
                <c:pt idx="1116">
                  <c:v>208.9375</c:v>
                </c:pt>
                <c:pt idx="1117">
                  <c:v>420.82229999999998</c:v>
                </c:pt>
                <c:pt idx="1118">
                  <c:v>79.685550000000006</c:v>
                </c:pt>
                <c:pt idx="1119">
                  <c:v>155.50389999999999</c:v>
                </c:pt>
                <c:pt idx="1120">
                  <c:v>107.4746</c:v>
                </c:pt>
                <c:pt idx="1121">
                  <c:v>323.53519999999997</c:v>
                </c:pt>
                <c:pt idx="1122">
                  <c:v>240.41210000000001</c:v>
                </c:pt>
                <c:pt idx="1123">
                  <c:v>151.28710000000001</c:v>
                </c:pt>
                <c:pt idx="1124">
                  <c:v>196.16409999999999</c:v>
                </c:pt>
                <c:pt idx="1125">
                  <c:v>120.0371</c:v>
                </c:pt>
                <c:pt idx="1126">
                  <c:v>48.912109999999998</c:v>
                </c:pt>
                <c:pt idx="1127">
                  <c:v>381.78120000000001</c:v>
                </c:pt>
                <c:pt idx="1128">
                  <c:v>3.6484380000000001</c:v>
                </c:pt>
                <c:pt idx="1129">
                  <c:v>358.50979999999998</c:v>
                </c:pt>
                <c:pt idx="1130">
                  <c:v>167.36330000000001</c:v>
                </c:pt>
                <c:pt idx="1131">
                  <c:v>125.7539</c:v>
                </c:pt>
                <c:pt idx="1132">
                  <c:v>191.60550000000001</c:v>
                </c:pt>
                <c:pt idx="1133">
                  <c:v>5.296875</c:v>
                </c:pt>
                <c:pt idx="1134">
                  <c:v>43.591799999999999</c:v>
                </c:pt>
                <c:pt idx="1135">
                  <c:v>242.28710000000001</c:v>
                </c:pt>
                <c:pt idx="1136">
                  <c:v>118.1621</c:v>
                </c:pt>
                <c:pt idx="1137">
                  <c:v>127.9434</c:v>
                </c:pt>
                <c:pt idx="1138">
                  <c:v>449.02730000000003</c:v>
                </c:pt>
                <c:pt idx="1139">
                  <c:v>381.80860000000001</c:v>
                </c:pt>
                <c:pt idx="1140">
                  <c:v>224.5059</c:v>
                </c:pt>
                <c:pt idx="1141">
                  <c:v>40.625</c:v>
                </c:pt>
                <c:pt idx="1142">
                  <c:v>293.37700000000001</c:v>
                </c:pt>
                <c:pt idx="1143">
                  <c:v>326.09960000000001</c:v>
                </c:pt>
                <c:pt idx="1144">
                  <c:v>303.41989999999998</c:v>
                </c:pt>
                <c:pt idx="1145">
                  <c:v>235.07419999999999</c:v>
                </c:pt>
                <c:pt idx="1146">
                  <c:v>233.2012</c:v>
                </c:pt>
                <c:pt idx="1147">
                  <c:v>113.8613</c:v>
                </c:pt>
                <c:pt idx="1148">
                  <c:v>313.50389999999999</c:v>
                </c:pt>
                <c:pt idx="1149">
                  <c:v>274.62889999999999</c:v>
                </c:pt>
                <c:pt idx="1150">
                  <c:v>460.30470000000003</c:v>
                </c:pt>
                <c:pt idx="1151">
                  <c:v>265.97269999999997</c:v>
                </c:pt>
                <c:pt idx="1152">
                  <c:v>318.04689999999999</c:v>
                </c:pt>
                <c:pt idx="1153">
                  <c:v>263.375</c:v>
                </c:pt>
                <c:pt idx="1154">
                  <c:v>230.03909999999999</c:v>
                </c:pt>
                <c:pt idx="1155">
                  <c:v>272.69139999999999</c:v>
                </c:pt>
                <c:pt idx="1156">
                  <c:v>431.33980000000003</c:v>
                </c:pt>
                <c:pt idx="1157">
                  <c:v>382.98050000000001</c:v>
                </c:pt>
                <c:pt idx="1158">
                  <c:v>319.61329999999998</c:v>
                </c:pt>
                <c:pt idx="1159">
                  <c:v>279.23439999999999</c:v>
                </c:pt>
                <c:pt idx="1160">
                  <c:v>573.89260000000002</c:v>
                </c:pt>
                <c:pt idx="1161">
                  <c:v>521.54880000000003</c:v>
                </c:pt>
                <c:pt idx="1162">
                  <c:v>543.16409999999996</c:v>
                </c:pt>
                <c:pt idx="1163">
                  <c:v>460.8184</c:v>
                </c:pt>
                <c:pt idx="1164">
                  <c:v>805.36130000000003</c:v>
                </c:pt>
                <c:pt idx="1165">
                  <c:v>936.72270000000003</c:v>
                </c:pt>
                <c:pt idx="1166">
                  <c:v>850.23630000000003</c:v>
                </c:pt>
                <c:pt idx="1167">
                  <c:v>1098.297</c:v>
                </c:pt>
                <c:pt idx="1168">
                  <c:v>747.74609999999996</c:v>
                </c:pt>
                <c:pt idx="1169">
                  <c:v>694.91600000000005</c:v>
                </c:pt>
                <c:pt idx="1170">
                  <c:v>699.1309</c:v>
                </c:pt>
                <c:pt idx="1171">
                  <c:v>617.29100000000005</c:v>
                </c:pt>
                <c:pt idx="1172">
                  <c:v>510.40230000000003</c:v>
                </c:pt>
                <c:pt idx="1173">
                  <c:v>435.46480000000003</c:v>
                </c:pt>
                <c:pt idx="1174">
                  <c:v>442.69529999999997</c:v>
                </c:pt>
                <c:pt idx="1175">
                  <c:v>294.64839999999998</c:v>
                </c:pt>
                <c:pt idx="1176">
                  <c:v>463.3184</c:v>
                </c:pt>
                <c:pt idx="1177">
                  <c:v>358.32420000000002</c:v>
                </c:pt>
                <c:pt idx="1178">
                  <c:v>286.11130000000003</c:v>
                </c:pt>
                <c:pt idx="1179">
                  <c:v>287.14260000000002</c:v>
                </c:pt>
                <c:pt idx="1180">
                  <c:v>119.51949999999999</c:v>
                </c:pt>
                <c:pt idx="1181">
                  <c:v>329.24020000000002</c:v>
                </c:pt>
                <c:pt idx="1182">
                  <c:v>66.322270000000003</c:v>
                </c:pt>
                <c:pt idx="1183">
                  <c:v>231.40620000000001</c:v>
                </c:pt>
                <c:pt idx="1184">
                  <c:v>334.48439999999999</c:v>
                </c:pt>
                <c:pt idx="1185">
                  <c:v>270.5625</c:v>
                </c:pt>
                <c:pt idx="1186">
                  <c:v>434.58199999999999</c:v>
                </c:pt>
                <c:pt idx="1187">
                  <c:v>378.75200000000001</c:v>
                </c:pt>
                <c:pt idx="1188">
                  <c:v>198.71879999999999</c:v>
                </c:pt>
                <c:pt idx="1189">
                  <c:v>322.78519999999997</c:v>
                </c:pt>
                <c:pt idx="1190">
                  <c:v>132.84180000000001</c:v>
                </c:pt>
                <c:pt idx="1191">
                  <c:v>82.900390000000002</c:v>
                </c:pt>
                <c:pt idx="1192">
                  <c:v>47.943359999999998</c:v>
                </c:pt>
                <c:pt idx="1193">
                  <c:v>165.96680000000001</c:v>
                </c:pt>
                <c:pt idx="1194">
                  <c:v>138.39259999999999</c:v>
                </c:pt>
                <c:pt idx="1195">
                  <c:v>444.37110000000001</c:v>
                </c:pt>
                <c:pt idx="1196">
                  <c:v>279.34769999999997</c:v>
                </c:pt>
                <c:pt idx="1197">
                  <c:v>31.318359999999998</c:v>
                </c:pt>
                <c:pt idx="1198">
                  <c:v>182.8184</c:v>
                </c:pt>
                <c:pt idx="1199">
                  <c:v>433.77929999999998</c:v>
                </c:pt>
                <c:pt idx="1200">
                  <c:v>262.74020000000002</c:v>
                </c:pt>
                <c:pt idx="1201">
                  <c:v>212.7012</c:v>
                </c:pt>
                <c:pt idx="1202">
                  <c:v>30.01953</c:v>
                </c:pt>
                <c:pt idx="1203">
                  <c:v>352.57420000000002</c:v>
                </c:pt>
                <c:pt idx="1204">
                  <c:v>55.380859999999998</c:v>
                </c:pt>
                <c:pt idx="1205">
                  <c:v>74.134770000000003</c:v>
                </c:pt>
                <c:pt idx="1206">
                  <c:v>17.125</c:v>
                </c:pt>
                <c:pt idx="1207">
                  <c:v>331.60939999999999</c:v>
                </c:pt>
                <c:pt idx="1208">
                  <c:v>55.328119999999998</c:v>
                </c:pt>
                <c:pt idx="1209">
                  <c:v>265.04300000000001</c:v>
                </c:pt>
                <c:pt idx="1210">
                  <c:v>242.60939999999999</c:v>
                </c:pt>
                <c:pt idx="1211">
                  <c:v>283.32810000000001</c:v>
                </c:pt>
                <c:pt idx="1212">
                  <c:v>171.04689999999999</c:v>
                </c:pt>
                <c:pt idx="1213">
                  <c:v>241.75389999999999</c:v>
                </c:pt>
                <c:pt idx="1214">
                  <c:v>265.10550000000001</c:v>
                </c:pt>
                <c:pt idx="1215">
                  <c:v>223.49610000000001</c:v>
                </c:pt>
                <c:pt idx="1216">
                  <c:v>140.20310000000001</c:v>
                </c:pt>
                <c:pt idx="1217">
                  <c:v>185.89060000000001</c:v>
                </c:pt>
                <c:pt idx="1218">
                  <c:v>183.28909999999999</c:v>
                </c:pt>
                <c:pt idx="1219">
                  <c:v>145.0547</c:v>
                </c:pt>
                <c:pt idx="1220">
                  <c:v>218.9102</c:v>
                </c:pt>
                <c:pt idx="1221">
                  <c:v>43.601559999999999</c:v>
                </c:pt>
                <c:pt idx="1222">
                  <c:v>209.26949999999999</c:v>
                </c:pt>
                <c:pt idx="1223">
                  <c:v>368.16800000000001</c:v>
                </c:pt>
                <c:pt idx="1224">
                  <c:v>275.05860000000001</c:v>
                </c:pt>
                <c:pt idx="1225">
                  <c:v>121.95310000000001</c:v>
                </c:pt>
                <c:pt idx="1226">
                  <c:v>258.84379999999999</c:v>
                </c:pt>
                <c:pt idx="1227">
                  <c:v>51.34375</c:v>
                </c:pt>
                <c:pt idx="1228">
                  <c:v>332.46480000000003</c:v>
                </c:pt>
                <c:pt idx="1229">
                  <c:v>48.273440000000001</c:v>
                </c:pt>
                <c:pt idx="1230">
                  <c:v>274.08589999999998</c:v>
                </c:pt>
                <c:pt idx="1231">
                  <c:v>405.94139999999999</c:v>
                </c:pt>
                <c:pt idx="1232">
                  <c:v>241.80080000000001</c:v>
                </c:pt>
                <c:pt idx="1233">
                  <c:v>20.66797</c:v>
                </c:pt>
                <c:pt idx="1234">
                  <c:v>320.54300000000001</c:v>
                </c:pt>
                <c:pt idx="1235">
                  <c:v>303.44920000000002</c:v>
                </c:pt>
                <c:pt idx="1236">
                  <c:v>264.375</c:v>
                </c:pt>
                <c:pt idx="1237">
                  <c:v>211.32419999999999</c:v>
                </c:pt>
                <c:pt idx="1238">
                  <c:v>306.29300000000001</c:v>
                </c:pt>
                <c:pt idx="1239">
                  <c:v>344.27730000000003</c:v>
                </c:pt>
                <c:pt idx="1240">
                  <c:v>87.289060000000006</c:v>
                </c:pt>
                <c:pt idx="1241">
                  <c:v>261.33980000000003</c:v>
                </c:pt>
                <c:pt idx="1242">
                  <c:v>481.94529999999997</c:v>
                </c:pt>
                <c:pt idx="1243">
                  <c:v>253.0078</c:v>
                </c:pt>
                <c:pt idx="1244">
                  <c:v>217.06639999999999</c:v>
                </c:pt>
                <c:pt idx="1245">
                  <c:v>299.12110000000001</c:v>
                </c:pt>
                <c:pt idx="1246">
                  <c:v>286.73829999999998</c:v>
                </c:pt>
                <c:pt idx="1247">
                  <c:v>405.95699999999999</c:v>
                </c:pt>
                <c:pt idx="1248">
                  <c:v>273.00779999999997</c:v>
                </c:pt>
                <c:pt idx="1249">
                  <c:v>275.82420000000002</c:v>
                </c:pt>
                <c:pt idx="1250">
                  <c:v>367.85550000000001</c:v>
                </c:pt>
                <c:pt idx="1251">
                  <c:v>241.875</c:v>
                </c:pt>
                <c:pt idx="1252">
                  <c:v>244.70699999999999</c:v>
                </c:pt>
                <c:pt idx="1253">
                  <c:v>298.41019999999997</c:v>
                </c:pt>
                <c:pt idx="1254">
                  <c:v>152.70699999999999</c:v>
                </c:pt>
                <c:pt idx="1255">
                  <c:v>144.8047</c:v>
                </c:pt>
                <c:pt idx="1256">
                  <c:v>284.73050000000001</c:v>
                </c:pt>
                <c:pt idx="1257">
                  <c:v>260.67189999999999</c:v>
                </c:pt>
                <c:pt idx="1258">
                  <c:v>310.63279999999997</c:v>
                </c:pt>
                <c:pt idx="1259">
                  <c:v>232.63669999999999</c:v>
                </c:pt>
                <c:pt idx="1260">
                  <c:v>368.66800000000001</c:v>
                </c:pt>
                <c:pt idx="1261">
                  <c:v>158.26949999999999</c:v>
                </c:pt>
                <c:pt idx="1262">
                  <c:v>322.98829999999998</c:v>
                </c:pt>
                <c:pt idx="1263">
                  <c:v>24.378910000000001</c:v>
                </c:pt>
                <c:pt idx="1264">
                  <c:v>431.58199999999999</c:v>
                </c:pt>
                <c:pt idx="1265">
                  <c:v>58.113280000000003</c:v>
                </c:pt>
                <c:pt idx="1266">
                  <c:v>205.23830000000001</c:v>
                </c:pt>
                <c:pt idx="1267">
                  <c:v>621.10159999999996</c:v>
                </c:pt>
                <c:pt idx="1268">
                  <c:v>59.011719999999997</c:v>
                </c:pt>
                <c:pt idx="1269">
                  <c:v>353.83980000000003</c:v>
                </c:pt>
                <c:pt idx="1270">
                  <c:v>443.58589999999998</c:v>
                </c:pt>
                <c:pt idx="1271">
                  <c:v>56.992190000000001</c:v>
                </c:pt>
                <c:pt idx="1272">
                  <c:v>43.511719999999997</c:v>
                </c:pt>
                <c:pt idx="1273">
                  <c:v>414.88670000000002</c:v>
                </c:pt>
                <c:pt idx="1274">
                  <c:v>451.15620000000001</c:v>
                </c:pt>
                <c:pt idx="1275">
                  <c:v>307.30860000000001</c:v>
                </c:pt>
                <c:pt idx="1276">
                  <c:v>168.3203</c:v>
                </c:pt>
                <c:pt idx="1277">
                  <c:v>328.48829999999998</c:v>
                </c:pt>
                <c:pt idx="1278">
                  <c:v>341</c:v>
                </c:pt>
                <c:pt idx="1279">
                  <c:v>63.101559999999999</c:v>
                </c:pt>
                <c:pt idx="1280">
                  <c:v>149.0078</c:v>
                </c:pt>
                <c:pt idx="1281">
                  <c:v>156.82810000000001</c:v>
                </c:pt>
                <c:pt idx="1282">
                  <c:v>136.0977</c:v>
                </c:pt>
                <c:pt idx="1283">
                  <c:v>593.28120000000001</c:v>
                </c:pt>
                <c:pt idx="1284">
                  <c:v>278.60160000000002</c:v>
                </c:pt>
                <c:pt idx="1285">
                  <c:v>346.17189999999999</c:v>
                </c:pt>
                <c:pt idx="1286">
                  <c:v>279.6875</c:v>
                </c:pt>
                <c:pt idx="1287">
                  <c:v>78.476560000000006</c:v>
                </c:pt>
                <c:pt idx="1288">
                  <c:v>176.0273</c:v>
                </c:pt>
                <c:pt idx="1289">
                  <c:v>277.73439999999999</c:v>
                </c:pt>
                <c:pt idx="1290">
                  <c:v>117.7891</c:v>
                </c:pt>
                <c:pt idx="1291">
                  <c:v>166.61330000000001</c:v>
                </c:pt>
                <c:pt idx="1292">
                  <c:v>107.8164</c:v>
                </c:pt>
                <c:pt idx="1293">
                  <c:v>42.273440000000001</c:v>
                </c:pt>
                <c:pt idx="1294">
                  <c:v>245.8047</c:v>
                </c:pt>
                <c:pt idx="1295">
                  <c:v>1.464844</c:v>
                </c:pt>
                <c:pt idx="1296">
                  <c:v>53.191409999999998</c:v>
                </c:pt>
                <c:pt idx="1297">
                  <c:v>147.5</c:v>
                </c:pt>
                <c:pt idx="1298" formatCode="0.00E+00">
                  <c:v>6.6405996999999994E-2</c:v>
                </c:pt>
                <c:pt idx="1299">
                  <c:v>79.09375</c:v>
                </c:pt>
                <c:pt idx="1300" formatCode="0.00E+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03648"/>
        <c:axId val="141405568"/>
      </c:scatterChart>
      <c:valAx>
        <c:axId val="141403648"/>
        <c:scaling>
          <c:orientation val="minMax"/>
          <c:max val="900"/>
          <c:min val="8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Raman Shift (cm-1)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41405568"/>
        <c:crosses val="autoZero"/>
        <c:crossBetween val="midCat"/>
      </c:valAx>
      <c:valAx>
        <c:axId val="141405568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Intensity (cps)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403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86506772935431"/>
          <c:y val="2.9111815244588429E-2"/>
          <c:w val="0.7867077250522192"/>
          <c:h val="0.84959893365552708"/>
        </c:manualLayout>
      </c:layout>
      <c:scatterChart>
        <c:scatterStyle val="smoothMarker"/>
        <c:varyColors val="0"/>
        <c:ser>
          <c:idx val="0"/>
          <c:order val="0"/>
          <c:tx>
            <c:v>Parallel to Polarization Direction</c:v>
          </c:tx>
          <c:marker>
            <c:symbol val="none"/>
          </c:marker>
          <c:xVal>
            <c:numRef>
              <c:f>'Calcite__R040170-3__Raman__514_'!$A$5:$A$1303</c:f>
              <c:numCache>
                <c:formatCode>General</c:formatCode>
                <c:ptCount val="1299"/>
                <c:pt idx="0">
                  <c:v>102.116</c:v>
                </c:pt>
                <c:pt idx="1">
                  <c:v>103.349</c:v>
                </c:pt>
                <c:pt idx="2">
                  <c:v>104.58199999999999</c:v>
                </c:pt>
                <c:pt idx="3">
                  <c:v>105.815</c:v>
                </c:pt>
                <c:pt idx="4">
                  <c:v>107.047</c:v>
                </c:pt>
                <c:pt idx="5">
                  <c:v>108.28</c:v>
                </c:pt>
                <c:pt idx="6">
                  <c:v>109.512</c:v>
                </c:pt>
                <c:pt idx="7">
                  <c:v>110.744</c:v>
                </c:pt>
                <c:pt idx="8">
                  <c:v>111.976</c:v>
                </c:pt>
                <c:pt idx="9">
                  <c:v>113.208</c:v>
                </c:pt>
                <c:pt idx="10">
                  <c:v>114.44</c:v>
                </c:pt>
                <c:pt idx="11">
                  <c:v>115.67100000000001</c:v>
                </c:pt>
                <c:pt idx="12">
                  <c:v>116.90300000000001</c:v>
                </c:pt>
                <c:pt idx="13">
                  <c:v>118.134</c:v>
                </c:pt>
                <c:pt idx="14">
                  <c:v>119.36499999999999</c:v>
                </c:pt>
                <c:pt idx="15">
                  <c:v>120.596</c:v>
                </c:pt>
                <c:pt idx="16">
                  <c:v>121.827</c:v>
                </c:pt>
                <c:pt idx="17">
                  <c:v>123.05800000000001</c:v>
                </c:pt>
                <c:pt idx="18">
                  <c:v>124.288</c:v>
                </c:pt>
                <c:pt idx="19">
                  <c:v>125.51900000000001</c:v>
                </c:pt>
                <c:pt idx="20">
                  <c:v>126.749</c:v>
                </c:pt>
                <c:pt idx="21">
                  <c:v>127.979</c:v>
                </c:pt>
                <c:pt idx="22">
                  <c:v>129.209</c:v>
                </c:pt>
                <c:pt idx="23">
                  <c:v>130.43899999999999</c:v>
                </c:pt>
                <c:pt idx="24">
                  <c:v>131.66800000000001</c:v>
                </c:pt>
                <c:pt idx="25">
                  <c:v>132.898</c:v>
                </c:pt>
                <c:pt idx="26">
                  <c:v>134.12700000000001</c:v>
                </c:pt>
                <c:pt idx="27">
                  <c:v>135.35599999999999</c:v>
                </c:pt>
                <c:pt idx="28">
                  <c:v>136.58500000000001</c:v>
                </c:pt>
                <c:pt idx="29">
                  <c:v>137.81399999999999</c:v>
                </c:pt>
                <c:pt idx="30">
                  <c:v>139.04300000000001</c:v>
                </c:pt>
                <c:pt idx="31">
                  <c:v>140.27099999999999</c:v>
                </c:pt>
                <c:pt idx="32">
                  <c:v>141.5</c:v>
                </c:pt>
                <c:pt idx="33">
                  <c:v>142.72800000000001</c:v>
                </c:pt>
                <c:pt idx="34">
                  <c:v>143.95599999999999</c:v>
                </c:pt>
                <c:pt idx="35">
                  <c:v>145.184</c:v>
                </c:pt>
                <c:pt idx="36">
                  <c:v>146.41200000000001</c:v>
                </c:pt>
                <c:pt idx="37">
                  <c:v>147.63900000000001</c:v>
                </c:pt>
                <c:pt idx="38">
                  <c:v>148.86699999999999</c:v>
                </c:pt>
                <c:pt idx="39">
                  <c:v>150.09399999999999</c:v>
                </c:pt>
                <c:pt idx="40">
                  <c:v>151.321</c:v>
                </c:pt>
                <c:pt idx="41">
                  <c:v>152.54900000000001</c:v>
                </c:pt>
                <c:pt idx="42">
                  <c:v>153.77500000000001</c:v>
                </c:pt>
                <c:pt idx="43">
                  <c:v>155.00200000000001</c:v>
                </c:pt>
                <c:pt idx="44">
                  <c:v>156.22900000000001</c:v>
                </c:pt>
                <c:pt idx="45">
                  <c:v>157.45500000000001</c:v>
                </c:pt>
                <c:pt idx="46">
                  <c:v>158.68100000000001</c:v>
                </c:pt>
                <c:pt idx="47">
                  <c:v>159.90799999999999</c:v>
                </c:pt>
                <c:pt idx="48">
                  <c:v>161.13399999999999</c:v>
                </c:pt>
                <c:pt idx="49">
                  <c:v>162.35900000000001</c:v>
                </c:pt>
                <c:pt idx="50">
                  <c:v>163.58500000000001</c:v>
                </c:pt>
                <c:pt idx="51">
                  <c:v>164.81100000000001</c:v>
                </c:pt>
                <c:pt idx="52">
                  <c:v>166.036</c:v>
                </c:pt>
                <c:pt idx="53">
                  <c:v>167.261</c:v>
                </c:pt>
                <c:pt idx="54">
                  <c:v>168.48599999999999</c:v>
                </c:pt>
                <c:pt idx="55">
                  <c:v>169.71100000000001</c:v>
                </c:pt>
                <c:pt idx="56">
                  <c:v>170.93600000000001</c:v>
                </c:pt>
                <c:pt idx="57">
                  <c:v>172.161</c:v>
                </c:pt>
                <c:pt idx="58">
                  <c:v>173.38499999999999</c:v>
                </c:pt>
                <c:pt idx="59">
                  <c:v>174.61</c:v>
                </c:pt>
                <c:pt idx="60">
                  <c:v>175.834</c:v>
                </c:pt>
                <c:pt idx="61">
                  <c:v>177.05799999999999</c:v>
                </c:pt>
                <c:pt idx="62">
                  <c:v>178.28200000000001</c:v>
                </c:pt>
                <c:pt idx="63">
                  <c:v>179.505</c:v>
                </c:pt>
                <c:pt idx="64">
                  <c:v>180.72900000000001</c:v>
                </c:pt>
                <c:pt idx="65">
                  <c:v>181.952</c:v>
                </c:pt>
                <c:pt idx="66">
                  <c:v>183.17599999999999</c:v>
                </c:pt>
                <c:pt idx="67">
                  <c:v>184.399</c:v>
                </c:pt>
                <c:pt idx="68">
                  <c:v>185.62200000000001</c:v>
                </c:pt>
                <c:pt idx="69">
                  <c:v>186.845</c:v>
                </c:pt>
                <c:pt idx="70">
                  <c:v>188.06700000000001</c:v>
                </c:pt>
                <c:pt idx="71">
                  <c:v>189.29</c:v>
                </c:pt>
                <c:pt idx="72">
                  <c:v>190.512</c:v>
                </c:pt>
                <c:pt idx="73">
                  <c:v>191.73400000000001</c:v>
                </c:pt>
                <c:pt idx="74">
                  <c:v>192.95599999999999</c:v>
                </c:pt>
                <c:pt idx="75">
                  <c:v>194.178</c:v>
                </c:pt>
                <c:pt idx="76">
                  <c:v>195.4</c:v>
                </c:pt>
                <c:pt idx="77">
                  <c:v>196.62200000000001</c:v>
                </c:pt>
                <c:pt idx="78">
                  <c:v>197.84299999999999</c:v>
                </c:pt>
                <c:pt idx="79">
                  <c:v>199.06399999999999</c:v>
                </c:pt>
                <c:pt idx="80">
                  <c:v>200.286</c:v>
                </c:pt>
                <c:pt idx="81">
                  <c:v>201.50700000000001</c:v>
                </c:pt>
                <c:pt idx="82">
                  <c:v>202.727</c:v>
                </c:pt>
                <c:pt idx="83">
                  <c:v>203.94800000000001</c:v>
                </c:pt>
                <c:pt idx="84">
                  <c:v>205.16900000000001</c:v>
                </c:pt>
                <c:pt idx="85">
                  <c:v>206.38900000000001</c:v>
                </c:pt>
                <c:pt idx="86">
                  <c:v>207.60900000000001</c:v>
                </c:pt>
                <c:pt idx="87">
                  <c:v>208.82900000000001</c:v>
                </c:pt>
                <c:pt idx="88">
                  <c:v>210.04900000000001</c:v>
                </c:pt>
                <c:pt idx="89">
                  <c:v>211.26900000000001</c:v>
                </c:pt>
                <c:pt idx="90">
                  <c:v>212.489</c:v>
                </c:pt>
                <c:pt idx="91">
                  <c:v>213.708</c:v>
                </c:pt>
                <c:pt idx="92">
                  <c:v>214.928</c:v>
                </c:pt>
                <c:pt idx="93">
                  <c:v>216.14699999999999</c:v>
                </c:pt>
                <c:pt idx="94">
                  <c:v>217.36600000000001</c:v>
                </c:pt>
                <c:pt idx="95">
                  <c:v>218.58500000000001</c:v>
                </c:pt>
                <c:pt idx="96">
                  <c:v>219.803</c:v>
                </c:pt>
                <c:pt idx="97">
                  <c:v>221.02199999999999</c:v>
                </c:pt>
                <c:pt idx="98">
                  <c:v>222.24</c:v>
                </c:pt>
                <c:pt idx="99">
                  <c:v>223.459</c:v>
                </c:pt>
                <c:pt idx="100">
                  <c:v>224.67699999999999</c:v>
                </c:pt>
                <c:pt idx="101">
                  <c:v>225.89500000000001</c:v>
                </c:pt>
                <c:pt idx="102">
                  <c:v>227.11199999999999</c:v>
                </c:pt>
                <c:pt idx="103">
                  <c:v>228.33</c:v>
                </c:pt>
                <c:pt idx="104">
                  <c:v>229.548</c:v>
                </c:pt>
                <c:pt idx="105">
                  <c:v>230.76499999999999</c:v>
                </c:pt>
                <c:pt idx="106">
                  <c:v>231.982</c:v>
                </c:pt>
                <c:pt idx="107">
                  <c:v>233.19900000000001</c:v>
                </c:pt>
                <c:pt idx="108">
                  <c:v>234.416</c:v>
                </c:pt>
                <c:pt idx="109">
                  <c:v>235.63300000000001</c:v>
                </c:pt>
                <c:pt idx="110">
                  <c:v>236.84899999999999</c:v>
                </c:pt>
                <c:pt idx="111">
                  <c:v>238.066</c:v>
                </c:pt>
                <c:pt idx="112">
                  <c:v>239.28200000000001</c:v>
                </c:pt>
                <c:pt idx="113">
                  <c:v>240.49799999999999</c:v>
                </c:pt>
                <c:pt idx="114">
                  <c:v>241.714</c:v>
                </c:pt>
                <c:pt idx="115">
                  <c:v>242.93</c:v>
                </c:pt>
                <c:pt idx="116">
                  <c:v>244.14599999999999</c:v>
                </c:pt>
                <c:pt idx="117">
                  <c:v>245.36099999999999</c:v>
                </c:pt>
                <c:pt idx="118">
                  <c:v>246.577</c:v>
                </c:pt>
                <c:pt idx="119">
                  <c:v>247.792</c:v>
                </c:pt>
                <c:pt idx="120">
                  <c:v>249.00700000000001</c:v>
                </c:pt>
                <c:pt idx="121">
                  <c:v>250.22200000000001</c:v>
                </c:pt>
                <c:pt idx="122">
                  <c:v>251.43700000000001</c:v>
                </c:pt>
                <c:pt idx="123">
                  <c:v>252.65100000000001</c:v>
                </c:pt>
                <c:pt idx="124">
                  <c:v>253.86600000000001</c:v>
                </c:pt>
                <c:pt idx="125">
                  <c:v>255.08</c:v>
                </c:pt>
                <c:pt idx="126">
                  <c:v>256.29399999999998</c:v>
                </c:pt>
                <c:pt idx="127">
                  <c:v>257.50799999999998</c:v>
                </c:pt>
                <c:pt idx="128">
                  <c:v>258.72199999999998</c:v>
                </c:pt>
                <c:pt idx="129">
                  <c:v>259.93599999999998</c:v>
                </c:pt>
                <c:pt idx="130">
                  <c:v>261.149</c:v>
                </c:pt>
                <c:pt idx="131">
                  <c:v>262.363</c:v>
                </c:pt>
                <c:pt idx="132">
                  <c:v>263.57600000000002</c:v>
                </c:pt>
                <c:pt idx="133">
                  <c:v>264.78899999999999</c:v>
                </c:pt>
                <c:pt idx="134">
                  <c:v>266.00200000000001</c:v>
                </c:pt>
                <c:pt idx="135">
                  <c:v>267.21499999999997</c:v>
                </c:pt>
                <c:pt idx="136">
                  <c:v>268.42700000000002</c:v>
                </c:pt>
                <c:pt idx="137">
                  <c:v>269.64</c:v>
                </c:pt>
                <c:pt idx="138">
                  <c:v>270.85199999999998</c:v>
                </c:pt>
                <c:pt idx="139">
                  <c:v>272.06400000000002</c:v>
                </c:pt>
                <c:pt idx="140">
                  <c:v>273.27600000000001</c:v>
                </c:pt>
                <c:pt idx="141">
                  <c:v>274.488</c:v>
                </c:pt>
                <c:pt idx="142">
                  <c:v>275.7</c:v>
                </c:pt>
                <c:pt idx="143">
                  <c:v>276.91199999999998</c:v>
                </c:pt>
                <c:pt idx="144">
                  <c:v>278.12299999999999</c:v>
                </c:pt>
                <c:pt idx="145">
                  <c:v>279.334</c:v>
                </c:pt>
                <c:pt idx="146">
                  <c:v>280.54500000000002</c:v>
                </c:pt>
                <c:pt idx="147">
                  <c:v>281.75599999999997</c:v>
                </c:pt>
                <c:pt idx="148">
                  <c:v>282.96699999999998</c:v>
                </c:pt>
                <c:pt idx="149">
                  <c:v>284.178</c:v>
                </c:pt>
                <c:pt idx="150">
                  <c:v>285.38799999999998</c:v>
                </c:pt>
                <c:pt idx="151">
                  <c:v>286.59800000000001</c:v>
                </c:pt>
                <c:pt idx="152">
                  <c:v>287.80900000000003</c:v>
                </c:pt>
                <c:pt idx="153">
                  <c:v>289.01900000000001</c:v>
                </c:pt>
                <c:pt idx="154">
                  <c:v>290.22899999999998</c:v>
                </c:pt>
                <c:pt idx="155">
                  <c:v>291.43799999999999</c:v>
                </c:pt>
                <c:pt idx="156">
                  <c:v>292.64800000000002</c:v>
                </c:pt>
                <c:pt idx="157">
                  <c:v>293.85700000000003</c:v>
                </c:pt>
                <c:pt idx="158">
                  <c:v>295.06700000000001</c:v>
                </c:pt>
                <c:pt idx="159">
                  <c:v>296.27600000000001</c:v>
                </c:pt>
                <c:pt idx="160">
                  <c:v>297.48500000000001</c:v>
                </c:pt>
                <c:pt idx="161">
                  <c:v>298.69299999999998</c:v>
                </c:pt>
                <c:pt idx="162">
                  <c:v>299.90199999999999</c:v>
                </c:pt>
                <c:pt idx="163">
                  <c:v>301.11099999999999</c:v>
                </c:pt>
                <c:pt idx="164">
                  <c:v>302.31900000000002</c:v>
                </c:pt>
                <c:pt idx="165">
                  <c:v>303.52699999999999</c:v>
                </c:pt>
                <c:pt idx="166">
                  <c:v>304.73500000000001</c:v>
                </c:pt>
                <c:pt idx="167">
                  <c:v>305.94299999999998</c:v>
                </c:pt>
                <c:pt idx="168">
                  <c:v>307.15100000000001</c:v>
                </c:pt>
                <c:pt idx="169">
                  <c:v>308.358</c:v>
                </c:pt>
                <c:pt idx="170">
                  <c:v>309.56599999999997</c:v>
                </c:pt>
                <c:pt idx="171">
                  <c:v>310.77300000000002</c:v>
                </c:pt>
                <c:pt idx="172">
                  <c:v>311.98</c:v>
                </c:pt>
                <c:pt idx="173">
                  <c:v>313.18700000000001</c:v>
                </c:pt>
                <c:pt idx="174">
                  <c:v>314.39400000000001</c:v>
                </c:pt>
                <c:pt idx="175">
                  <c:v>315.601</c:v>
                </c:pt>
                <c:pt idx="176">
                  <c:v>316.80700000000002</c:v>
                </c:pt>
                <c:pt idx="177">
                  <c:v>318.01299999999998</c:v>
                </c:pt>
                <c:pt idx="178">
                  <c:v>319.22000000000003</c:v>
                </c:pt>
                <c:pt idx="179">
                  <c:v>320.42599999999999</c:v>
                </c:pt>
                <c:pt idx="180">
                  <c:v>321.63099999999997</c:v>
                </c:pt>
                <c:pt idx="181">
                  <c:v>322.83699999999999</c:v>
                </c:pt>
                <c:pt idx="182">
                  <c:v>324.04300000000001</c:v>
                </c:pt>
                <c:pt idx="183">
                  <c:v>325.24799999999999</c:v>
                </c:pt>
                <c:pt idx="184">
                  <c:v>326.45400000000001</c:v>
                </c:pt>
                <c:pt idx="185">
                  <c:v>327.65899999999999</c:v>
                </c:pt>
                <c:pt idx="186">
                  <c:v>328.86399999999998</c:v>
                </c:pt>
                <c:pt idx="187">
                  <c:v>330.06799999999998</c:v>
                </c:pt>
                <c:pt idx="188">
                  <c:v>331.27300000000002</c:v>
                </c:pt>
                <c:pt idx="189">
                  <c:v>332.47800000000001</c:v>
                </c:pt>
                <c:pt idx="190">
                  <c:v>333.68200000000002</c:v>
                </c:pt>
                <c:pt idx="191">
                  <c:v>334.88600000000002</c:v>
                </c:pt>
                <c:pt idx="192">
                  <c:v>336.09</c:v>
                </c:pt>
                <c:pt idx="193">
                  <c:v>337.29399999999998</c:v>
                </c:pt>
                <c:pt idx="194">
                  <c:v>338.49799999999999</c:v>
                </c:pt>
                <c:pt idx="195">
                  <c:v>339.70100000000002</c:v>
                </c:pt>
                <c:pt idx="196">
                  <c:v>340.90499999999997</c:v>
                </c:pt>
                <c:pt idx="197">
                  <c:v>342.108</c:v>
                </c:pt>
                <c:pt idx="198">
                  <c:v>343.31099999999998</c:v>
                </c:pt>
                <c:pt idx="199">
                  <c:v>344.51400000000001</c:v>
                </c:pt>
                <c:pt idx="200">
                  <c:v>345.71699999999998</c:v>
                </c:pt>
                <c:pt idx="201">
                  <c:v>346.92</c:v>
                </c:pt>
                <c:pt idx="202">
                  <c:v>348.12200000000001</c:v>
                </c:pt>
                <c:pt idx="203">
                  <c:v>349.32400000000001</c:v>
                </c:pt>
                <c:pt idx="204">
                  <c:v>350.52699999999999</c:v>
                </c:pt>
                <c:pt idx="205">
                  <c:v>351.72899999999998</c:v>
                </c:pt>
                <c:pt idx="206">
                  <c:v>352.93099999999998</c:v>
                </c:pt>
                <c:pt idx="207">
                  <c:v>354.13200000000001</c:v>
                </c:pt>
                <c:pt idx="208">
                  <c:v>355.334</c:v>
                </c:pt>
                <c:pt idx="209">
                  <c:v>356.53500000000003</c:v>
                </c:pt>
                <c:pt idx="210">
                  <c:v>357.73700000000002</c:v>
                </c:pt>
                <c:pt idx="211">
                  <c:v>358.93799999999999</c:v>
                </c:pt>
                <c:pt idx="212">
                  <c:v>360.13900000000001</c:v>
                </c:pt>
                <c:pt idx="213">
                  <c:v>361.34</c:v>
                </c:pt>
                <c:pt idx="214">
                  <c:v>362.54</c:v>
                </c:pt>
                <c:pt idx="215">
                  <c:v>363.74099999999999</c:v>
                </c:pt>
                <c:pt idx="216">
                  <c:v>364.94099999999997</c:v>
                </c:pt>
                <c:pt idx="217">
                  <c:v>366.14100000000002</c:v>
                </c:pt>
                <c:pt idx="218">
                  <c:v>367.34100000000001</c:v>
                </c:pt>
                <c:pt idx="219">
                  <c:v>368.541</c:v>
                </c:pt>
                <c:pt idx="220">
                  <c:v>369.74099999999999</c:v>
                </c:pt>
                <c:pt idx="221">
                  <c:v>370.94</c:v>
                </c:pt>
                <c:pt idx="222">
                  <c:v>372.14</c:v>
                </c:pt>
                <c:pt idx="223">
                  <c:v>373.339</c:v>
                </c:pt>
                <c:pt idx="224">
                  <c:v>374.53800000000001</c:v>
                </c:pt>
                <c:pt idx="225">
                  <c:v>375.73700000000002</c:v>
                </c:pt>
                <c:pt idx="226">
                  <c:v>376.93599999999998</c:v>
                </c:pt>
                <c:pt idx="227">
                  <c:v>378.13499999999999</c:v>
                </c:pt>
                <c:pt idx="228">
                  <c:v>379.33300000000003</c:v>
                </c:pt>
                <c:pt idx="229">
                  <c:v>380.53100000000001</c:v>
                </c:pt>
                <c:pt idx="230">
                  <c:v>381.73</c:v>
                </c:pt>
                <c:pt idx="231">
                  <c:v>382.928</c:v>
                </c:pt>
                <c:pt idx="232">
                  <c:v>384.12599999999998</c:v>
                </c:pt>
                <c:pt idx="233">
                  <c:v>385.32299999999998</c:v>
                </c:pt>
                <c:pt idx="234">
                  <c:v>386.52100000000002</c:v>
                </c:pt>
                <c:pt idx="235">
                  <c:v>387.71800000000002</c:v>
                </c:pt>
                <c:pt idx="236">
                  <c:v>388.916</c:v>
                </c:pt>
                <c:pt idx="237">
                  <c:v>390.113</c:v>
                </c:pt>
                <c:pt idx="238">
                  <c:v>391.31</c:v>
                </c:pt>
                <c:pt idx="239">
                  <c:v>392.50599999999997</c:v>
                </c:pt>
                <c:pt idx="240">
                  <c:v>393.70299999999997</c:v>
                </c:pt>
                <c:pt idx="241">
                  <c:v>394.9</c:v>
                </c:pt>
                <c:pt idx="242">
                  <c:v>396.096</c:v>
                </c:pt>
                <c:pt idx="243">
                  <c:v>397.29199999999997</c:v>
                </c:pt>
                <c:pt idx="244">
                  <c:v>398.488</c:v>
                </c:pt>
                <c:pt idx="245">
                  <c:v>399.68400000000003</c:v>
                </c:pt>
                <c:pt idx="246">
                  <c:v>400.88</c:v>
                </c:pt>
                <c:pt idx="247">
                  <c:v>402.07499999999999</c:v>
                </c:pt>
                <c:pt idx="248">
                  <c:v>403.27100000000002</c:v>
                </c:pt>
                <c:pt idx="249">
                  <c:v>404.46600000000001</c:v>
                </c:pt>
                <c:pt idx="250">
                  <c:v>405.661</c:v>
                </c:pt>
                <c:pt idx="251">
                  <c:v>406.85599999999999</c:v>
                </c:pt>
                <c:pt idx="252">
                  <c:v>408.05099999999999</c:v>
                </c:pt>
                <c:pt idx="253">
                  <c:v>409.245</c:v>
                </c:pt>
                <c:pt idx="254">
                  <c:v>410.44</c:v>
                </c:pt>
                <c:pt idx="255">
                  <c:v>411.63400000000001</c:v>
                </c:pt>
                <c:pt idx="256">
                  <c:v>412.82799999999997</c:v>
                </c:pt>
                <c:pt idx="257">
                  <c:v>414.02199999999999</c:v>
                </c:pt>
                <c:pt idx="258">
                  <c:v>415.21600000000001</c:v>
                </c:pt>
                <c:pt idx="259">
                  <c:v>416.41</c:v>
                </c:pt>
                <c:pt idx="260">
                  <c:v>417.60300000000001</c:v>
                </c:pt>
                <c:pt idx="261">
                  <c:v>418.79700000000003</c:v>
                </c:pt>
                <c:pt idx="262">
                  <c:v>419.99</c:v>
                </c:pt>
                <c:pt idx="263">
                  <c:v>421.18299999999999</c:v>
                </c:pt>
                <c:pt idx="264">
                  <c:v>422.37599999999998</c:v>
                </c:pt>
                <c:pt idx="265">
                  <c:v>423.56900000000002</c:v>
                </c:pt>
                <c:pt idx="266">
                  <c:v>424.76100000000002</c:v>
                </c:pt>
                <c:pt idx="267">
                  <c:v>425.95400000000001</c:v>
                </c:pt>
                <c:pt idx="268">
                  <c:v>427.14600000000002</c:v>
                </c:pt>
                <c:pt idx="269">
                  <c:v>428.33800000000002</c:v>
                </c:pt>
                <c:pt idx="270">
                  <c:v>429.53</c:v>
                </c:pt>
                <c:pt idx="271">
                  <c:v>430.72199999999998</c:v>
                </c:pt>
                <c:pt idx="272">
                  <c:v>431.91399999999999</c:v>
                </c:pt>
                <c:pt idx="273">
                  <c:v>433.10500000000002</c:v>
                </c:pt>
                <c:pt idx="274">
                  <c:v>434.29700000000003</c:v>
                </c:pt>
                <c:pt idx="275">
                  <c:v>435.488</c:v>
                </c:pt>
                <c:pt idx="276">
                  <c:v>436.67899999999997</c:v>
                </c:pt>
                <c:pt idx="277">
                  <c:v>437.87</c:v>
                </c:pt>
                <c:pt idx="278">
                  <c:v>439.06099999999998</c:v>
                </c:pt>
                <c:pt idx="279">
                  <c:v>440.25099999999998</c:v>
                </c:pt>
                <c:pt idx="280">
                  <c:v>441.44200000000001</c:v>
                </c:pt>
                <c:pt idx="281">
                  <c:v>442.63200000000001</c:v>
                </c:pt>
                <c:pt idx="282">
                  <c:v>443.822</c:v>
                </c:pt>
                <c:pt idx="283">
                  <c:v>445.012</c:v>
                </c:pt>
                <c:pt idx="284">
                  <c:v>446.202</c:v>
                </c:pt>
                <c:pt idx="285">
                  <c:v>447.39100000000002</c:v>
                </c:pt>
                <c:pt idx="286">
                  <c:v>448.58100000000002</c:v>
                </c:pt>
                <c:pt idx="287">
                  <c:v>449.77</c:v>
                </c:pt>
                <c:pt idx="288">
                  <c:v>450.96</c:v>
                </c:pt>
                <c:pt idx="289">
                  <c:v>452.149</c:v>
                </c:pt>
                <c:pt idx="290">
                  <c:v>453.33699999999999</c:v>
                </c:pt>
                <c:pt idx="291">
                  <c:v>454.52600000000001</c:v>
                </c:pt>
                <c:pt idx="292">
                  <c:v>455.71499999999997</c:v>
                </c:pt>
                <c:pt idx="293">
                  <c:v>456.90300000000002</c:v>
                </c:pt>
                <c:pt idx="294">
                  <c:v>458.09100000000001</c:v>
                </c:pt>
                <c:pt idx="295">
                  <c:v>459.28</c:v>
                </c:pt>
                <c:pt idx="296">
                  <c:v>460.46699999999998</c:v>
                </c:pt>
                <c:pt idx="297">
                  <c:v>461.65499999999997</c:v>
                </c:pt>
                <c:pt idx="298">
                  <c:v>462.84300000000002</c:v>
                </c:pt>
                <c:pt idx="299">
                  <c:v>464.03</c:v>
                </c:pt>
                <c:pt idx="300">
                  <c:v>465.21800000000002</c:v>
                </c:pt>
                <c:pt idx="301">
                  <c:v>466.40499999999997</c:v>
                </c:pt>
                <c:pt idx="302">
                  <c:v>467.59199999999998</c:v>
                </c:pt>
                <c:pt idx="303">
                  <c:v>468.779</c:v>
                </c:pt>
                <c:pt idx="304">
                  <c:v>469.96499999999997</c:v>
                </c:pt>
                <c:pt idx="305">
                  <c:v>471.15199999999999</c:v>
                </c:pt>
                <c:pt idx="306">
                  <c:v>472.33800000000002</c:v>
                </c:pt>
                <c:pt idx="307">
                  <c:v>473.52499999999998</c:v>
                </c:pt>
                <c:pt idx="308">
                  <c:v>474.71100000000001</c:v>
                </c:pt>
                <c:pt idx="309">
                  <c:v>475.89699999999999</c:v>
                </c:pt>
                <c:pt idx="310">
                  <c:v>477.08199999999999</c:v>
                </c:pt>
                <c:pt idx="311">
                  <c:v>478.26799999999997</c:v>
                </c:pt>
                <c:pt idx="312">
                  <c:v>479.45400000000001</c:v>
                </c:pt>
                <c:pt idx="313">
                  <c:v>480.63900000000001</c:v>
                </c:pt>
                <c:pt idx="314">
                  <c:v>481.82400000000001</c:v>
                </c:pt>
                <c:pt idx="315">
                  <c:v>483.00900000000001</c:v>
                </c:pt>
                <c:pt idx="316">
                  <c:v>484.19400000000002</c:v>
                </c:pt>
                <c:pt idx="317">
                  <c:v>485.37799999999999</c:v>
                </c:pt>
                <c:pt idx="318">
                  <c:v>486.56299999999999</c:v>
                </c:pt>
                <c:pt idx="319">
                  <c:v>487.74700000000001</c:v>
                </c:pt>
                <c:pt idx="320">
                  <c:v>488.93200000000002</c:v>
                </c:pt>
                <c:pt idx="321">
                  <c:v>490.11599999999999</c:v>
                </c:pt>
                <c:pt idx="322">
                  <c:v>491.3</c:v>
                </c:pt>
                <c:pt idx="323">
                  <c:v>492.483</c:v>
                </c:pt>
                <c:pt idx="324">
                  <c:v>493.66699999999997</c:v>
                </c:pt>
                <c:pt idx="325">
                  <c:v>494.85</c:v>
                </c:pt>
                <c:pt idx="326">
                  <c:v>496.03399999999999</c:v>
                </c:pt>
                <c:pt idx="327">
                  <c:v>497.21699999999998</c:v>
                </c:pt>
                <c:pt idx="328">
                  <c:v>498.4</c:v>
                </c:pt>
                <c:pt idx="329">
                  <c:v>499.58199999999999</c:v>
                </c:pt>
                <c:pt idx="330">
                  <c:v>500.76499999999999</c:v>
                </c:pt>
                <c:pt idx="331">
                  <c:v>501.94799999999998</c:v>
                </c:pt>
                <c:pt idx="332">
                  <c:v>503.13</c:v>
                </c:pt>
                <c:pt idx="333">
                  <c:v>504.31200000000001</c:v>
                </c:pt>
                <c:pt idx="334">
                  <c:v>505.49400000000003</c:v>
                </c:pt>
                <c:pt idx="335">
                  <c:v>506.67599999999999</c:v>
                </c:pt>
                <c:pt idx="336">
                  <c:v>507.858</c:v>
                </c:pt>
                <c:pt idx="337">
                  <c:v>509.03899999999999</c:v>
                </c:pt>
                <c:pt idx="338">
                  <c:v>510.221</c:v>
                </c:pt>
                <c:pt idx="339">
                  <c:v>511.40199999999999</c:v>
                </c:pt>
                <c:pt idx="340">
                  <c:v>512.58299999999997</c:v>
                </c:pt>
                <c:pt idx="341">
                  <c:v>513.76400000000001</c:v>
                </c:pt>
                <c:pt idx="342">
                  <c:v>514.94500000000005</c:v>
                </c:pt>
                <c:pt idx="343">
                  <c:v>516.125</c:v>
                </c:pt>
                <c:pt idx="344">
                  <c:v>517.30600000000004</c:v>
                </c:pt>
                <c:pt idx="345">
                  <c:v>518.48599999999999</c:v>
                </c:pt>
                <c:pt idx="346">
                  <c:v>519.66600000000005</c:v>
                </c:pt>
                <c:pt idx="347">
                  <c:v>520.846</c:v>
                </c:pt>
                <c:pt idx="348">
                  <c:v>522.02599999999995</c:v>
                </c:pt>
                <c:pt idx="349">
                  <c:v>523.20600000000002</c:v>
                </c:pt>
                <c:pt idx="350">
                  <c:v>524.38499999999999</c:v>
                </c:pt>
                <c:pt idx="351">
                  <c:v>525.56500000000005</c:v>
                </c:pt>
                <c:pt idx="352">
                  <c:v>526.74400000000003</c:v>
                </c:pt>
                <c:pt idx="353">
                  <c:v>527.923</c:v>
                </c:pt>
                <c:pt idx="354">
                  <c:v>529.10199999999998</c:v>
                </c:pt>
                <c:pt idx="355">
                  <c:v>530.28099999999995</c:v>
                </c:pt>
                <c:pt idx="356">
                  <c:v>531.45899999999995</c:v>
                </c:pt>
                <c:pt idx="357">
                  <c:v>532.63800000000003</c:v>
                </c:pt>
                <c:pt idx="358">
                  <c:v>533.81600000000003</c:v>
                </c:pt>
                <c:pt idx="359">
                  <c:v>534.99400000000003</c:v>
                </c:pt>
                <c:pt idx="360">
                  <c:v>536.17200000000003</c:v>
                </c:pt>
                <c:pt idx="361">
                  <c:v>537.35</c:v>
                </c:pt>
                <c:pt idx="362">
                  <c:v>538.52700000000004</c:v>
                </c:pt>
                <c:pt idx="363">
                  <c:v>539.70500000000004</c:v>
                </c:pt>
                <c:pt idx="364">
                  <c:v>540.88199999999995</c:v>
                </c:pt>
                <c:pt idx="365">
                  <c:v>542.05899999999997</c:v>
                </c:pt>
                <c:pt idx="366">
                  <c:v>543.23599999999999</c:v>
                </c:pt>
                <c:pt idx="367">
                  <c:v>544.41300000000001</c:v>
                </c:pt>
                <c:pt idx="368">
                  <c:v>545.59</c:v>
                </c:pt>
                <c:pt idx="369">
                  <c:v>546.76599999999996</c:v>
                </c:pt>
                <c:pt idx="370">
                  <c:v>547.94299999999998</c:v>
                </c:pt>
                <c:pt idx="371">
                  <c:v>549.11900000000003</c:v>
                </c:pt>
                <c:pt idx="372">
                  <c:v>550.29499999999996</c:v>
                </c:pt>
                <c:pt idx="373">
                  <c:v>551.471</c:v>
                </c:pt>
                <c:pt idx="374">
                  <c:v>552.64700000000005</c:v>
                </c:pt>
                <c:pt idx="375">
                  <c:v>553.822</c:v>
                </c:pt>
                <c:pt idx="376">
                  <c:v>554.99800000000005</c:v>
                </c:pt>
                <c:pt idx="377">
                  <c:v>556.173</c:v>
                </c:pt>
                <c:pt idx="378">
                  <c:v>557.34799999999996</c:v>
                </c:pt>
                <c:pt idx="379">
                  <c:v>558.52300000000002</c:v>
                </c:pt>
                <c:pt idx="380">
                  <c:v>559.69799999999998</c:v>
                </c:pt>
                <c:pt idx="381">
                  <c:v>560.87300000000005</c:v>
                </c:pt>
                <c:pt idx="382">
                  <c:v>562.04700000000003</c:v>
                </c:pt>
                <c:pt idx="383">
                  <c:v>563.22199999999998</c:v>
                </c:pt>
                <c:pt idx="384">
                  <c:v>564.39599999999996</c:v>
                </c:pt>
                <c:pt idx="385">
                  <c:v>565.57000000000005</c:v>
                </c:pt>
                <c:pt idx="386">
                  <c:v>566.74400000000003</c:v>
                </c:pt>
                <c:pt idx="387">
                  <c:v>567.91700000000003</c:v>
                </c:pt>
                <c:pt idx="388">
                  <c:v>569.09100000000001</c:v>
                </c:pt>
                <c:pt idx="389">
                  <c:v>570.26400000000001</c:v>
                </c:pt>
                <c:pt idx="390">
                  <c:v>571.43799999999999</c:v>
                </c:pt>
                <c:pt idx="391">
                  <c:v>572.61099999999999</c:v>
                </c:pt>
                <c:pt idx="392">
                  <c:v>573.78399999999999</c:v>
                </c:pt>
                <c:pt idx="393">
                  <c:v>574.95699999999999</c:v>
                </c:pt>
                <c:pt idx="394">
                  <c:v>576.12900000000002</c:v>
                </c:pt>
                <c:pt idx="395">
                  <c:v>577.30200000000002</c:v>
                </c:pt>
                <c:pt idx="396">
                  <c:v>578.47400000000005</c:v>
                </c:pt>
                <c:pt idx="397">
                  <c:v>579.64599999999996</c:v>
                </c:pt>
                <c:pt idx="398">
                  <c:v>580.81799999999998</c:v>
                </c:pt>
                <c:pt idx="399">
                  <c:v>581.99</c:v>
                </c:pt>
                <c:pt idx="400">
                  <c:v>583.16200000000003</c:v>
                </c:pt>
                <c:pt idx="401">
                  <c:v>584.33299999999997</c:v>
                </c:pt>
                <c:pt idx="402">
                  <c:v>585.50400000000002</c:v>
                </c:pt>
                <c:pt idx="403">
                  <c:v>586.67600000000004</c:v>
                </c:pt>
                <c:pt idx="404">
                  <c:v>587.84699999999998</c:v>
                </c:pt>
                <c:pt idx="405">
                  <c:v>589.01800000000003</c:v>
                </c:pt>
                <c:pt idx="406">
                  <c:v>590.18799999999999</c:v>
                </c:pt>
                <c:pt idx="407">
                  <c:v>591.35900000000004</c:v>
                </c:pt>
                <c:pt idx="408">
                  <c:v>592.529</c:v>
                </c:pt>
                <c:pt idx="409">
                  <c:v>593.70000000000005</c:v>
                </c:pt>
                <c:pt idx="410">
                  <c:v>594.87</c:v>
                </c:pt>
                <c:pt idx="411">
                  <c:v>596.04</c:v>
                </c:pt>
                <c:pt idx="412">
                  <c:v>597.20899999999995</c:v>
                </c:pt>
                <c:pt idx="413">
                  <c:v>598.37900000000002</c:v>
                </c:pt>
                <c:pt idx="414">
                  <c:v>599.54899999999998</c:v>
                </c:pt>
                <c:pt idx="415">
                  <c:v>600.71799999999996</c:v>
                </c:pt>
                <c:pt idx="416">
                  <c:v>601.88699999999994</c:v>
                </c:pt>
                <c:pt idx="417">
                  <c:v>603.05600000000004</c:v>
                </c:pt>
                <c:pt idx="418">
                  <c:v>604.22500000000002</c:v>
                </c:pt>
                <c:pt idx="419">
                  <c:v>605.39400000000001</c:v>
                </c:pt>
                <c:pt idx="420">
                  <c:v>606.56200000000001</c:v>
                </c:pt>
                <c:pt idx="421">
                  <c:v>607.73</c:v>
                </c:pt>
                <c:pt idx="422">
                  <c:v>608.899</c:v>
                </c:pt>
                <c:pt idx="423">
                  <c:v>610.06700000000001</c:v>
                </c:pt>
                <c:pt idx="424">
                  <c:v>611.23500000000001</c:v>
                </c:pt>
                <c:pt idx="425">
                  <c:v>612.40200000000004</c:v>
                </c:pt>
                <c:pt idx="426">
                  <c:v>613.57000000000005</c:v>
                </c:pt>
                <c:pt idx="427">
                  <c:v>614.73699999999997</c:v>
                </c:pt>
                <c:pt idx="428">
                  <c:v>615.90499999999997</c:v>
                </c:pt>
                <c:pt idx="429">
                  <c:v>617.072</c:v>
                </c:pt>
                <c:pt idx="430">
                  <c:v>618.23900000000003</c:v>
                </c:pt>
                <c:pt idx="431">
                  <c:v>619.40599999999995</c:v>
                </c:pt>
                <c:pt idx="432">
                  <c:v>620.572</c:v>
                </c:pt>
                <c:pt idx="433">
                  <c:v>621.73900000000003</c:v>
                </c:pt>
                <c:pt idx="434">
                  <c:v>622.90499999999997</c:v>
                </c:pt>
                <c:pt idx="435">
                  <c:v>624.07100000000003</c:v>
                </c:pt>
                <c:pt idx="436">
                  <c:v>625.23699999999997</c:v>
                </c:pt>
                <c:pt idx="437">
                  <c:v>626.40300000000002</c:v>
                </c:pt>
                <c:pt idx="438">
                  <c:v>627.56899999999996</c:v>
                </c:pt>
                <c:pt idx="439">
                  <c:v>628.73400000000004</c:v>
                </c:pt>
                <c:pt idx="440">
                  <c:v>629.9</c:v>
                </c:pt>
                <c:pt idx="441">
                  <c:v>631.06500000000005</c:v>
                </c:pt>
                <c:pt idx="442">
                  <c:v>632.23</c:v>
                </c:pt>
                <c:pt idx="443">
                  <c:v>633.39499999999998</c:v>
                </c:pt>
                <c:pt idx="444">
                  <c:v>634.55999999999995</c:v>
                </c:pt>
                <c:pt idx="445">
                  <c:v>635.72400000000005</c:v>
                </c:pt>
                <c:pt idx="446">
                  <c:v>636.88900000000001</c:v>
                </c:pt>
                <c:pt idx="447">
                  <c:v>638.053</c:v>
                </c:pt>
                <c:pt idx="448">
                  <c:v>639.21699999999998</c:v>
                </c:pt>
                <c:pt idx="449">
                  <c:v>640.38099999999997</c:v>
                </c:pt>
                <c:pt idx="450">
                  <c:v>641.54499999999996</c:v>
                </c:pt>
                <c:pt idx="451">
                  <c:v>642.70799999999997</c:v>
                </c:pt>
                <c:pt idx="452">
                  <c:v>643.87199999999996</c:v>
                </c:pt>
                <c:pt idx="453">
                  <c:v>645.03499999999997</c:v>
                </c:pt>
                <c:pt idx="454">
                  <c:v>646.19799999999998</c:v>
                </c:pt>
                <c:pt idx="455">
                  <c:v>647.36099999999999</c:v>
                </c:pt>
                <c:pt idx="456">
                  <c:v>648.524</c:v>
                </c:pt>
                <c:pt idx="457">
                  <c:v>649.68700000000001</c:v>
                </c:pt>
                <c:pt idx="458">
                  <c:v>650.84900000000005</c:v>
                </c:pt>
                <c:pt idx="459">
                  <c:v>652.01199999999994</c:v>
                </c:pt>
                <c:pt idx="460">
                  <c:v>653.17399999999998</c:v>
                </c:pt>
                <c:pt idx="461">
                  <c:v>654.33600000000001</c:v>
                </c:pt>
                <c:pt idx="462">
                  <c:v>655.49800000000005</c:v>
                </c:pt>
                <c:pt idx="463">
                  <c:v>656.66</c:v>
                </c:pt>
                <c:pt idx="464">
                  <c:v>657.82100000000003</c:v>
                </c:pt>
                <c:pt idx="465">
                  <c:v>658.98299999999995</c:v>
                </c:pt>
                <c:pt idx="466">
                  <c:v>660.14400000000001</c:v>
                </c:pt>
                <c:pt idx="467">
                  <c:v>661.30499999999995</c:v>
                </c:pt>
                <c:pt idx="468">
                  <c:v>662.46600000000001</c:v>
                </c:pt>
                <c:pt idx="469">
                  <c:v>663.62699999999995</c:v>
                </c:pt>
                <c:pt idx="470">
                  <c:v>664.78700000000003</c:v>
                </c:pt>
                <c:pt idx="471">
                  <c:v>665.94799999999998</c:v>
                </c:pt>
                <c:pt idx="472">
                  <c:v>667.10799999999995</c:v>
                </c:pt>
                <c:pt idx="473">
                  <c:v>668.26800000000003</c:v>
                </c:pt>
                <c:pt idx="474">
                  <c:v>669.428</c:v>
                </c:pt>
                <c:pt idx="475">
                  <c:v>670.58799999999997</c:v>
                </c:pt>
                <c:pt idx="476">
                  <c:v>671.74800000000005</c:v>
                </c:pt>
                <c:pt idx="477">
                  <c:v>672.90700000000004</c:v>
                </c:pt>
                <c:pt idx="478">
                  <c:v>674.06700000000001</c:v>
                </c:pt>
                <c:pt idx="479">
                  <c:v>675.226</c:v>
                </c:pt>
                <c:pt idx="480">
                  <c:v>676.38499999999999</c:v>
                </c:pt>
                <c:pt idx="481">
                  <c:v>677.54399999999998</c:v>
                </c:pt>
                <c:pt idx="482">
                  <c:v>678.70299999999997</c:v>
                </c:pt>
                <c:pt idx="483">
                  <c:v>679.86099999999999</c:v>
                </c:pt>
                <c:pt idx="484">
                  <c:v>681.02</c:v>
                </c:pt>
                <c:pt idx="485">
                  <c:v>682.178</c:v>
                </c:pt>
                <c:pt idx="486">
                  <c:v>683.33600000000001</c:v>
                </c:pt>
                <c:pt idx="487">
                  <c:v>684.49400000000003</c:v>
                </c:pt>
                <c:pt idx="488">
                  <c:v>685.65200000000004</c:v>
                </c:pt>
                <c:pt idx="489">
                  <c:v>686.80899999999997</c:v>
                </c:pt>
                <c:pt idx="490">
                  <c:v>687.96699999999998</c:v>
                </c:pt>
                <c:pt idx="491">
                  <c:v>689.12400000000002</c:v>
                </c:pt>
                <c:pt idx="492">
                  <c:v>690.28099999999995</c:v>
                </c:pt>
                <c:pt idx="493">
                  <c:v>691.43799999999999</c:v>
                </c:pt>
                <c:pt idx="494">
                  <c:v>692.59500000000003</c:v>
                </c:pt>
                <c:pt idx="495">
                  <c:v>693.75199999999995</c:v>
                </c:pt>
                <c:pt idx="496">
                  <c:v>694.90800000000002</c:v>
                </c:pt>
                <c:pt idx="497">
                  <c:v>696.06500000000005</c:v>
                </c:pt>
                <c:pt idx="498">
                  <c:v>697.221</c:v>
                </c:pt>
                <c:pt idx="499">
                  <c:v>698.37699999999995</c:v>
                </c:pt>
                <c:pt idx="500">
                  <c:v>699.53300000000002</c:v>
                </c:pt>
                <c:pt idx="501">
                  <c:v>700.68799999999999</c:v>
                </c:pt>
                <c:pt idx="502">
                  <c:v>701.84400000000005</c:v>
                </c:pt>
                <c:pt idx="503">
                  <c:v>702.99900000000002</c:v>
                </c:pt>
                <c:pt idx="504">
                  <c:v>704.15499999999997</c:v>
                </c:pt>
                <c:pt idx="505">
                  <c:v>705.31</c:v>
                </c:pt>
                <c:pt idx="506">
                  <c:v>706.46500000000003</c:v>
                </c:pt>
                <c:pt idx="507">
                  <c:v>707.61900000000003</c:v>
                </c:pt>
                <c:pt idx="508">
                  <c:v>708.774</c:v>
                </c:pt>
                <c:pt idx="509">
                  <c:v>709.92899999999997</c:v>
                </c:pt>
                <c:pt idx="510">
                  <c:v>711.08299999999997</c:v>
                </c:pt>
                <c:pt idx="511">
                  <c:v>712.23699999999997</c:v>
                </c:pt>
                <c:pt idx="512">
                  <c:v>713.39099999999996</c:v>
                </c:pt>
                <c:pt idx="513">
                  <c:v>714.54499999999996</c:v>
                </c:pt>
                <c:pt idx="514">
                  <c:v>715.69799999999998</c:v>
                </c:pt>
                <c:pt idx="515">
                  <c:v>716.85199999999998</c:v>
                </c:pt>
                <c:pt idx="516">
                  <c:v>718.005</c:v>
                </c:pt>
                <c:pt idx="517">
                  <c:v>719.15800000000002</c:v>
                </c:pt>
                <c:pt idx="518">
                  <c:v>720.31100000000004</c:v>
                </c:pt>
                <c:pt idx="519">
                  <c:v>721.46400000000006</c:v>
                </c:pt>
                <c:pt idx="520">
                  <c:v>722.61699999999996</c:v>
                </c:pt>
                <c:pt idx="521">
                  <c:v>723.77</c:v>
                </c:pt>
                <c:pt idx="522">
                  <c:v>724.92200000000003</c:v>
                </c:pt>
                <c:pt idx="523">
                  <c:v>726.07399999999996</c:v>
                </c:pt>
                <c:pt idx="524">
                  <c:v>727.226</c:v>
                </c:pt>
                <c:pt idx="525">
                  <c:v>728.37800000000004</c:v>
                </c:pt>
                <c:pt idx="526">
                  <c:v>729.53</c:v>
                </c:pt>
                <c:pt idx="527">
                  <c:v>730.68100000000004</c:v>
                </c:pt>
                <c:pt idx="528">
                  <c:v>731.83299999999997</c:v>
                </c:pt>
                <c:pt idx="529">
                  <c:v>732.98400000000004</c:v>
                </c:pt>
                <c:pt idx="530">
                  <c:v>734.13499999999999</c:v>
                </c:pt>
                <c:pt idx="531">
                  <c:v>735.28599999999994</c:v>
                </c:pt>
                <c:pt idx="532">
                  <c:v>736.43700000000001</c:v>
                </c:pt>
                <c:pt idx="533">
                  <c:v>737.58799999999997</c:v>
                </c:pt>
                <c:pt idx="534">
                  <c:v>738.73800000000006</c:v>
                </c:pt>
                <c:pt idx="535">
                  <c:v>739.88800000000003</c:v>
                </c:pt>
                <c:pt idx="536">
                  <c:v>741.03899999999999</c:v>
                </c:pt>
                <c:pt idx="537">
                  <c:v>742.18899999999996</c:v>
                </c:pt>
                <c:pt idx="538">
                  <c:v>743.33799999999997</c:v>
                </c:pt>
                <c:pt idx="539">
                  <c:v>744.48800000000006</c:v>
                </c:pt>
                <c:pt idx="540">
                  <c:v>745.63800000000003</c:v>
                </c:pt>
                <c:pt idx="541">
                  <c:v>746.78700000000003</c:v>
                </c:pt>
                <c:pt idx="542">
                  <c:v>747.93600000000004</c:v>
                </c:pt>
                <c:pt idx="543">
                  <c:v>749.08500000000004</c:v>
                </c:pt>
                <c:pt idx="544">
                  <c:v>750.23400000000004</c:v>
                </c:pt>
                <c:pt idx="545">
                  <c:v>751.38300000000004</c:v>
                </c:pt>
                <c:pt idx="546">
                  <c:v>752.53099999999995</c:v>
                </c:pt>
                <c:pt idx="547">
                  <c:v>753.68</c:v>
                </c:pt>
                <c:pt idx="548">
                  <c:v>754.82799999999997</c:v>
                </c:pt>
                <c:pt idx="549">
                  <c:v>755.976</c:v>
                </c:pt>
                <c:pt idx="550">
                  <c:v>757.12400000000002</c:v>
                </c:pt>
                <c:pt idx="551">
                  <c:v>758.27200000000005</c:v>
                </c:pt>
                <c:pt idx="552">
                  <c:v>759.41899999999998</c:v>
                </c:pt>
                <c:pt idx="553">
                  <c:v>760.56700000000001</c:v>
                </c:pt>
                <c:pt idx="554">
                  <c:v>761.71400000000006</c:v>
                </c:pt>
                <c:pt idx="555">
                  <c:v>762.86099999999999</c:v>
                </c:pt>
                <c:pt idx="556">
                  <c:v>764.00800000000004</c:v>
                </c:pt>
                <c:pt idx="557">
                  <c:v>765.15499999999997</c:v>
                </c:pt>
                <c:pt idx="558">
                  <c:v>766.30200000000002</c:v>
                </c:pt>
                <c:pt idx="559">
                  <c:v>767.44799999999998</c:v>
                </c:pt>
                <c:pt idx="560">
                  <c:v>768.59500000000003</c:v>
                </c:pt>
                <c:pt idx="561">
                  <c:v>769.74099999999999</c:v>
                </c:pt>
                <c:pt idx="562">
                  <c:v>770.88699999999994</c:v>
                </c:pt>
                <c:pt idx="563">
                  <c:v>772.03300000000002</c:v>
                </c:pt>
                <c:pt idx="564">
                  <c:v>773.178</c:v>
                </c:pt>
                <c:pt idx="565">
                  <c:v>774.32399999999996</c:v>
                </c:pt>
                <c:pt idx="566">
                  <c:v>775.46900000000005</c:v>
                </c:pt>
                <c:pt idx="567">
                  <c:v>776.61400000000003</c:v>
                </c:pt>
                <c:pt idx="568">
                  <c:v>777.75900000000001</c:v>
                </c:pt>
                <c:pt idx="569">
                  <c:v>778.904</c:v>
                </c:pt>
                <c:pt idx="570">
                  <c:v>780.04899999999998</c:v>
                </c:pt>
                <c:pt idx="571">
                  <c:v>781.19399999999996</c:v>
                </c:pt>
                <c:pt idx="572">
                  <c:v>782.33799999999997</c:v>
                </c:pt>
                <c:pt idx="573">
                  <c:v>783.48199999999997</c:v>
                </c:pt>
                <c:pt idx="574">
                  <c:v>784.62599999999998</c:v>
                </c:pt>
                <c:pt idx="575">
                  <c:v>785.77</c:v>
                </c:pt>
                <c:pt idx="576">
                  <c:v>786.91399999999999</c:v>
                </c:pt>
                <c:pt idx="577">
                  <c:v>788.05799999999999</c:v>
                </c:pt>
                <c:pt idx="578">
                  <c:v>789.20100000000002</c:v>
                </c:pt>
                <c:pt idx="579">
                  <c:v>790.34500000000003</c:v>
                </c:pt>
                <c:pt idx="580">
                  <c:v>791.48800000000006</c:v>
                </c:pt>
                <c:pt idx="581">
                  <c:v>792.63099999999997</c:v>
                </c:pt>
                <c:pt idx="582">
                  <c:v>793.77300000000002</c:v>
                </c:pt>
                <c:pt idx="583">
                  <c:v>794.91600000000005</c:v>
                </c:pt>
                <c:pt idx="584">
                  <c:v>796.05899999999997</c:v>
                </c:pt>
                <c:pt idx="585">
                  <c:v>797.20100000000002</c:v>
                </c:pt>
                <c:pt idx="586">
                  <c:v>798.34299999999996</c:v>
                </c:pt>
                <c:pt idx="587">
                  <c:v>799.48500000000001</c:v>
                </c:pt>
                <c:pt idx="588">
                  <c:v>800.62699999999995</c:v>
                </c:pt>
                <c:pt idx="589">
                  <c:v>801.76900000000001</c:v>
                </c:pt>
                <c:pt idx="590">
                  <c:v>802.91</c:v>
                </c:pt>
                <c:pt idx="591">
                  <c:v>804.05200000000002</c:v>
                </c:pt>
                <c:pt idx="592">
                  <c:v>805.19299999999998</c:v>
                </c:pt>
                <c:pt idx="593">
                  <c:v>806.33399999999995</c:v>
                </c:pt>
                <c:pt idx="594">
                  <c:v>807.47500000000002</c:v>
                </c:pt>
                <c:pt idx="595">
                  <c:v>808.61599999999999</c:v>
                </c:pt>
                <c:pt idx="596">
                  <c:v>809.75599999999997</c:v>
                </c:pt>
                <c:pt idx="597">
                  <c:v>810.89700000000005</c:v>
                </c:pt>
                <c:pt idx="598">
                  <c:v>812.03700000000003</c:v>
                </c:pt>
                <c:pt idx="599">
                  <c:v>813.17700000000002</c:v>
                </c:pt>
                <c:pt idx="600">
                  <c:v>814.31700000000001</c:v>
                </c:pt>
                <c:pt idx="601">
                  <c:v>815.45699999999999</c:v>
                </c:pt>
                <c:pt idx="602">
                  <c:v>816.596</c:v>
                </c:pt>
                <c:pt idx="603">
                  <c:v>817.73599999999999</c:v>
                </c:pt>
                <c:pt idx="604">
                  <c:v>818.875</c:v>
                </c:pt>
                <c:pt idx="605">
                  <c:v>820.01400000000001</c:v>
                </c:pt>
                <c:pt idx="606">
                  <c:v>821.15300000000002</c:v>
                </c:pt>
                <c:pt idx="607">
                  <c:v>822.29200000000003</c:v>
                </c:pt>
                <c:pt idx="608">
                  <c:v>823.43100000000004</c:v>
                </c:pt>
                <c:pt idx="609">
                  <c:v>824.56899999999996</c:v>
                </c:pt>
                <c:pt idx="610">
                  <c:v>825.70699999999999</c:v>
                </c:pt>
                <c:pt idx="611">
                  <c:v>826.846</c:v>
                </c:pt>
                <c:pt idx="612">
                  <c:v>827.98400000000004</c:v>
                </c:pt>
                <c:pt idx="613">
                  <c:v>829.12199999999996</c:v>
                </c:pt>
                <c:pt idx="614">
                  <c:v>830.25900000000001</c:v>
                </c:pt>
                <c:pt idx="615">
                  <c:v>831.39700000000005</c:v>
                </c:pt>
                <c:pt idx="616">
                  <c:v>832.53399999999999</c:v>
                </c:pt>
                <c:pt idx="617">
                  <c:v>833.67100000000005</c:v>
                </c:pt>
                <c:pt idx="618">
                  <c:v>834.80799999999999</c:v>
                </c:pt>
                <c:pt idx="619">
                  <c:v>835.94500000000005</c:v>
                </c:pt>
                <c:pt idx="620">
                  <c:v>837.08199999999999</c:v>
                </c:pt>
                <c:pt idx="621">
                  <c:v>838.21900000000005</c:v>
                </c:pt>
                <c:pt idx="622">
                  <c:v>839.35500000000002</c:v>
                </c:pt>
                <c:pt idx="623">
                  <c:v>840.49099999999999</c:v>
                </c:pt>
                <c:pt idx="624">
                  <c:v>841.62699999999995</c:v>
                </c:pt>
                <c:pt idx="625">
                  <c:v>842.76300000000003</c:v>
                </c:pt>
                <c:pt idx="626">
                  <c:v>843.899</c:v>
                </c:pt>
                <c:pt idx="627">
                  <c:v>845.03499999999997</c:v>
                </c:pt>
                <c:pt idx="628">
                  <c:v>846.17</c:v>
                </c:pt>
                <c:pt idx="629">
                  <c:v>847.30600000000004</c:v>
                </c:pt>
                <c:pt idx="630">
                  <c:v>848.44100000000003</c:v>
                </c:pt>
                <c:pt idx="631">
                  <c:v>849.57600000000002</c:v>
                </c:pt>
                <c:pt idx="632">
                  <c:v>850.71</c:v>
                </c:pt>
                <c:pt idx="633">
                  <c:v>851.84500000000003</c:v>
                </c:pt>
                <c:pt idx="634">
                  <c:v>852.98</c:v>
                </c:pt>
                <c:pt idx="635">
                  <c:v>854.11400000000003</c:v>
                </c:pt>
                <c:pt idx="636">
                  <c:v>855.24800000000005</c:v>
                </c:pt>
                <c:pt idx="637">
                  <c:v>856.38199999999995</c:v>
                </c:pt>
                <c:pt idx="638">
                  <c:v>857.51599999999996</c:v>
                </c:pt>
                <c:pt idx="639">
                  <c:v>858.65</c:v>
                </c:pt>
                <c:pt idx="640">
                  <c:v>859.78300000000002</c:v>
                </c:pt>
                <c:pt idx="641">
                  <c:v>860.91700000000003</c:v>
                </c:pt>
                <c:pt idx="642">
                  <c:v>862.05</c:v>
                </c:pt>
                <c:pt idx="643">
                  <c:v>863.18299999999999</c:v>
                </c:pt>
                <c:pt idx="644">
                  <c:v>864.31600000000003</c:v>
                </c:pt>
                <c:pt idx="645">
                  <c:v>865.44799999999998</c:v>
                </c:pt>
                <c:pt idx="646">
                  <c:v>866.58100000000002</c:v>
                </c:pt>
                <c:pt idx="647">
                  <c:v>867.71299999999997</c:v>
                </c:pt>
                <c:pt idx="648">
                  <c:v>868.846</c:v>
                </c:pt>
                <c:pt idx="649">
                  <c:v>869.97799999999995</c:v>
                </c:pt>
                <c:pt idx="650">
                  <c:v>871.11</c:v>
                </c:pt>
                <c:pt idx="651">
                  <c:v>872.24099999999999</c:v>
                </c:pt>
                <c:pt idx="652">
                  <c:v>873.37300000000005</c:v>
                </c:pt>
                <c:pt idx="653">
                  <c:v>874.505</c:v>
                </c:pt>
                <c:pt idx="654">
                  <c:v>875.63599999999997</c:v>
                </c:pt>
                <c:pt idx="655">
                  <c:v>876.76700000000005</c:v>
                </c:pt>
                <c:pt idx="656">
                  <c:v>877.89800000000002</c:v>
                </c:pt>
                <c:pt idx="657">
                  <c:v>879.029</c:v>
                </c:pt>
                <c:pt idx="658">
                  <c:v>880.15899999999999</c:v>
                </c:pt>
                <c:pt idx="659">
                  <c:v>881.29</c:v>
                </c:pt>
                <c:pt idx="660">
                  <c:v>882.42</c:v>
                </c:pt>
                <c:pt idx="661">
                  <c:v>883.55</c:v>
                </c:pt>
                <c:pt idx="662">
                  <c:v>884.68</c:v>
                </c:pt>
                <c:pt idx="663">
                  <c:v>885.81</c:v>
                </c:pt>
                <c:pt idx="664">
                  <c:v>886.94</c:v>
                </c:pt>
                <c:pt idx="665">
                  <c:v>888.06899999999996</c:v>
                </c:pt>
                <c:pt idx="666">
                  <c:v>889.19899999999996</c:v>
                </c:pt>
                <c:pt idx="667">
                  <c:v>890.32799999999997</c:v>
                </c:pt>
                <c:pt idx="668">
                  <c:v>891.45699999999999</c:v>
                </c:pt>
                <c:pt idx="669">
                  <c:v>892.58600000000001</c:v>
                </c:pt>
                <c:pt idx="670">
                  <c:v>893.71400000000006</c:v>
                </c:pt>
                <c:pt idx="671">
                  <c:v>894.84299999999996</c:v>
                </c:pt>
                <c:pt idx="672">
                  <c:v>895.971</c:v>
                </c:pt>
                <c:pt idx="673">
                  <c:v>897.1</c:v>
                </c:pt>
                <c:pt idx="674">
                  <c:v>898.22799999999995</c:v>
                </c:pt>
                <c:pt idx="675">
                  <c:v>899.35599999999999</c:v>
                </c:pt>
                <c:pt idx="676">
                  <c:v>900.48299999999995</c:v>
                </c:pt>
                <c:pt idx="677">
                  <c:v>901.61099999999999</c:v>
                </c:pt>
                <c:pt idx="678">
                  <c:v>902.73800000000006</c:v>
                </c:pt>
                <c:pt idx="679">
                  <c:v>903.86599999999999</c:v>
                </c:pt>
                <c:pt idx="680">
                  <c:v>904.99300000000005</c:v>
                </c:pt>
                <c:pt idx="681">
                  <c:v>906.12</c:v>
                </c:pt>
                <c:pt idx="682">
                  <c:v>907.24599999999998</c:v>
                </c:pt>
                <c:pt idx="683">
                  <c:v>908.37300000000005</c:v>
                </c:pt>
                <c:pt idx="684">
                  <c:v>909.5</c:v>
                </c:pt>
                <c:pt idx="685">
                  <c:v>910.62599999999998</c:v>
                </c:pt>
                <c:pt idx="686">
                  <c:v>911.75199999999995</c:v>
                </c:pt>
                <c:pt idx="687">
                  <c:v>912.87800000000004</c:v>
                </c:pt>
                <c:pt idx="688">
                  <c:v>914.00400000000002</c:v>
                </c:pt>
                <c:pt idx="689">
                  <c:v>915.12900000000002</c:v>
                </c:pt>
                <c:pt idx="690">
                  <c:v>916.255</c:v>
                </c:pt>
                <c:pt idx="691">
                  <c:v>917.38</c:v>
                </c:pt>
                <c:pt idx="692">
                  <c:v>918.505</c:v>
                </c:pt>
                <c:pt idx="693">
                  <c:v>919.63</c:v>
                </c:pt>
                <c:pt idx="694">
                  <c:v>920.755</c:v>
                </c:pt>
                <c:pt idx="695">
                  <c:v>921.88</c:v>
                </c:pt>
                <c:pt idx="696">
                  <c:v>923.00400000000002</c:v>
                </c:pt>
                <c:pt idx="697">
                  <c:v>924.12900000000002</c:v>
                </c:pt>
                <c:pt idx="698">
                  <c:v>925.25300000000004</c:v>
                </c:pt>
                <c:pt idx="699">
                  <c:v>926.37699999999995</c:v>
                </c:pt>
                <c:pt idx="700">
                  <c:v>927.50099999999998</c:v>
                </c:pt>
                <c:pt idx="701">
                  <c:v>928.625</c:v>
                </c:pt>
                <c:pt idx="702">
                  <c:v>929.74800000000005</c:v>
                </c:pt>
                <c:pt idx="703">
                  <c:v>930.87199999999996</c:v>
                </c:pt>
                <c:pt idx="704">
                  <c:v>931.995</c:v>
                </c:pt>
                <c:pt idx="705">
                  <c:v>933.11800000000005</c:v>
                </c:pt>
                <c:pt idx="706">
                  <c:v>934.24099999999999</c:v>
                </c:pt>
                <c:pt idx="707">
                  <c:v>935.36400000000003</c:v>
                </c:pt>
                <c:pt idx="708">
                  <c:v>936.48599999999999</c:v>
                </c:pt>
                <c:pt idx="709">
                  <c:v>937.60900000000004</c:v>
                </c:pt>
                <c:pt idx="710">
                  <c:v>938.73099999999999</c:v>
                </c:pt>
                <c:pt idx="711">
                  <c:v>939.85299999999995</c:v>
                </c:pt>
                <c:pt idx="712">
                  <c:v>940.97500000000002</c:v>
                </c:pt>
                <c:pt idx="713">
                  <c:v>942.09699999999998</c:v>
                </c:pt>
                <c:pt idx="714">
                  <c:v>943.21799999999996</c:v>
                </c:pt>
                <c:pt idx="715">
                  <c:v>944.34</c:v>
                </c:pt>
                <c:pt idx="716">
                  <c:v>945.46100000000001</c:v>
                </c:pt>
                <c:pt idx="717">
                  <c:v>946.58199999999999</c:v>
                </c:pt>
                <c:pt idx="718">
                  <c:v>947.70299999999997</c:v>
                </c:pt>
                <c:pt idx="719">
                  <c:v>948.82399999999996</c:v>
                </c:pt>
                <c:pt idx="720">
                  <c:v>949.94500000000005</c:v>
                </c:pt>
                <c:pt idx="721">
                  <c:v>951.06500000000005</c:v>
                </c:pt>
                <c:pt idx="722">
                  <c:v>952.18600000000004</c:v>
                </c:pt>
                <c:pt idx="723">
                  <c:v>953.30600000000004</c:v>
                </c:pt>
                <c:pt idx="724">
                  <c:v>954.42600000000004</c:v>
                </c:pt>
                <c:pt idx="725">
                  <c:v>955.54600000000005</c:v>
                </c:pt>
                <c:pt idx="726">
                  <c:v>956.66499999999996</c:v>
                </c:pt>
                <c:pt idx="727">
                  <c:v>957.78499999999997</c:v>
                </c:pt>
                <c:pt idx="728">
                  <c:v>958.904</c:v>
                </c:pt>
                <c:pt idx="729">
                  <c:v>960.02300000000002</c:v>
                </c:pt>
                <c:pt idx="730">
                  <c:v>961.14200000000005</c:v>
                </c:pt>
                <c:pt idx="731">
                  <c:v>962.26099999999997</c:v>
                </c:pt>
                <c:pt idx="732">
                  <c:v>963.38</c:v>
                </c:pt>
                <c:pt idx="733">
                  <c:v>964.49900000000002</c:v>
                </c:pt>
                <c:pt idx="734">
                  <c:v>965.61699999999996</c:v>
                </c:pt>
                <c:pt idx="735">
                  <c:v>966.73500000000001</c:v>
                </c:pt>
                <c:pt idx="736">
                  <c:v>967.85299999999995</c:v>
                </c:pt>
                <c:pt idx="737">
                  <c:v>968.971</c:v>
                </c:pt>
                <c:pt idx="738">
                  <c:v>970.08900000000006</c:v>
                </c:pt>
                <c:pt idx="739">
                  <c:v>971.20699999999999</c:v>
                </c:pt>
                <c:pt idx="740">
                  <c:v>972.32399999999996</c:v>
                </c:pt>
                <c:pt idx="741">
                  <c:v>973.44100000000003</c:v>
                </c:pt>
                <c:pt idx="742">
                  <c:v>974.55799999999999</c:v>
                </c:pt>
                <c:pt idx="743">
                  <c:v>975.67499999999995</c:v>
                </c:pt>
                <c:pt idx="744">
                  <c:v>976.79200000000003</c:v>
                </c:pt>
                <c:pt idx="745">
                  <c:v>977.90899999999999</c:v>
                </c:pt>
                <c:pt idx="746">
                  <c:v>979.02499999999998</c:v>
                </c:pt>
                <c:pt idx="747">
                  <c:v>980.14099999999996</c:v>
                </c:pt>
                <c:pt idx="748">
                  <c:v>981.25800000000004</c:v>
                </c:pt>
                <c:pt idx="749">
                  <c:v>982.37400000000002</c:v>
                </c:pt>
                <c:pt idx="750">
                  <c:v>983.48900000000003</c:v>
                </c:pt>
                <c:pt idx="751">
                  <c:v>984.60500000000002</c:v>
                </c:pt>
                <c:pt idx="752">
                  <c:v>985.72</c:v>
                </c:pt>
                <c:pt idx="753">
                  <c:v>986.83600000000001</c:v>
                </c:pt>
                <c:pt idx="754">
                  <c:v>987.95100000000002</c:v>
                </c:pt>
                <c:pt idx="755">
                  <c:v>989.06600000000003</c:v>
                </c:pt>
                <c:pt idx="756">
                  <c:v>990.18100000000004</c:v>
                </c:pt>
                <c:pt idx="757">
                  <c:v>991.29499999999996</c:v>
                </c:pt>
                <c:pt idx="758">
                  <c:v>992.41</c:v>
                </c:pt>
                <c:pt idx="759">
                  <c:v>993.524</c:v>
                </c:pt>
                <c:pt idx="760">
                  <c:v>994.63900000000001</c:v>
                </c:pt>
                <c:pt idx="761">
                  <c:v>995.75300000000004</c:v>
                </c:pt>
                <c:pt idx="762">
                  <c:v>996.86599999999999</c:v>
                </c:pt>
                <c:pt idx="763">
                  <c:v>997.98</c:v>
                </c:pt>
                <c:pt idx="764">
                  <c:v>999.09400000000005</c:v>
                </c:pt>
                <c:pt idx="765">
                  <c:v>1000.207</c:v>
                </c:pt>
                <c:pt idx="766">
                  <c:v>1001.32</c:v>
                </c:pt>
                <c:pt idx="767">
                  <c:v>1002.433</c:v>
                </c:pt>
                <c:pt idx="768">
                  <c:v>1003.546</c:v>
                </c:pt>
                <c:pt idx="769">
                  <c:v>1004.659</c:v>
                </c:pt>
                <c:pt idx="770">
                  <c:v>1005.772</c:v>
                </c:pt>
                <c:pt idx="771">
                  <c:v>1006.884</c:v>
                </c:pt>
                <c:pt idx="772">
                  <c:v>1007.996</c:v>
                </c:pt>
                <c:pt idx="773">
                  <c:v>1009.1079999999999</c:v>
                </c:pt>
                <c:pt idx="774">
                  <c:v>1010.22</c:v>
                </c:pt>
                <c:pt idx="775">
                  <c:v>1011.332</c:v>
                </c:pt>
                <c:pt idx="776">
                  <c:v>1012.444</c:v>
                </c:pt>
                <c:pt idx="777">
                  <c:v>1013.5549999999999</c:v>
                </c:pt>
                <c:pt idx="778">
                  <c:v>1014.6660000000001</c:v>
                </c:pt>
                <c:pt idx="779">
                  <c:v>1015.777</c:v>
                </c:pt>
                <c:pt idx="780">
                  <c:v>1016.888</c:v>
                </c:pt>
                <c:pt idx="781">
                  <c:v>1017.999</c:v>
                </c:pt>
                <c:pt idx="782">
                  <c:v>1019.11</c:v>
                </c:pt>
                <c:pt idx="783">
                  <c:v>1020.22</c:v>
                </c:pt>
                <c:pt idx="784">
                  <c:v>1021.331</c:v>
                </c:pt>
                <c:pt idx="785">
                  <c:v>1022.441</c:v>
                </c:pt>
                <c:pt idx="786">
                  <c:v>1023.551</c:v>
                </c:pt>
                <c:pt idx="787">
                  <c:v>1024.6610000000001</c:v>
                </c:pt>
                <c:pt idx="788">
                  <c:v>1025.77</c:v>
                </c:pt>
                <c:pt idx="789">
                  <c:v>1026.8800000000001</c:v>
                </c:pt>
                <c:pt idx="790">
                  <c:v>1027.989</c:v>
                </c:pt>
                <c:pt idx="791">
                  <c:v>1029.098</c:v>
                </c:pt>
                <c:pt idx="792">
                  <c:v>1030.2070000000001</c:v>
                </c:pt>
                <c:pt idx="793">
                  <c:v>1031.316</c:v>
                </c:pt>
                <c:pt idx="794">
                  <c:v>1032.425</c:v>
                </c:pt>
                <c:pt idx="795">
                  <c:v>1033.5329999999999</c:v>
                </c:pt>
                <c:pt idx="796">
                  <c:v>1034.6420000000001</c:v>
                </c:pt>
                <c:pt idx="797">
                  <c:v>1035.75</c:v>
                </c:pt>
                <c:pt idx="798">
                  <c:v>1036.8579999999999</c:v>
                </c:pt>
                <c:pt idx="799">
                  <c:v>1037.9659999999999</c:v>
                </c:pt>
                <c:pt idx="800">
                  <c:v>1039.0730000000001</c:v>
                </c:pt>
                <c:pt idx="801">
                  <c:v>1040.181</c:v>
                </c:pt>
                <c:pt idx="802">
                  <c:v>1041.288</c:v>
                </c:pt>
                <c:pt idx="803">
                  <c:v>1042.396</c:v>
                </c:pt>
                <c:pt idx="804">
                  <c:v>1043.5029999999999</c:v>
                </c:pt>
                <c:pt idx="805">
                  <c:v>1044.6099999999999</c:v>
                </c:pt>
                <c:pt idx="806">
                  <c:v>1045.7159999999999</c:v>
                </c:pt>
                <c:pt idx="807">
                  <c:v>1046.8230000000001</c:v>
                </c:pt>
                <c:pt idx="808">
                  <c:v>1047.9290000000001</c:v>
                </c:pt>
                <c:pt idx="809">
                  <c:v>1049.0360000000001</c:v>
                </c:pt>
                <c:pt idx="810">
                  <c:v>1050.1420000000001</c:v>
                </c:pt>
                <c:pt idx="811">
                  <c:v>1051.248</c:v>
                </c:pt>
                <c:pt idx="812">
                  <c:v>1052.3530000000001</c:v>
                </c:pt>
                <c:pt idx="813">
                  <c:v>1053.4590000000001</c:v>
                </c:pt>
                <c:pt idx="814">
                  <c:v>1054.5640000000001</c:v>
                </c:pt>
                <c:pt idx="815">
                  <c:v>1055.67</c:v>
                </c:pt>
                <c:pt idx="816">
                  <c:v>1056.7750000000001</c:v>
                </c:pt>
                <c:pt idx="817">
                  <c:v>1057.8800000000001</c:v>
                </c:pt>
                <c:pt idx="818">
                  <c:v>1058.9849999999999</c:v>
                </c:pt>
                <c:pt idx="819">
                  <c:v>1060.0889999999999</c:v>
                </c:pt>
                <c:pt idx="820">
                  <c:v>1061.194</c:v>
                </c:pt>
                <c:pt idx="821">
                  <c:v>1062.298</c:v>
                </c:pt>
                <c:pt idx="822">
                  <c:v>1063.402</c:v>
                </c:pt>
                <c:pt idx="823">
                  <c:v>1064.5060000000001</c:v>
                </c:pt>
                <c:pt idx="824">
                  <c:v>1065.6099999999999</c:v>
                </c:pt>
                <c:pt idx="825">
                  <c:v>1066.713</c:v>
                </c:pt>
                <c:pt idx="826">
                  <c:v>1067.817</c:v>
                </c:pt>
                <c:pt idx="827">
                  <c:v>1068.92</c:v>
                </c:pt>
                <c:pt idx="828">
                  <c:v>1070.0229999999999</c:v>
                </c:pt>
                <c:pt idx="829">
                  <c:v>1071.126</c:v>
                </c:pt>
                <c:pt idx="830">
                  <c:v>1072.229</c:v>
                </c:pt>
                <c:pt idx="831">
                  <c:v>1073.3320000000001</c:v>
                </c:pt>
                <c:pt idx="832">
                  <c:v>1074.4349999999999</c:v>
                </c:pt>
                <c:pt idx="833">
                  <c:v>1075.537</c:v>
                </c:pt>
                <c:pt idx="834">
                  <c:v>1076.6389999999999</c:v>
                </c:pt>
                <c:pt idx="835">
                  <c:v>1077.741</c:v>
                </c:pt>
                <c:pt idx="836">
                  <c:v>1078.8430000000001</c:v>
                </c:pt>
                <c:pt idx="837">
                  <c:v>1079.9449999999999</c:v>
                </c:pt>
                <c:pt idx="838">
                  <c:v>1081.046</c:v>
                </c:pt>
                <c:pt idx="839">
                  <c:v>1082.1479999999999</c:v>
                </c:pt>
                <c:pt idx="840">
                  <c:v>1083.249</c:v>
                </c:pt>
                <c:pt idx="841">
                  <c:v>1084.3499999999999</c:v>
                </c:pt>
                <c:pt idx="842">
                  <c:v>1085.451</c:v>
                </c:pt>
                <c:pt idx="843">
                  <c:v>1086.5509999999999</c:v>
                </c:pt>
                <c:pt idx="844">
                  <c:v>1087.652</c:v>
                </c:pt>
                <c:pt idx="845">
                  <c:v>1088.752</c:v>
                </c:pt>
                <c:pt idx="846">
                  <c:v>1089.8530000000001</c:v>
                </c:pt>
                <c:pt idx="847">
                  <c:v>1090.953</c:v>
                </c:pt>
                <c:pt idx="848">
                  <c:v>1092.0530000000001</c:v>
                </c:pt>
                <c:pt idx="849">
                  <c:v>1093.152</c:v>
                </c:pt>
                <c:pt idx="850">
                  <c:v>1094.252</c:v>
                </c:pt>
                <c:pt idx="851">
                  <c:v>1095.3510000000001</c:v>
                </c:pt>
                <c:pt idx="852">
                  <c:v>1096.451</c:v>
                </c:pt>
                <c:pt idx="853">
                  <c:v>1097.55</c:v>
                </c:pt>
                <c:pt idx="854">
                  <c:v>1098.6489999999999</c:v>
                </c:pt>
                <c:pt idx="855">
                  <c:v>1099.748</c:v>
                </c:pt>
                <c:pt idx="856">
                  <c:v>1100.846</c:v>
                </c:pt>
                <c:pt idx="857">
                  <c:v>1101.9449999999999</c:v>
                </c:pt>
                <c:pt idx="858">
                  <c:v>1103.0429999999999</c:v>
                </c:pt>
                <c:pt idx="859">
                  <c:v>1104.1410000000001</c:v>
                </c:pt>
                <c:pt idx="860">
                  <c:v>1105.239</c:v>
                </c:pt>
                <c:pt idx="861">
                  <c:v>1106.337</c:v>
                </c:pt>
                <c:pt idx="862">
                  <c:v>1107.434</c:v>
                </c:pt>
                <c:pt idx="863">
                  <c:v>1108.5319999999999</c:v>
                </c:pt>
                <c:pt idx="864">
                  <c:v>1109.6289999999999</c:v>
                </c:pt>
                <c:pt idx="865">
                  <c:v>1110.7260000000001</c:v>
                </c:pt>
                <c:pt idx="866">
                  <c:v>1111.8230000000001</c:v>
                </c:pt>
                <c:pt idx="867">
                  <c:v>1112.92</c:v>
                </c:pt>
                <c:pt idx="868">
                  <c:v>1114.0170000000001</c:v>
                </c:pt>
                <c:pt idx="869">
                  <c:v>1115.1130000000001</c:v>
                </c:pt>
                <c:pt idx="870">
                  <c:v>1116.21</c:v>
                </c:pt>
                <c:pt idx="871">
                  <c:v>1117.306</c:v>
                </c:pt>
                <c:pt idx="872">
                  <c:v>1118.402</c:v>
                </c:pt>
                <c:pt idx="873">
                  <c:v>1119.498</c:v>
                </c:pt>
                <c:pt idx="874">
                  <c:v>1120.5930000000001</c:v>
                </c:pt>
                <c:pt idx="875">
                  <c:v>1121.6890000000001</c:v>
                </c:pt>
                <c:pt idx="876">
                  <c:v>1122.7840000000001</c:v>
                </c:pt>
                <c:pt idx="877">
                  <c:v>1123.8789999999999</c:v>
                </c:pt>
                <c:pt idx="878">
                  <c:v>1124.9739999999999</c:v>
                </c:pt>
                <c:pt idx="879">
                  <c:v>1126.069</c:v>
                </c:pt>
                <c:pt idx="880">
                  <c:v>1127.164</c:v>
                </c:pt>
                <c:pt idx="881">
                  <c:v>1128.259</c:v>
                </c:pt>
                <c:pt idx="882">
                  <c:v>1129.3530000000001</c:v>
                </c:pt>
                <c:pt idx="883">
                  <c:v>1130.4469999999999</c:v>
                </c:pt>
                <c:pt idx="884">
                  <c:v>1131.5409999999999</c:v>
                </c:pt>
                <c:pt idx="885">
                  <c:v>1132.635</c:v>
                </c:pt>
                <c:pt idx="886">
                  <c:v>1133.729</c:v>
                </c:pt>
                <c:pt idx="887">
                  <c:v>1134.8219999999999</c:v>
                </c:pt>
                <c:pt idx="888">
                  <c:v>1135.9159999999999</c:v>
                </c:pt>
                <c:pt idx="889">
                  <c:v>1137.009</c:v>
                </c:pt>
                <c:pt idx="890">
                  <c:v>1138.1020000000001</c:v>
                </c:pt>
                <c:pt idx="891">
                  <c:v>1139.1949999999999</c:v>
                </c:pt>
                <c:pt idx="892">
                  <c:v>1140.288</c:v>
                </c:pt>
                <c:pt idx="893">
                  <c:v>1141.3800000000001</c:v>
                </c:pt>
                <c:pt idx="894">
                  <c:v>1142.473</c:v>
                </c:pt>
                <c:pt idx="895">
                  <c:v>1143.5650000000001</c:v>
                </c:pt>
                <c:pt idx="896">
                  <c:v>1144.6569999999999</c:v>
                </c:pt>
                <c:pt idx="897">
                  <c:v>1145.749</c:v>
                </c:pt>
                <c:pt idx="898">
                  <c:v>1146.8409999999999</c:v>
                </c:pt>
                <c:pt idx="899">
                  <c:v>1147.932</c:v>
                </c:pt>
                <c:pt idx="900">
                  <c:v>1149.0239999999999</c:v>
                </c:pt>
                <c:pt idx="901">
                  <c:v>1150.115</c:v>
                </c:pt>
                <c:pt idx="902">
                  <c:v>1151.2059999999999</c:v>
                </c:pt>
                <c:pt idx="903">
                  <c:v>1152.297</c:v>
                </c:pt>
                <c:pt idx="904">
                  <c:v>1153.3879999999999</c:v>
                </c:pt>
                <c:pt idx="905">
                  <c:v>1154.479</c:v>
                </c:pt>
                <c:pt idx="906">
                  <c:v>1155.569</c:v>
                </c:pt>
                <c:pt idx="907">
                  <c:v>1156.6590000000001</c:v>
                </c:pt>
                <c:pt idx="908">
                  <c:v>1157.75</c:v>
                </c:pt>
                <c:pt idx="909">
                  <c:v>1158.8389999999999</c:v>
                </c:pt>
                <c:pt idx="910">
                  <c:v>1159.9290000000001</c:v>
                </c:pt>
                <c:pt idx="911">
                  <c:v>1161.019</c:v>
                </c:pt>
                <c:pt idx="912">
                  <c:v>1162.1079999999999</c:v>
                </c:pt>
                <c:pt idx="913">
                  <c:v>1163.1980000000001</c:v>
                </c:pt>
                <c:pt idx="914">
                  <c:v>1164.287</c:v>
                </c:pt>
                <c:pt idx="915">
                  <c:v>1165.376</c:v>
                </c:pt>
                <c:pt idx="916">
                  <c:v>1166.4649999999999</c:v>
                </c:pt>
                <c:pt idx="917">
                  <c:v>1167.5530000000001</c:v>
                </c:pt>
                <c:pt idx="918">
                  <c:v>1168.6420000000001</c:v>
                </c:pt>
                <c:pt idx="919">
                  <c:v>1169.73</c:v>
                </c:pt>
                <c:pt idx="920">
                  <c:v>1170.818</c:v>
                </c:pt>
                <c:pt idx="921">
                  <c:v>1171.9059999999999</c:v>
                </c:pt>
                <c:pt idx="922">
                  <c:v>1172.9939999999999</c:v>
                </c:pt>
                <c:pt idx="923">
                  <c:v>1174.0820000000001</c:v>
                </c:pt>
                <c:pt idx="924">
                  <c:v>1175.17</c:v>
                </c:pt>
                <c:pt idx="925">
                  <c:v>1176.2570000000001</c:v>
                </c:pt>
                <c:pt idx="926">
                  <c:v>1177.3440000000001</c:v>
                </c:pt>
                <c:pt idx="927">
                  <c:v>1178.431</c:v>
                </c:pt>
                <c:pt idx="928">
                  <c:v>1179.518</c:v>
                </c:pt>
                <c:pt idx="929">
                  <c:v>1180.605</c:v>
                </c:pt>
                <c:pt idx="930">
                  <c:v>1181.691</c:v>
                </c:pt>
                <c:pt idx="931">
                  <c:v>1182.778</c:v>
                </c:pt>
                <c:pt idx="932">
                  <c:v>1183.864</c:v>
                </c:pt>
                <c:pt idx="933">
                  <c:v>1184.95</c:v>
                </c:pt>
                <c:pt idx="934">
                  <c:v>1186.0360000000001</c:v>
                </c:pt>
                <c:pt idx="935">
                  <c:v>1187.1220000000001</c:v>
                </c:pt>
                <c:pt idx="936">
                  <c:v>1188.2070000000001</c:v>
                </c:pt>
                <c:pt idx="937">
                  <c:v>1189.2919999999999</c:v>
                </c:pt>
                <c:pt idx="938">
                  <c:v>1190.3779999999999</c:v>
                </c:pt>
                <c:pt idx="939">
                  <c:v>1191.463</c:v>
                </c:pt>
                <c:pt idx="940">
                  <c:v>1192.548</c:v>
                </c:pt>
                <c:pt idx="941">
                  <c:v>1193.6320000000001</c:v>
                </c:pt>
                <c:pt idx="942">
                  <c:v>1194.7170000000001</c:v>
                </c:pt>
                <c:pt idx="943">
                  <c:v>1195.8009999999999</c:v>
                </c:pt>
                <c:pt idx="944">
                  <c:v>1196.886</c:v>
                </c:pt>
                <c:pt idx="945">
                  <c:v>1197.97</c:v>
                </c:pt>
                <c:pt idx="946">
                  <c:v>1199.0540000000001</c:v>
                </c:pt>
                <c:pt idx="947">
                  <c:v>1200.1369999999999</c:v>
                </c:pt>
                <c:pt idx="948">
                  <c:v>1201.221</c:v>
                </c:pt>
                <c:pt idx="949">
                  <c:v>1202.3050000000001</c:v>
                </c:pt>
                <c:pt idx="950">
                  <c:v>1203.3879999999999</c:v>
                </c:pt>
                <c:pt idx="951">
                  <c:v>1204.471</c:v>
                </c:pt>
                <c:pt idx="952">
                  <c:v>1205.5540000000001</c:v>
                </c:pt>
                <c:pt idx="953">
                  <c:v>1206.6369999999999</c:v>
                </c:pt>
                <c:pt idx="954">
                  <c:v>1207.7190000000001</c:v>
                </c:pt>
                <c:pt idx="955">
                  <c:v>1208.8019999999999</c:v>
                </c:pt>
                <c:pt idx="956">
                  <c:v>1209.884</c:v>
                </c:pt>
                <c:pt idx="957">
                  <c:v>1210.9659999999999</c:v>
                </c:pt>
                <c:pt idx="958">
                  <c:v>1212.048</c:v>
                </c:pt>
                <c:pt idx="959">
                  <c:v>1213.1300000000001</c:v>
                </c:pt>
                <c:pt idx="960">
                  <c:v>1214.212</c:v>
                </c:pt>
                <c:pt idx="961">
                  <c:v>1215.2929999999999</c:v>
                </c:pt>
                <c:pt idx="962">
                  <c:v>1216.374</c:v>
                </c:pt>
                <c:pt idx="963">
                  <c:v>1217.4559999999999</c:v>
                </c:pt>
                <c:pt idx="964">
                  <c:v>1218.5360000000001</c:v>
                </c:pt>
                <c:pt idx="965">
                  <c:v>1219.617</c:v>
                </c:pt>
                <c:pt idx="966">
                  <c:v>1220.6980000000001</c:v>
                </c:pt>
                <c:pt idx="967">
                  <c:v>1221.778</c:v>
                </c:pt>
                <c:pt idx="968">
                  <c:v>1222.8589999999999</c:v>
                </c:pt>
                <c:pt idx="969">
                  <c:v>1223.9390000000001</c:v>
                </c:pt>
                <c:pt idx="970">
                  <c:v>1225.019</c:v>
                </c:pt>
                <c:pt idx="971">
                  <c:v>1226.0989999999999</c:v>
                </c:pt>
                <c:pt idx="972">
                  <c:v>1227.1780000000001</c:v>
                </c:pt>
                <c:pt idx="973">
                  <c:v>1228.258</c:v>
                </c:pt>
                <c:pt idx="974">
                  <c:v>1229.337</c:v>
                </c:pt>
                <c:pt idx="975">
                  <c:v>1230.4169999999999</c:v>
                </c:pt>
                <c:pt idx="976">
                  <c:v>1231.4960000000001</c:v>
                </c:pt>
                <c:pt idx="977">
                  <c:v>1232.5740000000001</c:v>
                </c:pt>
                <c:pt idx="978">
                  <c:v>1233.653</c:v>
                </c:pt>
                <c:pt idx="979">
                  <c:v>1234.732</c:v>
                </c:pt>
                <c:pt idx="980">
                  <c:v>1235.81</c:v>
                </c:pt>
                <c:pt idx="981">
                  <c:v>1236.8879999999999</c:v>
                </c:pt>
                <c:pt idx="982">
                  <c:v>1237.9659999999999</c:v>
                </c:pt>
                <c:pt idx="983">
                  <c:v>1239.0440000000001</c:v>
                </c:pt>
                <c:pt idx="984">
                  <c:v>1240.1220000000001</c:v>
                </c:pt>
                <c:pt idx="985">
                  <c:v>1241.1990000000001</c:v>
                </c:pt>
                <c:pt idx="986">
                  <c:v>1242.277</c:v>
                </c:pt>
                <c:pt idx="987">
                  <c:v>1243.354</c:v>
                </c:pt>
                <c:pt idx="988">
                  <c:v>1244.431</c:v>
                </c:pt>
                <c:pt idx="989">
                  <c:v>1245.508</c:v>
                </c:pt>
                <c:pt idx="990">
                  <c:v>1246.585</c:v>
                </c:pt>
                <c:pt idx="991">
                  <c:v>1247.6610000000001</c:v>
                </c:pt>
                <c:pt idx="992">
                  <c:v>1248.7380000000001</c:v>
                </c:pt>
                <c:pt idx="993">
                  <c:v>1249.8140000000001</c:v>
                </c:pt>
                <c:pt idx="994">
                  <c:v>1250.8900000000001</c:v>
                </c:pt>
                <c:pt idx="995">
                  <c:v>1251.9659999999999</c:v>
                </c:pt>
                <c:pt idx="996">
                  <c:v>1253.0419999999999</c:v>
                </c:pt>
                <c:pt idx="997">
                  <c:v>1254.117</c:v>
                </c:pt>
                <c:pt idx="998">
                  <c:v>1255.193</c:v>
                </c:pt>
                <c:pt idx="999">
                  <c:v>1256.268</c:v>
                </c:pt>
                <c:pt idx="1000">
                  <c:v>1257.3430000000001</c:v>
                </c:pt>
                <c:pt idx="1001">
                  <c:v>1258.4179999999999</c:v>
                </c:pt>
                <c:pt idx="1002">
                  <c:v>1259.4929999999999</c:v>
                </c:pt>
                <c:pt idx="1003">
                  <c:v>1260.567</c:v>
                </c:pt>
                <c:pt idx="1004">
                  <c:v>1261.6420000000001</c:v>
                </c:pt>
                <c:pt idx="1005">
                  <c:v>1262.7159999999999</c:v>
                </c:pt>
                <c:pt idx="1006">
                  <c:v>1263.79</c:v>
                </c:pt>
                <c:pt idx="1007">
                  <c:v>1264.864</c:v>
                </c:pt>
                <c:pt idx="1008">
                  <c:v>1265.9380000000001</c:v>
                </c:pt>
                <c:pt idx="1009">
                  <c:v>1267.011</c:v>
                </c:pt>
                <c:pt idx="1010">
                  <c:v>1268.085</c:v>
                </c:pt>
                <c:pt idx="1011">
                  <c:v>1269.1579999999999</c:v>
                </c:pt>
                <c:pt idx="1012">
                  <c:v>1270.231</c:v>
                </c:pt>
                <c:pt idx="1013">
                  <c:v>1271.3040000000001</c:v>
                </c:pt>
                <c:pt idx="1014">
                  <c:v>1272.377</c:v>
                </c:pt>
                <c:pt idx="1015">
                  <c:v>1273.45</c:v>
                </c:pt>
                <c:pt idx="1016">
                  <c:v>1274.5219999999999</c:v>
                </c:pt>
                <c:pt idx="1017">
                  <c:v>1275.5940000000001</c:v>
                </c:pt>
                <c:pt idx="1018">
                  <c:v>1276.6659999999999</c:v>
                </c:pt>
                <c:pt idx="1019">
                  <c:v>1277.7380000000001</c:v>
                </c:pt>
                <c:pt idx="1020">
                  <c:v>1278.81</c:v>
                </c:pt>
                <c:pt idx="1021">
                  <c:v>1279.8820000000001</c:v>
                </c:pt>
                <c:pt idx="1022">
                  <c:v>1280.953</c:v>
                </c:pt>
                <c:pt idx="1023">
                  <c:v>1282.0250000000001</c:v>
                </c:pt>
                <c:pt idx="1024">
                  <c:v>1283.096</c:v>
                </c:pt>
                <c:pt idx="1025">
                  <c:v>1284.1669999999999</c:v>
                </c:pt>
                <c:pt idx="1026">
                  <c:v>1285.2380000000001</c:v>
                </c:pt>
                <c:pt idx="1027">
                  <c:v>1286.308</c:v>
                </c:pt>
                <c:pt idx="1028">
                  <c:v>1287.3789999999999</c:v>
                </c:pt>
                <c:pt idx="1029">
                  <c:v>1288.4490000000001</c:v>
                </c:pt>
                <c:pt idx="1030">
                  <c:v>1289.519</c:v>
                </c:pt>
                <c:pt idx="1031">
                  <c:v>1290.5889999999999</c:v>
                </c:pt>
                <c:pt idx="1032">
                  <c:v>1291.6590000000001</c:v>
                </c:pt>
                <c:pt idx="1033">
                  <c:v>1292.729</c:v>
                </c:pt>
                <c:pt idx="1034">
                  <c:v>1293.798</c:v>
                </c:pt>
                <c:pt idx="1035">
                  <c:v>1294.8679999999999</c:v>
                </c:pt>
                <c:pt idx="1036">
                  <c:v>1295.9369999999999</c:v>
                </c:pt>
                <c:pt idx="1037">
                  <c:v>1297.0060000000001</c:v>
                </c:pt>
                <c:pt idx="1038">
                  <c:v>1298.075</c:v>
                </c:pt>
                <c:pt idx="1039">
                  <c:v>1299.143</c:v>
                </c:pt>
                <c:pt idx="1040">
                  <c:v>1300.212</c:v>
                </c:pt>
                <c:pt idx="1041">
                  <c:v>1301.28</c:v>
                </c:pt>
                <c:pt idx="1042">
                  <c:v>1302.348</c:v>
                </c:pt>
                <c:pt idx="1043">
                  <c:v>1303.4159999999999</c:v>
                </c:pt>
                <c:pt idx="1044">
                  <c:v>1304.4839999999999</c:v>
                </c:pt>
                <c:pt idx="1045">
                  <c:v>1305.5519999999999</c:v>
                </c:pt>
                <c:pt idx="1046">
                  <c:v>1306.6199999999999</c:v>
                </c:pt>
                <c:pt idx="1047">
                  <c:v>1307.6869999999999</c:v>
                </c:pt>
                <c:pt idx="1048">
                  <c:v>1308.7539999999999</c:v>
                </c:pt>
                <c:pt idx="1049">
                  <c:v>1309.8209999999999</c:v>
                </c:pt>
                <c:pt idx="1050">
                  <c:v>1310.8879999999999</c:v>
                </c:pt>
                <c:pt idx="1051">
                  <c:v>1311.9549999999999</c:v>
                </c:pt>
                <c:pt idx="1052">
                  <c:v>1313.021</c:v>
                </c:pt>
                <c:pt idx="1053">
                  <c:v>1314.088</c:v>
                </c:pt>
                <c:pt idx="1054">
                  <c:v>1315.154</c:v>
                </c:pt>
                <c:pt idx="1055">
                  <c:v>1316.22</c:v>
                </c:pt>
                <c:pt idx="1056">
                  <c:v>1317.2860000000001</c:v>
                </c:pt>
                <c:pt idx="1057">
                  <c:v>1318.3520000000001</c:v>
                </c:pt>
                <c:pt idx="1058">
                  <c:v>1319.4169999999999</c:v>
                </c:pt>
                <c:pt idx="1059">
                  <c:v>1320.4829999999999</c:v>
                </c:pt>
                <c:pt idx="1060">
                  <c:v>1321.548</c:v>
                </c:pt>
                <c:pt idx="1061">
                  <c:v>1322.6130000000001</c:v>
                </c:pt>
                <c:pt idx="1062">
                  <c:v>1323.6780000000001</c:v>
                </c:pt>
                <c:pt idx="1063">
                  <c:v>1324.7429999999999</c:v>
                </c:pt>
                <c:pt idx="1064">
                  <c:v>1325.807</c:v>
                </c:pt>
                <c:pt idx="1065">
                  <c:v>1326.8720000000001</c:v>
                </c:pt>
                <c:pt idx="1066">
                  <c:v>1327.9359999999999</c:v>
                </c:pt>
                <c:pt idx="1067">
                  <c:v>1329</c:v>
                </c:pt>
                <c:pt idx="1068">
                  <c:v>1330.0640000000001</c:v>
                </c:pt>
                <c:pt idx="1069">
                  <c:v>1331.1279999999999</c:v>
                </c:pt>
                <c:pt idx="1070">
                  <c:v>1332.191</c:v>
                </c:pt>
                <c:pt idx="1071">
                  <c:v>1333.2550000000001</c:v>
                </c:pt>
                <c:pt idx="1072">
                  <c:v>1334.318</c:v>
                </c:pt>
                <c:pt idx="1073">
                  <c:v>1335.3810000000001</c:v>
                </c:pt>
                <c:pt idx="1074">
                  <c:v>1336.444</c:v>
                </c:pt>
                <c:pt idx="1075">
                  <c:v>1337.5070000000001</c:v>
                </c:pt>
                <c:pt idx="1076">
                  <c:v>1338.569</c:v>
                </c:pt>
                <c:pt idx="1077">
                  <c:v>1339.6320000000001</c:v>
                </c:pt>
                <c:pt idx="1078">
                  <c:v>1340.694</c:v>
                </c:pt>
                <c:pt idx="1079">
                  <c:v>1341.7560000000001</c:v>
                </c:pt>
                <c:pt idx="1080">
                  <c:v>1342.818</c:v>
                </c:pt>
                <c:pt idx="1081">
                  <c:v>1343.88</c:v>
                </c:pt>
                <c:pt idx="1082">
                  <c:v>1344.941</c:v>
                </c:pt>
                <c:pt idx="1083">
                  <c:v>1346.0029999999999</c:v>
                </c:pt>
                <c:pt idx="1084">
                  <c:v>1347.0640000000001</c:v>
                </c:pt>
                <c:pt idx="1085">
                  <c:v>1348.125</c:v>
                </c:pt>
                <c:pt idx="1086">
                  <c:v>1349.1859999999999</c:v>
                </c:pt>
                <c:pt idx="1087">
                  <c:v>1350.2470000000001</c:v>
                </c:pt>
                <c:pt idx="1088">
                  <c:v>1351.308</c:v>
                </c:pt>
                <c:pt idx="1089">
                  <c:v>1352.3679999999999</c:v>
                </c:pt>
                <c:pt idx="1090">
                  <c:v>1353.4280000000001</c:v>
                </c:pt>
                <c:pt idx="1091">
                  <c:v>1354.489</c:v>
                </c:pt>
                <c:pt idx="1092">
                  <c:v>1355.549</c:v>
                </c:pt>
                <c:pt idx="1093">
                  <c:v>1356.6079999999999</c:v>
                </c:pt>
                <c:pt idx="1094">
                  <c:v>1357.6679999999999</c:v>
                </c:pt>
                <c:pt idx="1095">
                  <c:v>1358.7270000000001</c:v>
                </c:pt>
                <c:pt idx="1096">
                  <c:v>1359.787</c:v>
                </c:pt>
                <c:pt idx="1097">
                  <c:v>1360.846</c:v>
                </c:pt>
                <c:pt idx="1098">
                  <c:v>1361.905</c:v>
                </c:pt>
                <c:pt idx="1099">
                  <c:v>1362.9639999999999</c:v>
                </c:pt>
                <c:pt idx="1100">
                  <c:v>1364.0219999999999</c:v>
                </c:pt>
                <c:pt idx="1101">
                  <c:v>1365.0809999999999</c:v>
                </c:pt>
                <c:pt idx="1102">
                  <c:v>1366.1389999999999</c:v>
                </c:pt>
                <c:pt idx="1103">
                  <c:v>1367.1969999999999</c:v>
                </c:pt>
                <c:pt idx="1104">
                  <c:v>1368.2550000000001</c:v>
                </c:pt>
                <c:pt idx="1105">
                  <c:v>1369.3130000000001</c:v>
                </c:pt>
                <c:pt idx="1106">
                  <c:v>1370.3710000000001</c:v>
                </c:pt>
                <c:pt idx="1107">
                  <c:v>1371.4280000000001</c:v>
                </c:pt>
                <c:pt idx="1108">
                  <c:v>1372.4860000000001</c:v>
                </c:pt>
                <c:pt idx="1109">
                  <c:v>1373.5429999999999</c:v>
                </c:pt>
                <c:pt idx="1110">
                  <c:v>1374.6</c:v>
                </c:pt>
                <c:pt idx="1111">
                  <c:v>1375.6569999999999</c:v>
                </c:pt>
                <c:pt idx="1112">
                  <c:v>1376.713</c:v>
                </c:pt>
                <c:pt idx="1113">
                  <c:v>1377.77</c:v>
                </c:pt>
                <c:pt idx="1114">
                  <c:v>1378.826</c:v>
                </c:pt>
                <c:pt idx="1115">
                  <c:v>1379.8820000000001</c:v>
                </c:pt>
                <c:pt idx="1116">
                  <c:v>1380.9380000000001</c:v>
                </c:pt>
                <c:pt idx="1117">
                  <c:v>1381.9939999999999</c:v>
                </c:pt>
                <c:pt idx="1118">
                  <c:v>1383.05</c:v>
                </c:pt>
                <c:pt idx="1119">
                  <c:v>1384.106</c:v>
                </c:pt>
                <c:pt idx="1120">
                  <c:v>1385.1610000000001</c:v>
                </c:pt>
                <c:pt idx="1121">
                  <c:v>1386.2159999999999</c:v>
                </c:pt>
                <c:pt idx="1122">
                  <c:v>1387.271</c:v>
                </c:pt>
                <c:pt idx="1123">
                  <c:v>1388.326</c:v>
                </c:pt>
                <c:pt idx="1124">
                  <c:v>1389.3810000000001</c:v>
                </c:pt>
                <c:pt idx="1125">
                  <c:v>1390.4349999999999</c:v>
                </c:pt>
                <c:pt idx="1126">
                  <c:v>1391.49</c:v>
                </c:pt>
                <c:pt idx="1127">
                  <c:v>1392.5440000000001</c:v>
                </c:pt>
                <c:pt idx="1128">
                  <c:v>1393.598</c:v>
                </c:pt>
                <c:pt idx="1129">
                  <c:v>1394.652</c:v>
                </c:pt>
                <c:pt idx="1130">
                  <c:v>1395.7049999999999</c:v>
                </c:pt>
                <c:pt idx="1131">
                  <c:v>1396.759</c:v>
                </c:pt>
                <c:pt idx="1132">
                  <c:v>1397.8119999999999</c:v>
                </c:pt>
                <c:pt idx="1133">
                  <c:v>1398.866</c:v>
                </c:pt>
                <c:pt idx="1134">
                  <c:v>1399.9190000000001</c:v>
                </c:pt>
                <c:pt idx="1135">
                  <c:v>1400.972</c:v>
                </c:pt>
                <c:pt idx="1136">
                  <c:v>1402.0239999999999</c:v>
                </c:pt>
                <c:pt idx="1137">
                  <c:v>1403.077</c:v>
                </c:pt>
                <c:pt idx="1138">
                  <c:v>1404.1289999999999</c:v>
                </c:pt>
                <c:pt idx="1139">
                  <c:v>1405.181</c:v>
                </c:pt>
                <c:pt idx="1140">
                  <c:v>1406.2329999999999</c:v>
                </c:pt>
                <c:pt idx="1141">
                  <c:v>1407.2850000000001</c:v>
                </c:pt>
                <c:pt idx="1142">
                  <c:v>1408.337</c:v>
                </c:pt>
                <c:pt idx="1143">
                  <c:v>1409.3889999999999</c:v>
                </c:pt>
                <c:pt idx="1144">
                  <c:v>1410.44</c:v>
                </c:pt>
                <c:pt idx="1145">
                  <c:v>1411.491</c:v>
                </c:pt>
                <c:pt idx="1146">
                  <c:v>1412.5419999999999</c:v>
                </c:pt>
                <c:pt idx="1147">
                  <c:v>1413.5930000000001</c:v>
                </c:pt>
                <c:pt idx="1148">
                  <c:v>1414.644</c:v>
                </c:pt>
                <c:pt idx="1149">
                  <c:v>1415.6949999999999</c:v>
                </c:pt>
                <c:pt idx="1150">
                  <c:v>1416.7449999999999</c:v>
                </c:pt>
                <c:pt idx="1151">
                  <c:v>1417.7950000000001</c:v>
                </c:pt>
                <c:pt idx="1152">
                  <c:v>1418.845</c:v>
                </c:pt>
                <c:pt idx="1153">
                  <c:v>1419.895</c:v>
                </c:pt>
                <c:pt idx="1154">
                  <c:v>1420.9449999999999</c:v>
                </c:pt>
                <c:pt idx="1155">
                  <c:v>1421.9949999999999</c:v>
                </c:pt>
                <c:pt idx="1156">
                  <c:v>1423.0440000000001</c:v>
                </c:pt>
                <c:pt idx="1157">
                  <c:v>1424.0930000000001</c:v>
                </c:pt>
                <c:pt idx="1158">
                  <c:v>1425.1420000000001</c:v>
                </c:pt>
                <c:pt idx="1159">
                  <c:v>1426.191</c:v>
                </c:pt>
                <c:pt idx="1160">
                  <c:v>1427.24</c:v>
                </c:pt>
                <c:pt idx="1161">
                  <c:v>1428.289</c:v>
                </c:pt>
                <c:pt idx="1162">
                  <c:v>1429.337</c:v>
                </c:pt>
                <c:pt idx="1163">
                  <c:v>1430.385</c:v>
                </c:pt>
                <c:pt idx="1164">
                  <c:v>1431.433</c:v>
                </c:pt>
                <c:pt idx="1165">
                  <c:v>1432.481</c:v>
                </c:pt>
                <c:pt idx="1166">
                  <c:v>1433.529</c:v>
                </c:pt>
                <c:pt idx="1167">
                  <c:v>1434.577</c:v>
                </c:pt>
                <c:pt idx="1168">
                  <c:v>1435.624</c:v>
                </c:pt>
                <c:pt idx="1169">
                  <c:v>1436.672</c:v>
                </c:pt>
                <c:pt idx="1170">
                  <c:v>1437.7190000000001</c:v>
                </c:pt>
                <c:pt idx="1171">
                  <c:v>1438.7660000000001</c:v>
                </c:pt>
                <c:pt idx="1172">
                  <c:v>1439.8119999999999</c:v>
                </c:pt>
                <c:pt idx="1173">
                  <c:v>1440.8589999999999</c:v>
                </c:pt>
                <c:pt idx="1174">
                  <c:v>1441.905</c:v>
                </c:pt>
                <c:pt idx="1175">
                  <c:v>1442.952</c:v>
                </c:pt>
                <c:pt idx="1176">
                  <c:v>1443.998</c:v>
                </c:pt>
                <c:pt idx="1177">
                  <c:v>1445.0440000000001</c:v>
                </c:pt>
                <c:pt idx="1178">
                  <c:v>1446.09</c:v>
                </c:pt>
                <c:pt idx="1179">
                  <c:v>1447.135</c:v>
                </c:pt>
                <c:pt idx="1180">
                  <c:v>1448.181</c:v>
                </c:pt>
                <c:pt idx="1181">
                  <c:v>1449.2260000000001</c:v>
                </c:pt>
                <c:pt idx="1182">
                  <c:v>1450.271</c:v>
                </c:pt>
                <c:pt idx="1183">
                  <c:v>1451.316</c:v>
                </c:pt>
                <c:pt idx="1184">
                  <c:v>1452.3610000000001</c:v>
                </c:pt>
                <c:pt idx="1185">
                  <c:v>1453.405</c:v>
                </c:pt>
                <c:pt idx="1186">
                  <c:v>1454.45</c:v>
                </c:pt>
                <c:pt idx="1187">
                  <c:v>1455.4939999999999</c:v>
                </c:pt>
                <c:pt idx="1188">
                  <c:v>1456.538</c:v>
                </c:pt>
                <c:pt idx="1189">
                  <c:v>1457.5820000000001</c:v>
                </c:pt>
                <c:pt idx="1190">
                  <c:v>1458.626</c:v>
                </c:pt>
                <c:pt idx="1191">
                  <c:v>1459.67</c:v>
                </c:pt>
                <c:pt idx="1192">
                  <c:v>1460.713</c:v>
                </c:pt>
                <c:pt idx="1193">
                  <c:v>1461.7570000000001</c:v>
                </c:pt>
                <c:pt idx="1194">
                  <c:v>1462.8</c:v>
                </c:pt>
                <c:pt idx="1195">
                  <c:v>1463.8430000000001</c:v>
                </c:pt>
                <c:pt idx="1196">
                  <c:v>1464.886</c:v>
                </c:pt>
                <c:pt idx="1197">
                  <c:v>1465.9280000000001</c:v>
                </c:pt>
                <c:pt idx="1198">
                  <c:v>1466.971</c:v>
                </c:pt>
                <c:pt idx="1199">
                  <c:v>1468.0129999999999</c:v>
                </c:pt>
                <c:pt idx="1200">
                  <c:v>1469.0550000000001</c:v>
                </c:pt>
                <c:pt idx="1201">
                  <c:v>1470.097</c:v>
                </c:pt>
                <c:pt idx="1202">
                  <c:v>1471.1389999999999</c:v>
                </c:pt>
                <c:pt idx="1203">
                  <c:v>1472.181</c:v>
                </c:pt>
                <c:pt idx="1204">
                  <c:v>1473.222</c:v>
                </c:pt>
                <c:pt idx="1205">
                  <c:v>1474.2629999999999</c:v>
                </c:pt>
                <c:pt idx="1206">
                  <c:v>1475.3050000000001</c:v>
                </c:pt>
                <c:pt idx="1207">
                  <c:v>1476.346</c:v>
                </c:pt>
                <c:pt idx="1208">
                  <c:v>1477.386</c:v>
                </c:pt>
                <c:pt idx="1209">
                  <c:v>1478.4269999999999</c:v>
                </c:pt>
                <c:pt idx="1210">
                  <c:v>1479.4680000000001</c:v>
                </c:pt>
                <c:pt idx="1211">
                  <c:v>1480.508</c:v>
                </c:pt>
                <c:pt idx="1212">
                  <c:v>1481.548</c:v>
                </c:pt>
                <c:pt idx="1213">
                  <c:v>1482.588</c:v>
                </c:pt>
                <c:pt idx="1214">
                  <c:v>1483.6279999999999</c:v>
                </c:pt>
                <c:pt idx="1215">
                  <c:v>1484.6679999999999</c:v>
                </c:pt>
                <c:pt idx="1216">
                  <c:v>1485.7070000000001</c:v>
                </c:pt>
                <c:pt idx="1217">
                  <c:v>1486.7470000000001</c:v>
                </c:pt>
                <c:pt idx="1218">
                  <c:v>1487.7860000000001</c:v>
                </c:pt>
                <c:pt idx="1219">
                  <c:v>1488.825</c:v>
                </c:pt>
                <c:pt idx="1220">
                  <c:v>1489.864</c:v>
                </c:pt>
                <c:pt idx="1221">
                  <c:v>1490.902</c:v>
                </c:pt>
                <c:pt idx="1222">
                  <c:v>1491.941</c:v>
                </c:pt>
                <c:pt idx="1223">
                  <c:v>1492.979</c:v>
                </c:pt>
                <c:pt idx="1224">
                  <c:v>1494.0170000000001</c:v>
                </c:pt>
                <c:pt idx="1225">
                  <c:v>1495.0550000000001</c:v>
                </c:pt>
                <c:pt idx="1226">
                  <c:v>1496.0930000000001</c:v>
                </c:pt>
                <c:pt idx="1227">
                  <c:v>1497.1310000000001</c:v>
                </c:pt>
                <c:pt idx="1228">
                  <c:v>1498.1679999999999</c:v>
                </c:pt>
                <c:pt idx="1229">
                  <c:v>1499.2059999999999</c:v>
                </c:pt>
                <c:pt idx="1230">
                  <c:v>1500.2429999999999</c:v>
                </c:pt>
                <c:pt idx="1231">
                  <c:v>1501.28</c:v>
                </c:pt>
                <c:pt idx="1232">
                  <c:v>1502.317</c:v>
                </c:pt>
                <c:pt idx="1233">
                  <c:v>1503.354</c:v>
                </c:pt>
                <c:pt idx="1234">
                  <c:v>1504.39</c:v>
                </c:pt>
                <c:pt idx="1235">
                  <c:v>1505.4259999999999</c:v>
                </c:pt>
                <c:pt idx="1236">
                  <c:v>1506.463</c:v>
                </c:pt>
                <c:pt idx="1237">
                  <c:v>1507.499</c:v>
                </c:pt>
                <c:pt idx="1238">
                  <c:v>1508.5350000000001</c:v>
                </c:pt>
                <c:pt idx="1239">
                  <c:v>1509.57</c:v>
                </c:pt>
                <c:pt idx="1240">
                  <c:v>1510.606</c:v>
                </c:pt>
                <c:pt idx="1241">
                  <c:v>1511.6410000000001</c:v>
                </c:pt>
                <c:pt idx="1242">
                  <c:v>1512.6759999999999</c:v>
                </c:pt>
                <c:pt idx="1243">
                  <c:v>1513.711</c:v>
                </c:pt>
                <c:pt idx="1244">
                  <c:v>1514.7460000000001</c:v>
                </c:pt>
                <c:pt idx="1245">
                  <c:v>1515.7809999999999</c:v>
                </c:pt>
                <c:pt idx="1246">
                  <c:v>1516.816</c:v>
                </c:pt>
                <c:pt idx="1247">
                  <c:v>1517.85</c:v>
                </c:pt>
                <c:pt idx="1248">
                  <c:v>1518.884</c:v>
                </c:pt>
                <c:pt idx="1249">
                  <c:v>1519.9179999999999</c:v>
                </c:pt>
                <c:pt idx="1250">
                  <c:v>1520.952</c:v>
                </c:pt>
                <c:pt idx="1251">
                  <c:v>1521.9860000000001</c:v>
                </c:pt>
                <c:pt idx="1252">
                  <c:v>1523.019</c:v>
                </c:pt>
                <c:pt idx="1253">
                  <c:v>1524.0530000000001</c:v>
                </c:pt>
                <c:pt idx="1254">
                  <c:v>1525.086</c:v>
                </c:pt>
                <c:pt idx="1255">
                  <c:v>1526.1189999999999</c:v>
                </c:pt>
                <c:pt idx="1256">
                  <c:v>1527.152</c:v>
                </c:pt>
                <c:pt idx="1257">
                  <c:v>1528.1849999999999</c:v>
                </c:pt>
                <c:pt idx="1258">
                  <c:v>1529.2170000000001</c:v>
                </c:pt>
                <c:pt idx="1259">
                  <c:v>1530.25</c:v>
                </c:pt>
                <c:pt idx="1260">
                  <c:v>1531.2819999999999</c:v>
                </c:pt>
                <c:pt idx="1261">
                  <c:v>1532.3140000000001</c:v>
                </c:pt>
                <c:pt idx="1262">
                  <c:v>1533.346</c:v>
                </c:pt>
                <c:pt idx="1263">
                  <c:v>1534.377</c:v>
                </c:pt>
                <c:pt idx="1264">
                  <c:v>1535.4090000000001</c:v>
                </c:pt>
                <c:pt idx="1265">
                  <c:v>1536.44</c:v>
                </c:pt>
                <c:pt idx="1266">
                  <c:v>1537.472</c:v>
                </c:pt>
                <c:pt idx="1267">
                  <c:v>1538.5029999999999</c:v>
                </c:pt>
                <c:pt idx="1268">
                  <c:v>1539.5340000000001</c:v>
                </c:pt>
                <c:pt idx="1269">
                  <c:v>1540.5640000000001</c:v>
                </c:pt>
                <c:pt idx="1270">
                  <c:v>1541.595</c:v>
                </c:pt>
                <c:pt idx="1271">
                  <c:v>1542.625</c:v>
                </c:pt>
                <c:pt idx="1272">
                  <c:v>1543.6559999999999</c:v>
                </c:pt>
                <c:pt idx="1273">
                  <c:v>1544.6859999999999</c:v>
                </c:pt>
                <c:pt idx="1274">
                  <c:v>1545.7159999999999</c:v>
                </c:pt>
                <c:pt idx="1275">
                  <c:v>1546.7449999999999</c:v>
                </c:pt>
                <c:pt idx="1276">
                  <c:v>1547.7750000000001</c:v>
                </c:pt>
                <c:pt idx="1277">
                  <c:v>1548.8040000000001</c:v>
                </c:pt>
                <c:pt idx="1278">
                  <c:v>1549.8340000000001</c:v>
                </c:pt>
                <c:pt idx="1279">
                  <c:v>1550.8630000000001</c:v>
                </c:pt>
                <c:pt idx="1280">
                  <c:v>1551.8920000000001</c:v>
                </c:pt>
                <c:pt idx="1281">
                  <c:v>1552.92</c:v>
                </c:pt>
                <c:pt idx="1282">
                  <c:v>1553.9490000000001</c:v>
                </c:pt>
                <c:pt idx="1283">
                  <c:v>1554.9770000000001</c:v>
                </c:pt>
                <c:pt idx="1284">
                  <c:v>1556.0060000000001</c:v>
                </c:pt>
                <c:pt idx="1285">
                  <c:v>1557.0340000000001</c:v>
                </c:pt>
                <c:pt idx="1286">
                  <c:v>1558.0619999999999</c:v>
                </c:pt>
                <c:pt idx="1287">
                  <c:v>1559.0889999999999</c:v>
                </c:pt>
                <c:pt idx="1288">
                  <c:v>1560.117</c:v>
                </c:pt>
                <c:pt idx="1289">
                  <c:v>1561.144</c:v>
                </c:pt>
                <c:pt idx="1290">
                  <c:v>1562.172</c:v>
                </c:pt>
                <c:pt idx="1291">
                  <c:v>1563.1990000000001</c:v>
                </c:pt>
                <c:pt idx="1292">
                  <c:v>1564.2260000000001</c:v>
                </c:pt>
                <c:pt idx="1293">
                  <c:v>1565.252</c:v>
                </c:pt>
                <c:pt idx="1294">
                  <c:v>1566.279</c:v>
                </c:pt>
                <c:pt idx="1295">
                  <c:v>1567.3050000000001</c:v>
                </c:pt>
                <c:pt idx="1296">
                  <c:v>1568.3320000000001</c:v>
                </c:pt>
                <c:pt idx="1297">
                  <c:v>1569.3579999999999</c:v>
                </c:pt>
                <c:pt idx="1298">
                  <c:v>1570.384</c:v>
                </c:pt>
              </c:numCache>
            </c:numRef>
          </c:xVal>
          <c:yVal>
            <c:numRef>
              <c:f>'Calcite__R040170-3__Raman__514_'!$B$5:$B$1303</c:f>
              <c:numCache>
                <c:formatCode>General</c:formatCode>
                <c:ptCount val="1299"/>
                <c:pt idx="0" formatCode="0.00E+00">
                  <c:v>0</c:v>
                </c:pt>
                <c:pt idx="1">
                  <c:v>1.3154300000000001</c:v>
                </c:pt>
                <c:pt idx="2">
                  <c:v>124.22069999999999</c:v>
                </c:pt>
                <c:pt idx="3">
                  <c:v>381.11720000000003</c:v>
                </c:pt>
                <c:pt idx="4">
                  <c:v>316.33109999999999</c:v>
                </c:pt>
                <c:pt idx="5">
                  <c:v>276.02050000000003</c:v>
                </c:pt>
                <c:pt idx="6">
                  <c:v>37.461910000000003</c:v>
                </c:pt>
                <c:pt idx="7">
                  <c:v>21.54297</c:v>
                </c:pt>
                <c:pt idx="8">
                  <c:v>281.15530000000001</c:v>
                </c:pt>
                <c:pt idx="9">
                  <c:v>73.929689999999994</c:v>
                </c:pt>
                <c:pt idx="10">
                  <c:v>122.2998</c:v>
                </c:pt>
                <c:pt idx="11">
                  <c:v>117.89449999999999</c:v>
                </c:pt>
                <c:pt idx="12">
                  <c:v>115.4141</c:v>
                </c:pt>
                <c:pt idx="13">
                  <c:v>128.61619999999999</c:v>
                </c:pt>
                <c:pt idx="14">
                  <c:v>306.30270000000002</c:v>
                </c:pt>
                <c:pt idx="15">
                  <c:v>293.31150000000002</c:v>
                </c:pt>
                <c:pt idx="16">
                  <c:v>355.50779999999997</c:v>
                </c:pt>
                <c:pt idx="17">
                  <c:v>310.76949999999999</c:v>
                </c:pt>
                <c:pt idx="18">
                  <c:v>294.99799999999999</c:v>
                </c:pt>
                <c:pt idx="19">
                  <c:v>338.1035</c:v>
                </c:pt>
                <c:pt idx="20">
                  <c:v>437.0059</c:v>
                </c:pt>
                <c:pt idx="21">
                  <c:v>542.63869999999997</c:v>
                </c:pt>
                <c:pt idx="22">
                  <c:v>630.94039999999995</c:v>
                </c:pt>
                <c:pt idx="23">
                  <c:v>719.86040000000003</c:v>
                </c:pt>
                <c:pt idx="24">
                  <c:v>808.35159999999996</c:v>
                </c:pt>
                <c:pt idx="25">
                  <c:v>952.37210000000005</c:v>
                </c:pt>
                <c:pt idx="26">
                  <c:v>1110.886</c:v>
                </c:pt>
                <c:pt idx="27">
                  <c:v>1290.8610000000001</c:v>
                </c:pt>
                <c:pt idx="28">
                  <c:v>1576.2719999999999</c:v>
                </c:pt>
                <c:pt idx="29">
                  <c:v>2027.0940000000001</c:v>
                </c:pt>
                <c:pt idx="30">
                  <c:v>2305.3090000000002</c:v>
                </c:pt>
                <c:pt idx="31">
                  <c:v>2738.8879999999999</c:v>
                </c:pt>
                <c:pt idx="32">
                  <c:v>3333.8090000000002</c:v>
                </c:pt>
                <c:pt idx="33">
                  <c:v>3815.049</c:v>
                </c:pt>
                <c:pt idx="34">
                  <c:v>4506.5860000000002</c:v>
                </c:pt>
                <c:pt idx="35">
                  <c:v>4902.3980000000001</c:v>
                </c:pt>
                <c:pt idx="36">
                  <c:v>5350.4740000000002</c:v>
                </c:pt>
                <c:pt idx="37">
                  <c:v>5560.7950000000001</c:v>
                </c:pt>
                <c:pt idx="38">
                  <c:v>5857.3490000000002</c:v>
                </c:pt>
                <c:pt idx="39">
                  <c:v>5734.1229999999996</c:v>
                </c:pt>
                <c:pt idx="40">
                  <c:v>5508.1040000000003</c:v>
                </c:pt>
                <c:pt idx="41">
                  <c:v>4999.2809999999999</c:v>
                </c:pt>
                <c:pt idx="42">
                  <c:v>4420.6530000000002</c:v>
                </c:pt>
                <c:pt idx="43">
                  <c:v>3992.2049999999999</c:v>
                </c:pt>
                <c:pt idx="44">
                  <c:v>3454.9360000000001</c:v>
                </c:pt>
                <c:pt idx="45">
                  <c:v>3150.8319999999999</c:v>
                </c:pt>
                <c:pt idx="46">
                  <c:v>2491.8910000000001</c:v>
                </c:pt>
                <c:pt idx="47">
                  <c:v>2038.1030000000001</c:v>
                </c:pt>
                <c:pt idx="48">
                  <c:v>1638.461</c:v>
                </c:pt>
                <c:pt idx="49">
                  <c:v>1347.961</c:v>
                </c:pt>
                <c:pt idx="50">
                  <c:v>1088.596</c:v>
                </c:pt>
                <c:pt idx="51">
                  <c:v>906.36040000000003</c:v>
                </c:pt>
                <c:pt idx="52">
                  <c:v>851.29</c:v>
                </c:pt>
                <c:pt idx="53">
                  <c:v>773.33889999999997</c:v>
                </c:pt>
                <c:pt idx="54">
                  <c:v>601.51170000000002</c:v>
                </c:pt>
                <c:pt idx="55">
                  <c:v>548.80859999999996</c:v>
                </c:pt>
                <c:pt idx="56">
                  <c:v>419.28219999999999</c:v>
                </c:pt>
                <c:pt idx="57">
                  <c:v>428.85449999999997</c:v>
                </c:pt>
                <c:pt idx="58">
                  <c:v>375.60449999999997</c:v>
                </c:pt>
                <c:pt idx="59">
                  <c:v>366.5</c:v>
                </c:pt>
                <c:pt idx="60">
                  <c:v>318.47359999999998</c:v>
                </c:pt>
                <c:pt idx="61">
                  <c:v>349.4092</c:v>
                </c:pt>
                <c:pt idx="62">
                  <c:v>226.50389999999999</c:v>
                </c:pt>
                <c:pt idx="63">
                  <c:v>291.74799999999999</c:v>
                </c:pt>
                <c:pt idx="64">
                  <c:v>304.00290000000001</c:v>
                </c:pt>
                <c:pt idx="65">
                  <c:v>255.32419999999999</c:v>
                </c:pt>
                <c:pt idx="66">
                  <c:v>325.66210000000001</c:v>
                </c:pt>
                <c:pt idx="67">
                  <c:v>202.05760000000001</c:v>
                </c:pt>
                <c:pt idx="68">
                  <c:v>193.47460000000001</c:v>
                </c:pt>
                <c:pt idx="69">
                  <c:v>370.91410000000002</c:v>
                </c:pt>
                <c:pt idx="70">
                  <c:v>270.459</c:v>
                </c:pt>
                <c:pt idx="71">
                  <c:v>220.0361</c:v>
                </c:pt>
                <c:pt idx="72">
                  <c:v>264.65820000000002</c:v>
                </c:pt>
                <c:pt idx="73">
                  <c:v>179.35839999999999</c:v>
                </c:pt>
                <c:pt idx="74">
                  <c:v>397.0908</c:v>
                </c:pt>
                <c:pt idx="75">
                  <c:v>271.85939999999999</c:v>
                </c:pt>
                <c:pt idx="76">
                  <c:v>259.66109999999998</c:v>
                </c:pt>
                <c:pt idx="77">
                  <c:v>386.5</c:v>
                </c:pt>
                <c:pt idx="78">
                  <c:v>278.37400000000002</c:v>
                </c:pt>
                <c:pt idx="79">
                  <c:v>345.29390000000001</c:v>
                </c:pt>
                <c:pt idx="80">
                  <c:v>268.25979999999998</c:v>
                </c:pt>
                <c:pt idx="81">
                  <c:v>282.33789999999999</c:v>
                </c:pt>
                <c:pt idx="82">
                  <c:v>220.4502</c:v>
                </c:pt>
                <c:pt idx="83">
                  <c:v>223.5967</c:v>
                </c:pt>
                <c:pt idx="84">
                  <c:v>202.77930000000001</c:v>
                </c:pt>
                <c:pt idx="85">
                  <c:v>260.0215</c:v>
                </c:pt>
                <c:pt idx="86">
                  <c:v>295.35640000000001</c:v>
                </c:pt>
                <c:pt idx="87">
                  <c:v>396.73050000000001</c:v>
                </c:pt>
                <c:pt idx="88">
                  <c:v>234.13570000000001</c:v>
                </c:pt>
                <c:pt idx="89">
                  <c:v>256.57229999999998</c:v>
                </c:pt>
                <c:pt idx="90">
                  <c:v>204.03909999999999</c:v>
                </c:pt>
                <c:pt idx="91">
                  <c:v>240.5352</c:v>
                </c:pt>
                <c:pt idx="92">
                  <c:v>282.05959999999999</c:v>
                </c:pt>
                <c:pt idx="93">
                  <c:v>343.6123</c:v>
                </c:pt>
                <c:pt idx="94">
                  <c:v>405.21089999999998</c:v>
                </c:pt>
                <c:pt idx="95">
                  <c:v>428.02249999999998</c:v>
                </c:pt>
                <c:pt idx="96">
                  <c:v>431.52050000000003</c:v>
                </c:pt>
                <c:pt idx="97">
                  <c:v>429.21390000000002</c:v>
                </c:pt>
                <c:pt idx="98">
                  <c:v>405.9316</c:v>
                </c:pt>
                <c:pt idx="99">
                  <c:v>410.125</c:v>
                </c:pt>
                <c:pt idx="100">
                  <c:v>354.44920000000002</c:v>
                </c:pt>
                <c:pt idx="101">
                  <c:v>418.25200000000001</c:v>
                </c:pt>
                <c:pt idx="102">
                  <c:v>466.0752</c:v>
                </c:pt>
                <c:pt idx="103">
                  <c:v>513.89160000000004</c:v>
                </c:pt>
                <c:pt idx="104">
                  <c:v>396.74020000000002</c:v>
                </c:pt>
                <c:pt idx="105">
                  <c:v>498.6191</c:v>
                </c:pt>
                <c:pt idx="106">
                  <c:v>604.52440000000001</c:v>
                </c:pt>
                <c:pt idx="107">
                  <c:v>590.00390000000004</c:v>
                </c:pt>
                <c:pt idx="108">
                  <c:v>713.94529999999997</c:v>
                </c:pt>
                <c:pt idx="109">
                  <c:v>656.91600000000005</c:v>
                </c:pt>
                <c:pt idx="110">
                  <c:v>742.44240000000002</c:v>
                </c:pt>
                <c:pt idx="111">
                  <c:v>756.48339999999996</c:v>
                </c:pt>
                <c:pt idx="112">
                  <c:v>835.16700000000003</c:v>
                </c:pt>
                <c:pt idx="113">
                  <c:v>916.75289999999995</c:v>
                </c:pt>
                <c:pt idx="114">
                  <c:v>1025.683</c:v>
                </c:pt>
                <c:pt idx="115">
                  <c:v>1113.607</c:v>
                </c:pt>
                <c:pt idx="116">
                  <c:v>1229.2270000000001</c:v>
                </c:pt>
                <c:pt idx="117">
                  <c:v>1323.412</c:v>
                </c:pt>
                <c:pt idx="118">
                  <c:v>1460.415</c:v>
                </c:pt>
                <c:pt idx="119">
                  <c:v>1570.6669999999999</c:v>
                </c:pt>
                <c:pt idx="120">
                  <c:v>1695.394</c:v>
                </c:pt>
                <c:pt idx="121">
                  <c:v>1812.018</c:v>
                </c:pt>
                <c:pt idx="122">
                  <c:v>1957.999</c:v>
                </c:pt>
                <c:pt idx="123">
                  <c:v>2071.241</c:v>
                </c:pt>
                <c:pt idx="124">
                  <c:v>2276.431</c:v>
                </c:pt>
                <c:pt idx="125">
                  <c:v>2536.8539999999998</c:v>
                </c:pt>
                <c:pt idx="126">
                  <c:v>2917.7489999999998</c:v>
                </c:pt>
                <c:pt idx="127">
                  <c:v>3226.5230000000001</c:v>
                </c:pt>
                <c:pt idx="128">
                  <c:v>3527.5250000000001</c:v>
                </c:pt>
                <c:pt idx="129">
                  <c:v>3880.674</c:v>
                </c:pt>
                <c:pt idx="130">
                  <c:v>4427.152</c:v>
                </c:pt>
                <c:pt idx="131">
                  <c:v>5058.7619999999997</c:v>
                </c:pt>
                <c:pt idx="132">
                  <c:v>5825.4790000000003</c:v>
                </c:pt>
                <c:pt idx="133">
                  <c:v>6674.3540000000003</c:v>
                </c:pt>
                <c:pt idx="134">
                  <c:v>7640.7370000000001</c:v>
                </c:pt>
                <c:pt idx="135">
                  <c:v>8631.7360000000008</c:v>
                </c:pt>
                <c:pt idx="136">
                  <c:v>9762.8169999999991</c:v>
                </c:pt>
                <c:pt idx="137">
                  <c:v>10869.97</c:v>
                </c:pt>
                <c:pt idx="138">
                  <c:v>12085.21</c:v>
                </c:pt>
                <c:pt idx="139">
                  <c:v>12927.6</c:v>
                </c:pt>
                <c:pt idx="140">
                  <c:v>13771.98</c:v>
                </c:pt>
                <c:pt idx="141">
                  <c:v>14270.41</c:v>
                </c:pt>
                <c:pt idx="142">
                  <c:v>14356.36</c:v>
                </c:pt>
                <c:pt idx="143">
                  <c:v>14015.91</c:v>
                </c:pt>
                <c:pt idx="144">
                  <c:v>13440.81</c:v>
                </c:pt>
                <c:pt idx="145">
                  <c:v>12477.78</c:v>
                </c:pt>
                <c:pt idx="146">
                  <c:v>11437.49</c:v>
                </c:pt>
                <c:pt idx="147">
                  <c:v>10221.24</c:v>
                </c:pt>
                <c:pt idx="148">
                  <c:v>9225.0349999999999</c:v>
                </c:pt>
                <c:pt idx="149">
                  <c:v>8086.8739999999998</c:v>
                </c:pt>
                <c:pt idx="150">
                  <c:v>6865.7460000000001</c:v>
                </c:pt>
                <c:pt idx="151">
                  <c:v>5958.6580000000004</c:v>
                </c:pt>
                <c:pt idx="152">
                  <c:v>5066.6030000000001</c:v>
                </c:pt>
                <c:pt idx="153">
                  <c:v>4236.5839999999998</c:v>
                </c:pt>
                <c:pt idx="154">
                  <c:v>3769.598</c:v>
                </c:pt>
                <c:pt idx="155">
                  <c:v>3274.6419999999998</c:v>
                </c:pt>
                <c:pt idx="156">
                  <c:v>2758.73</c:v>
                </c:pt>
                <c:pt idx="157">
                  <c:v>2535.848</c:v>
                </c:pt>
                <c:pt idx="158">
                  <c:v>2144.1210000000001</c:v>
                </c:pt>
                <c:pt idx="159">
                  <c:v>2077.288</c:v>
                </c:pt>
                <c:pt idx="160">
                  <c:v>1716.479</c:v>
                </c:pt>
                <c:pt idx="161">
                  <c:v>1647.67</c:v>
                </c:pt>
                <c:pt idx="162">
                  <c:v>1447.9069999999999</c:v>
                </c:pt>
                <c:pt idx="163">
                  <c:v>1368.1659999999999</c:v>
                </c:pt>
                <c:pt idx="164">
                  <c:v>1205.4469999999999</c:v>
                </c:pt>
                <c:pt idx="165">
                  <c:v>1201.748</c:v>
                </c:pt>
                <c:pt idx="166">
                  <c:v>1058.068</c:v>
                </c:pt>
                <c:pt idx="167">
                  <c:v>747.41989999999998</c:v>
                </c:pt>
                <c:pt idx="168">
                  <c:v>783.78909999999996</c:v>
                </c:pt>
                <c:pt idx="169">
                  <c:v>641.17380000000003</c:v>
                </c:pt>
                <c:pt idx="170">
                  <c:v>756.95609999999999</c:v>
                </c:pt>
                <c:pt idx="171">
                  <c:v>678.41020000000003</c:v>
                </c:pt>
                <c:pt idx="172">
                  <c:v>655.85839999999996</c:v>
                </c:pt>
                <c:pt idx="173">
                  <c:v>528.31150000000002</c:v>
                </c:pt>
                <c:pt idx="174">
                  <c:v>527.78030000000001</c:v>
                </c:pt>
                <c:pt idx="175">
                  <c:v>467.26069999999999</c:v>
                </c:pt>
                <c:pt idx="176">
                  <c:v>466.75099999999998</c:v>
                </c:pt>
                <c:pt idx="177">
                  <c:v>394.25200000000001</c:v>
                </c:pt>
                <c:pt idx="178">
                  <c:v>428.7627</c:v>
                </c:pt>
                <c:pt idx="179">
                  <c:v>449.28320000000002</c:v>
                </c:pt>
                <c:pt idx="180">
                  <c:v>412.81049999999999</c:v>
                </c:pt>
                <c:pt idx="181">
                  <c:v>355.34769999999997</c:v>
                </c:pt>
                <c:pt idx="182">
                  <c:v>332.89159999999998</c:v>
                </c:pt>
                <c:pt idx="183">
                  <c:v>253.44239999999999</c:v>
                </c:pt>
                <c:pt idx="184">
                  <c:v>246.001</c:v>
                </c:pt>
                <c:pt idx="185">
                  <c:v>325.56540000000001</c:v>
                </c:pt>
                <c:pt idx="186">
                  <c:v>261.13670000000002</c:v>
                </c:pt>
                <c:pt idx="187">
                  <c:v>167.7139</c:v>
                </c:pt>
                <c:pt idx="188">
                  <c:v>273.3066</c:v>
                </c:pt>
                <c:pt idx="189">
                  <c:v>214.8965</c:v>
                </c:pt>
                <c:pt idx="190">
                  <c:v>72.491209999999995</c:v>
                </c:pt>
                <c:pt idx="191">
                  <c:v>205.0898</c:v>
                </c:pt>
                <c:pt idx="192">
                  <c:v>132.69630000000001</c:v>
                </c:pt>
                <c:pt idx="193">
                  <c:v>273.3057</c:v>
                </c:pt>
                <c:pt idx="194">
                  <c:v>114.91800000000001</c:v>
                </c:pt>
                <c:pt idx="195">
                  <c:v>204.53710000000001</c:v>
                </c:pt>
                <c:pt idx="196">
                  <c:v>85.160160000000005</c:v>
                </c:pt>
                <c:pt idx="197">
                  <c:v>68.787109999999998</c:v>
                </c:pt>
                <c:pt idx="198">
                  <c:v>47.417969999999997</c:v>
                </c:pt>
                <c:pt idx="199">
                  <c:v>196.86519999999999</c:v>
                </c:pt>
                <c:pt idx="200">
                  <c:v>199.5</c:v>
                </c:pt>
                <c:pt idx="201">
                  <c:v>110.38379999999999</c:v>
                </c:pt>
                <c:pt idx="202">
                  <c:v>96.024410000000003</c:v>
                </c:pt>
                <c:pt idx="203">
                  <c:v>89.665040000000005</c:v>
                </c:pt>
                <c:pt idx="204">
                  <c:v>96.306640000000002</c:v>
                </c:pt>
                <c:pt idx="205">
                  <c:v>49.048830000000002</c:v>
                </c:pt>
                <c:pt idx="206">
                  <c:v>114.5869</c:v>
                </c:pt>
                <c:pt idx="207">
                  <c:v>92.222660000000005</c:v>
                </c:pt>
                <c:pt idx="208">
                  <c:v>15.85938</c:v>
                </c:pt>
                <c:pt idx="209">
                  <c:v>122.501</c:v>
                </c:pt>
                <c:pt idx="210">
                  <c:v>70.924800000000005</c:v>
                </c:pt>
                <c:pt idx="211">
                  <c:v>40.563479999999998</c:v>
                </c:pt>
                <c:pt idx="212">
                  <c:v>46.21875</c:v>
                </c:pt>
                <c:pt idx="213">
                  <c:v>129.87299999999999</c:v>
                </c:pt>
                <c:pt idx="214">
                  <c:v>15.47461</c:v>
                </c:pt>
                <c:pt idx="215">
                  <c:v>197.1738</c:v>
                </c:pt>
                <c:pt idx="216">
                  <c:v>63.820309999999999</c:v>
                </c:pt>
                <c:pt idx="217">
                  <c:v>96.465819999999994</c:v>
                </c:pt>
                <c:pt idx="218">
                  <c:v>44.600589999999997</c:v>
                </c:pt>
                <c:pt idx="219">
                  <c:v>75.242189999999994</c:v>
                </c:pt>
                <c:pt idx="220">
                  <c:v>33.65137</c:v>
                </c:pt>
                <c:pt idx="221">
                  <c:v>102.9795</c:v>
                </c:pt>
                <c:pt idx="222">
                  <c:v>60.302729999999997</c:v>
                </c:pt>
                <c:pt idx="223">
                  <c:v>70.300780000000003</c:v>
                </c:pt>
                <c:pt idx="224">
                  <c:v>140.042</c:v>
                </c:pt>
                <c:pt idx="225">
                  <c:v>90.639650000000003</c:v>
                </c:pt>
                <c:pt idx="226">
                  <c:v>89.233400000000003</c:v>
                </c:pt>
                <c:pt idx="227">
                  <c:v>0.18066399999999999</c:v>
                </c:pt>
                <c:pt idx="228">
                  <c:v>55.404299999999999</c:v>
                </c:pt>
                <c:pt idx="229">
                  <c:v>21.364260000000002</c:v>
                </c:pt>
                <c:pt idx="230">
                  <c:v>13.81152</c:v>
                </c:pt>
                <c:pt idx="231">
                  <c:v>58.910159999999998</c:v>
                </c:pt>
                <c:pt idx="232">
                  <c:v>28.387699999999999</c:v>
                </c:pt>
                <c:pt idx="233">
                  <c:v>97.124020000000002</c:v>
                </c:pt>
                <c:pt idx="234">
                  <c:v>65.628910000000005</c:v>
                </c:pt>
                <c:pt idx="235">
                  <c:v>10.12012</c:v>
                </c:pt>
                <c:pt idx="236">
                  <c:v>34.416020000000003</c:v>
                </c:pt>
                <c:pt idx="237">
                  <c:v>83.035160000000005</c:v>
                </c:pt>
                <c:pt idx="238">
                  <c:v>49.488280000000003</c:v>
                </c:pt>
                <c:pt idx="239">
                  <c:v>29.0791</c:v>
                </c:pt>
                <c:pt idx="240">
                  <c:v>60.347659999999998</c:v>
                </c:pt>
                <c:pt idx="241">
                  <c:v>16.157229999999998</c:v>
                </c:pt>
                <c:pt idx="242">
                  <c:v>83.395510000000002</c:v>
                </c:pt>
                <c:pt idx="243">
                  <c:v>205.98339999999999</c:v>
                </c:pt>
                <c:pt idx="244">
                  <c:v>60.672849999999997</c:v>
                </c:pt>
                <c:pt idx="245">
                  <c:v>88.773439999999994</c:v>
                </c:pt>
                <c:pt idx="246">
                  <c:v>60.060549999999999</c:v>
                </c:pt>
                <c:pt idx="247">
                  <c:v>42.647460000000002</c:v>
                </c:pt>
                <c:pt idx="248">
                  <c:v>24.377929999999999</c:v>
                </c:pt>
                <c:pt idx="249">
                  <c:v>9.1220700000000008</c:v>
                </c:pt>
                <c:pt idx="250">
                  <c:v>30.125</c:v>
                </c:pt>
                <c:pt idx="251">
                  <c:v>29.503910000000001</c:v>
                </c:pt>
                <c:pt idx="252">
                  <c:v>35.376950000000001</c:v>
                </c:pt>
                <c:pt idx="253">
                  <c:v>40.847659999999998</c:v>
                </c:pt>
                <c:pt idx="254">
                  <c:v>19.073239999999998</c:v>
                </c:pt>
                <c:pt idx="255">
                  <c:v>24.296880000000002</c:v>
                </c:pt>
                <c:pt idx="256">
                  <c:v>60.518549999999998</c:v>
                </c:pt>
                <c:pt idx="257">
                  <c:v>149.21090000000001</c:v>
                </c:pt>
                <c:pt idx="258">
                  <c:v>72.571290000000005</c:v>
                </c:pt>
                <c:pt idx="259">
                  <c:v>118.5977</c:v>
                </c:pt>
                <c:pt idx="260">
                  <c:v>61.763669999999998</c:v>
                </c:pt>
                <c:pt idx="261">
                  <c:v>7.8095699999999999</c:v>
                </c:pt>
                <c:pt idx="262">
                  <c:v>74.37012</c:v>
                </c:pt>
                <c:pt idx="263">
                  <c:v>5.8203129999999996</c:v>
                </c:pt>
                <c:pt idx="264">
                  <c:v>22.690429999999999</c:v>
                </c:pt>
                <c:pt idx="265">
                  <c:v>52.414059999999999</c:v>
                </c:pt>
                <c:pt idx="266">
                  <c:v>154.5137</c:v>
                </c:pt>
                <c:pt idx="267">
                  <c:v>132.81639999999999</c:v>
                </c:pt>
                <c:pt idx="268">
                  <c:v>148.63380000000001</c:v>
                </c:pt>
                <c:pt idx="269">
                  <c:v>122.7129</c:v>
                </c:pt>
                <c:pt idx="270">
                  <c:v>77.041020000000003</c:v>
                </c:pt>
                <c:pt idx="271">
                  <c:v>99.9375</c:v>
                </c:pt>
                <c:pt idx="272">
                  <c:v>189.8818</c:v>
                </c:pt>
                <c:pt idx="273">
                  <c:v>99.185550000000006</c:v>
                </c:pt>
                <c:pt idx="274">
                  <c:v>80.229489999999998</c:v>
                </c:pt>
                <c:pt idx="275">
                  <c:v>43.059570000000001</c:v>
                </c:pt>
                <c:pt idx="276">
                  <c:v>141.24799999999999</c:v>
                </c:pt>
                <c:pt idx="277">
                  <c:v>5.2685550000000001</c:v>
                </c:pt>
                <c:pt idx="278">
                  <c:v>181.26949999999999</c:v>
                </c:pt>
                <c:pt idx="279">
                  <c:v>187.34180000000001</c:v>
                </c:pt>
                <c:pt idx="280">
                  <c:v>70.564449999999994</c:v>
                </c:pt>
                <c:pt idx="281">
                  <c:v>130.35640000000001</c:v>
                </c:pt>
                <c:pt idx="282">
                  <c:v>102.26949999999999</c:v>
                </c:pt>
                <c:pt idx="283">
                  <c:v>172.9111</c:v>
                </c:pt>
                <c:pt idx="284">
                  <c:v>250.80369999999999</c:v>
                </c:pt>
                <c:pt idx="285">
                  <c:v>50.6875</c:v>
                </c:pt>
                <c:pt idx="286">
                  <c:v>76.131839999999997</c:v>
                </c:pt>
                <c:pt idx="287">
                  <c:v>103.9941</c:v>
                </c:pt>
                <c:pt idx="288">
                  <c:v>133.8477</c:v>
                </c:pt>
                <c:pt idx="289">
                  <c:v>39.260739999999998</c:v>
                </c:pt>
                <c:pt idx="290">
                  <c:v>1.467773</c:v>
                </c:pt>
                <c:pt idx="291">
                  <c:v>17.798829999999999</c:v>
                </c:pt>
                <c:pt idx="292">
                  <c:v>199.50389999999999</c:v>
                </c:pt>
                <c:pt idx="293">
                  <c:v>101.7988</c:v>
                </c:pt>
                <c:pt idx="294">
                  <c:v>122.52249999999999</c:v>
                </c:pt>
                <c:pt idx="295">
                  <c:v>102.2354</c:v>
                </c:pt>
                <c:pt idx="296">
                  <c:v>70.9375</c:v>
                </c:pt>
                <c:pt idx="297">
                  <c:v>118.6279</c:v>
                </c:pt>
                <c:pt idx="298">
                  <c:v>124.3086</c:v>
                </c:pt>
                <c:pt idx="299">
                  <c:v>160.97749999999999</c:v>
                </c:pt>
                <c:pt idx="300">
                  <c:v>193.63480000000001</c:v>
                </c:pt>
                <c:pt idx="301">
                  <c:v>122.2803</c:v>
                </c:pt>
                <c:pt idx="302">
                  <c:v>178.0547</c:v>
                </c:pt>
                <c:pt idx="303">
                  <c:v>243.6309</c:v>
                </c:pt>
                <c:pt idx="304">
                  <c:v>219.25389999999999</c:v>
                </c:pt>
                <c:pt idx="305">
                  <c:v>87.867189999999994</c:v>
                </c:pt>
                <c:pt idx="306">
                  <c:v>103.4697</c:v>
                </c:pt>
                <c:pt idx="307">
                  <c:v>8.9404299999999992</c:v>
                </c:pt>
                <c:pt idx="308">
                  <c:v>218.60939999999999</c:v>
                </c:pt>
                <c:pt idx="309">
                  <c:v>231.3809</c:v>
                </c:pt>
                <c:pt idx="310">
                  <c:v>162.92089999999999</c:v>
                </c:pt>
                <c:pt idx="311">
                  <c:v>93.464839999999995</c:v>
                </c:pt>
                <c:pt idx="312">
                  <c:v>200</c:v>
                </c:pt>
                <c:pt idx="313">
                  <c:v>156.5215</c:v>
                </c:pt>
                <c:pt idx="314">
                  <c:v>261.49799999999999</c:v>
                </c:pt>
                <c:pt idx="315">
                  <c:v>185.9941</c:v>
                </c:pt>
                <c:pt idx="316">
                  <c:v>222.5625</c:v>
                </c:pt>
                <c:pt idx="317">
                  <c:v>80.034180000000006</c:v>
                </c:pt>
                <c:pt idx="318">
                  <c:v>41.494140000000002</c:v>
                </c:pt>
                <c:pt idx="319">
                  <c:v>172.9316</c:v>
                </c:pt>
                <c:pt idx="320">
                  <c:v>65.356449999999995</c:v>
                </c:pt>
                <c:pt idx="321">
                  <c:v>309.7715</c:v>
                </c:pt>
                <c:pt idx="322">
                  <c:v>108.1738</c:v>
                </c:pt>
                <c:pt idx="323">
                  <c:v>102.5625</c:v>
                </c:pt>
                <c:pt idx="324">
                  <c:v>265.93650000000002</c:v>
                </c:pt>
                <c:pt idx="325">
                  <c:v>152.5908</c:v>
                </c:pt>
                <c:pt idx="326">
                  <c:v>138.9385</c:v>
                </c:pt>
                <c:pt idx="327">
                  <c:v>206.2861</c:v>
                </c:pt>
                <c:pt idx="328">
                  <c:v>181.5771</c:v>
                </c:pt>
                <c:pt idx="329">
                  <c:v>19.908200000000001</c:v>
                </c:pt>
                <c:pt idx="330">
                  <c:v>262.21089999999998</c:v>
                </c:pt>
                <c:pt idx="331">
                  <c:v>229.97559999999999</c:v>
                </c:pt>
                <c:pt idx="332">
                  <c:v>139.3691</c:v>
                </c:pt>
                <c:pt idx="333">
                  <c:v>365.62790000000001</c:v>
                </c:pt>
                <c:pt idx="334">
                  <c:v>143.38380000000001</c:v>
                </c:pt>
                <c:pt idx="335">
                  <c:v>127.6221</c:v>
                </c:pt>
                <c:pt idx="336">
                  <c:v>184.84569999999999</c:v>
                </c:pt>
                <c:pt idx="337">
                  <c:v>9.2314450000000008</c:v>
                </c:pt>
                <c:pt idx="338">
                  <c:v>214.48240000000001</c:v>
                </c:pt>
                <c:pt idx="339">
                  <c:v>68.640619999999998</c:v>
                </c:pt>
                <c:pt idx="340">
                  <c:v>150.7998</c:v>
                </c:pt>
                <c:pt idx="341">
                  <c:v>92.922849999999997</c:v>
                </c:pt>
                <c:pt idx="342">
                  <c:v>118.20610000000001</c:v>
                </c:pt>
                <c:pt idx="343">
                  <c:v>40.302729999999997</c:v>
                </c:pt>
                <c:pt idx="344">
                  <c:v>234.375</c:v>
                </c:pt>
                <c:pt idx="345">
                  <c:v>219.4316</c:v>
                </c:pt>
                <c:pt idx="346">
                  <c:v>207.4736</c:v>
                </c:pt>
                <c:pt idx="347">
                  <c:v>223.10839999999999</c:v>
                </c:pt>
                <c:pt idx="348">
                  <c:v>165.12110000000001</c:v>
                </c:pt>
                <c:pt idx="349">
                  <c:v>193.1514</c:v>
                </c:pt>
                <c:pt idx="350">
                  <c:v>175.71190000000001</c:v>
                </c:pt>
                <c:pt idx="351">
                  <c:v>203.15620000000001</c:v>
                </c:pt>
                <c:pt idx="352">
                  <c:v>160.60550000000001</c:v>
                </c:pt>
                <c:pt idx="353">
                  <c:v>137.55860000000001</c:v>
                </c:pt>
                <c:pt idx="354">
                  <c:v>123.4854</c:v>
                </c:pt>
                <c:pt idx="355">
                  <c:v>204.39840000000001</c:v>
                </c:pt>
                <c:pt idx="356">
                  <c:v>206.4033</c:v>
                </c:pt>
                <c:pt idx="357">
                  <c:v>111.2871</c:v>
                </c:pt>
                <c:pt idx="358">
                  <c:v>215.15620000000001</c:v>
                </c:pt>
                <c:pt idx="359">
                  <c:v>142.25</c:v>
                </c:pt>
                <c:pt idx="360">
                  <c:v>72.091800000000006</c:v>
                </c:pt>
                <c:pt idx="361">
                  <c:v>139.916</c:v>
                </c:pt>
                <c:pt idx="362">
                  <c:v>122.752</c:v>
                </c:pt>
                <c:pt idx="363">
                  <c:v>222.83590000000001</c:v>
                </c:pt>
                <c:pt idx="364">
                  <c:v>69.895510000000002</c:v>
                </c:pt>
                <c:pt idx="365">
                  <c:v>120.6621</c:v>
                </c:pt>
                <c:pt idx="366">
                  <c:v>151.41499999999999</c:v>
                </c:pt>
                <c:pt idx="367">
                  <c:v>117.5908</c:v>
                </c:pt>
                <c:pt idx="368">
                  <c:v>151.19820000000001</c:v>
                </c:pt>
                <c:pt idx="369">
                  <c:v>154.2139</c:v>
                </c:pt>
                <c:pt idx="370">
                  <c:v>144.94919999999999</c:v>
                </c:pt>
                <c:pt idx="371">
                  <c:v>184.6523</c:v>
                </c:pt>
                <c:pt idx="372">
                  <c:v>143.8115</c:v>
                </c:pt>
                <c:pt idx="373">
                  <c:v>166.4863</c:v>
                </c:pt>
                <c:pt idx="374">
                  <c:v>116.1465</c:v>
                </c:pt>
                <c:pt idx="375">
                  <c:v>187.79300000000001</c:v>
                </c:pt>
                <c:pt idx="376">
                  <c:v>24.575199999999999</c:v>
                </c:pt>
                <c:pt idx="377">
                  <c:v>292.0127</c:v>
                </c:pt>
                <c:pt idx="378">
                  <c:v>221.5059</c:v>
                </c:pt>
                <c:pt idx="379">
                  <c:v>221.06540000000001</c:v>
                </c:pt>
                <c:pt idx="380">
                  <c:v>23.611329999999999</c:v>
                </c:pt>
                <c:pt idx="381">
                  <c:v>46.672849999999997</c:v>
                </c:pt>
                <c:pt idx="382">
                  <c:v>29.82227</c:v>
                </c:pt>
                <c:pt idx="383">
                  <c:v>105.35250000000001</c:v>
                </c:pt>
                <c:pt idx="384">
                  <c:v>209.49610000000001</c:v>
                </c:pt>
                <c:pt idx="385">
                  <c:v>150.92869999999999</c:v>
                </c:pt>
                <c:pt idx="386">
                  <c:v>60.349609999999998</c:v>
                </c:pt>
                <c:pt idx="387">
                  <c:v>27.753910000000001</c:v>
                </c:pt>
                <c:pt idx="388">
                  <c:v>169.13669999999999</c:v>
                </c:pt>
                <c:pt idx="389">
                  <c:v>57.507809999999999</c:v>
                </c:pt>
                <c:pt idx="390">
                  <c:v>185.8623</c:v>
                </c:pt>
                <c:pt idx="391">
                  <c:v>29.20215</c:v>
                </c:pt>
                <c:pt idx="392">
                  <c:v>58.523440000000001</c:v>
                </c:pt>
                <c:pt idx="393">
                  <c:v>252.82810000000001</c:v>
                </c:pt>
                <c:pt idx="394">
                  <c:v>35.880859999999998</c:v>
                </c:pt>
                <c:pt idx="395">
                  <c:v>217.3623</c:v>
                </c:pt>
                <c:pt idx="396">
                  <c:v>165.5908</c:v>
                </c:pt>
                <c:pt idx="397">
                  <c:v>116.6729</c:v>
                </c:pt>
                <c:pt idx="398">
                  <c:v>85.874020000000002</c:v>
                </c:pt>
                <c:pt idx="399">
                  <c:v>79.059569999999994</c:v>
                </c:pt>
                <c:pt idx="400">
                  <c:v>134.25489999999999</c:v>
                </c:pt>
                <c:pt idx="401">
                  <c:v>167.41309999999999</c:v>
                </c:pt>
                <c:pt idx="402">
                  <c:v>23.556640000000002</c:v>
                </c:pt>
                <c:pt idx="403">
                  <c:v>188.6816</c:v>
                </c:pt>
                <c:pt idx="404">
                  <c:v>226.81450000000001</c:v>
                </c:pt>
                <c:pt idx="405">
                  <c:v>33.087890000000002</c:v>
                </c:pt>
                <c:pt idx="406">
                  <c:v>184.05860000000001</c:v>
                </c:pt>
                <c:pt idx="407">
                  <c:v>224.1934</c:v>
                </c:pt>
                <c:pt idx="408">
                  <c:v>92.25488</c:v>
                </c:pt>
                <c:pt idx="409">
                  <c:v>212.92089999999999</c:v>
                </c:pt>
                <c:pt idx="410">
                  <c:v>123.7139</c:v>
                </c:pt>
                <c:pt idx="411">
                  <c:v>18.284179999999999</c:v>
                </c:pt>
                <c:pt idx="412">
                  <c:v>27.701170000000001</c:v>
                </c:pt>
                <c:pt idx="413">
                  <c:v>254.66800000000001</c:v>
                </c:pt>
                <c:pt idx="414">
                  <c:v>209.62209999999999</c:v>
                </c:pt>
                <c:pt idx="415">
                  <c:v>222.5635</c:v>
                </c:pt>
                <c:pt idx="416">
                  <c:v>201.75200000000001</c:v>
                </c:pt>
                <c:pt idx="417">
                  <c:v>227.90819999999999</c:v>
                </c:pt>
                <c:pt idx="418">
                  <c:v>172.80959999999999</c:v>
                </c:pt>
                <c:pt idx="419">
                  <c:v>103.6982</c:v>
                </c:pt>
                <c:pt idx="420">
                  <c:v>212.0127</c:v>
                </c:pt>
                <c:pt idx="421">
                  <c:v>81.875979999999998</c:v>
                </c:pt>
                <c:pt idx="422">
                  <c:v>273.67970000000003</c:v>
                </c:pt>
                <c:pt idx="423">
                  <c:v>327.75</c:v>
                </c:pt>
                <c:pt idx="424">
                  <c:v>243.041</c:v>
                </c:pt>
                <c:pt idx="425">
                  <c:v>202.13480000000001</c:v>
                </c:pt>
                <c:pt idx="426">
                  <c:v>232.93549999999999</c:v>
                </c:pt>
                <c:pt idx="427">
                  <c:v>184.7148</c:v>
                </c:pt>
                <c:pt idx="428">
                  <c:v>58.980469999999997</c:v>
                </c:pt>
                <c:pt idx="429">
                  <c:v>105.7402</c:v>
                </c:pt>
                <c:pt idx="430">
                  <c:v>109.5977</c:v>
                </c:pt>
                <c:pt idx="431">
                  <c:v>237.07419999999999</c:v>
                </c:pt>
                <c:pt idx="432">
                  <c:v>139.79490000000001</c:v>
                </c:pt>
                <c:pt idx="433">
                  <c:v>38.5</c:v>
                </c:pt>
                <c:pt idx="434">
                  <c:v>231.31639999999999</c:v>
                </c:pt>
                <c:pt idx="435">
                  <c:v>89.994140000000002</c:v>
                </c:pt>
                <c:pt idx="436">
                  <c:v>120.4492</c:v>
                </c:pt>
                <c:pt idx="437">
                  <c:v>344.166</c:v>
                </c:pt>
                <c:pt idx="438">
                  <c:v>110.9863</c:v>
                </c:pt>
                <c:pt idx="439">
                  <c:v>199.60740000000001</c:v>
                </c:pt>
                <c:pt idx="440">
                  <c:v>338.8184</c:v>
                </c:pt>
                <c:pt idx="441">
                  <c:v>185.44139999999999</c:v>
                </c:pt>
                <c:pt idx="442">
                  <c:v>244.05080000000001</c:v>
                </c:pt>
                <c:pt idx="443">
                  <c:v>257.62299999999999</c:v>
                </c:pt>
                <c:pt idx="444">
                  <c:v>222.33789999999999</c:v>
                </c:pt>
                <c:pt idx="445">
                  <c:v>184.89060000000001</c:v>
                </c:pt>
                <c:pt idx="446">
                  <c:v>171.70509999999999</c:v>
                </c:pt>
                <c:pt idx="447">
                  <c:v>15.20703</c:v>
                </c:pt>
                <c:pt idx="448">
                  <c:v>232.7148</c:v>
                </c:pt>
                <c:pt idx="449">
                  <c:v>159.42580000000001</c:v>
                </c:pt>
                <c:pt idx="450">
                  <c:v>33.091799999999999</c:v>
                </c:pt>
                <c:pt idx="451">
                  <c:v>87.535160000000005</c:v>
                </c:pt>
                <c:pt idx="452">
                  <c:v>159.959</c:v>
                </c:pt>
                <c:pt idx="453">
                  <c:v>160.3809</c:v>
                </c:pt>
                <c:pt idx="454">
                  <c:v>208.78120000000001</c:v>
                </c:pt>
                <c:pt idx="455">
                  <c:v>198.1387</c:v>
                </c:pt>
                <c:pt idx="456">
                  <c:v>75.542969999999997</c:v>
                </c:pt>
                <c:pt idx="457">
                  <c:v>96.419920000000005</c:v>
                </c:pt>
                <c:pt idx="458">
                  <c:v>215.77930000000001</c:v>
                </c:pt>
                <c:pt idx="459">
                  <c:v>41.660159999999998</c:v>
                </c:pt>
                <c:pt idx="460">
                  <c:v>300.99799999999999</c:v>
                </c:pt>
                <c:pt idx="461">
                  <c:v>301.36130000000003</c:v>
                </c:pt>
                <c:pt idx="462">
                  <c:v>167.71289999999999</c:v>
                </c:pt>
                <c:pt idx="463">
                  <c:v>231.88480000000001</c:v>
                </c:pt>
                <c:pt idx="464">
                  <c:v>219.1816</c:v>
                </c:pt>
                <c:pt idx="465">
                  <c:v>133.46680000000001</c:v>
                </c:pt>
                <c:pt idx="466">
                  <c:v>19.74023</c:v>
                </c:pt>
                <c:pt idx="467">
                  <c:v>147.01169999999999</c:v>
                </c:pt>
                <c:pt idx="468">
                  <c:v>393.26170000000002</c:v>
                </c:pt>
                <c:pt idx="469">
                  <c:v>263.74020000000002</c:v>
                </c:pt>
                <c:pt idx="470">
                  <c:v>252.09569999999999</c:v>
                </c:pt>
                <c:pt idx="471">
                  <c:v>303.84179999999998</c:v>
                </c:pt>
                <c:pt idx="472">
                  <c:v>111.0723</c:v>
                </c:pt>
                <c:pt idx="473">
                  <c:v>265.46879999999999</c:v>
                </c:pt>
                <c:pt idx="474">
                  <c:v>209.91800000000001</c:v>
                </c:pt>
                <c:pt idx="475">
                  <c:v>100.1641</c:v>
                </c:pt>
                <c:pt idx="476">
                  <c:v>193.49019999999999</c:v>
                </c:pt>
                <c:pt idx="477">
                  <c:v>216.69139999999999</c:v>
                </c:pt>
                <c:pt idx="478">
                  <c:v>148.291</c:v>
                </c:pt>
                <c:pt idx="479">
                  <c:v>239.49610000000001</c:v>
                </c:pt>
                <c:pt idx="480">
                  <c:v>241.38669999999999</c:v>
                </c:pt>
                <c:pt idx="481">
                  <c:v>237.0352</c:v>
                </c:pt>
                <c:pt idx="482">
                  <c:v>212.08009999999999</c:v>
                </c:pt>
                <c:pt idx="483">
                  <c:v>207.3125</c:v>
                </c:pt>
                <c:pt idx="484">
                  <c:v>285.38279999999997</c:v>
                </c:pt>
                <c:pt idx="485">
                  <c:v>197.60550000000001</c:v>
                </c:pt>
                <c:pt idx="486">
                  <c:v>61.816409999999998</c:v>
                </c:pt>
                <c:pt idx="487">
                  <c:v>214.02539999999999</c:v>
                </c:pt>
                <c:pt idx="488">
                  <c:v>121.23050000000001</c:v>
                </c:pt>
                <c:pt idx="489">
                  <c:v>287.42770000000002</c:v>
                </c:pt>
                <c:pt idx="490">
                  <c:v>177.084</c:v>
                </c:pt>
                <c:pt idx="491">
                  <c:v>223.2578</c:v>
                </c:pt>
                <c:pt idx="492">
                  <c:v>282.5215</c:v>
                </c:pt>
                <c:pt idx="493">
                  <c:v>262.11130000000003</c:v>
                </c:pt>
                <c:pt idx="494">
                  <c:v>300.3691</c:v>
                </c:pt>
                <c:pt idx="495">
                  <c:v>318.96679999999998</c:v>
                </c:pt>
                <c:pt idx="496">
                  <c:v>307.6191</c:v>
                </c:pt>
                <c:pt idx="497">
                  <c:v>327.73050000000001</c:v>
                </c:pt>
                <c:pt idx="498">
                  <c:v>311.85160000000002</c:v>
                </c:pt>
                <c:pt idx="499">
                  <c:v>353.96289999999999</c:v>
                </c:pt>
                <c:pt idx="500">
                  <c:v>713.17769999999996</c:v>
                </c:pt>
                <c:pt idx="501">
                  <c:v>768.85739999999998</c:v>
                </c:pt>
                <c:pt idx="502">
                  <c:v>1076.2750000000001</c:v>
                </c:pt>
                <c:pt idx="503">
                  <c:v>1230.5</c:v>
                </c:pt>
                <c:pt idx="504">
                  <c:v>1651.6679999999999</c:v>
                </c:pt>
                <c:pt idx="505">
                  <c:v>1850.7360000000001</c:v>
                </c:pt>
                <c:pt idx="506">
                  <c:v>2266.5839999999998</c:v>
                </c:pt>
                <c:pt idx="507">
                  <c:v>2356.8980000000001</c:v>
                </c:pt>
                <c:pt idx="508">
                  <c:v>2072.9360000000001</c:v>
                </c:pt>
                <c:pt idx="509">
                  <c:v>1956.7049999999999</c:v>
                </c:pt>
                <c:pt idx="510">
                  <c:v>1720.7170000000001</c:v>
                </c:pt>
                <c:pt idx="511">
                  <c:v>1358.2750000000001</c:v>
                </c:pt>
                <c:pt idx="512">
                  <c:v>1246.0139999999999</c:v>
                </c:pt>
                <c:pt idx="513">
                  <c:v>969.99220000000003</c:v>
                </c:pt>
                <c:pt idx="514">
                  <c:v>471.0059</c:v>
                </c:pt>
                <c:pt idx="515">
                  <c:v>471.96089999999998</c:v>
                </c:pt>
                <c:pt idx="516">
                  <c:v>366.90620000000001</c:v>
                </c:pt>
                <c:pt idx="517">
                  <c:v>211.84569999999999</c:v>
                </c:pt>
                <c:pt idx="518">
                  <c:v>237.6953</c:v>
                </c:pt>
                <c:pt idx="519">
                  <c:v>223.50389999999999</c:v>
                </c:pt>
                <c:pt idx="520">
                  <c:v>152.67189999999999</c:v>
                </c:pt>
                <c:pt idx="521">
                  <c:v>122.5938</c:v>
                </c:pt>
                <c:pt idx="522">
                  <c:v>142.42769999999999</c:v>
                </c:pt>
                <c:pt idx="523">
                  <c:v>97.669920000000005</c:v>
                </c:pt>
                <c:pt idx="524">
                  <c:v>195.83789999999999</c:v>
                </c:pt>
                <c:pt idx="525">
                  <c:v>77.146479999999997</c:v>
                </c:pt>
                <c:pt idx="526">
                  <c:v>92.085939999999994</c:v>
                </c:pt>
                <c:pt idx="527">
                  <c:v>207.9434</c:v>
                </c:pt>
                <c:pt idx="528">
                  <c:v>145.7422</c:v>
                </c:pt>
                <c:pt idx="529">
                  <c:v>5.5976559999999997</c:v>
                </c:pt>
                <c:pt idx="530">
                  <c:v>219.4434</c:v>
                </c:pt>
                <c:pt idx="531">
                  <c:v>187.83009999999999</c:v>
                </c:pt>
                <c:pt idx="532">
                  <c:v>106.0996</c:v>
                </c:pt>
                <c:pt idx="533">
                  <c:v>189.92189999999999</c:v>
                </c:pt>
                <c:pt idx="534">
                  <c:v>203.73050000000001</c:v>
                </c:pt>
                <c:pt idx="535">
                  <c:v>43.533200000000001</c:v>
                </c:pt>
                <c:pt idx="536">
                  <c:v>45.380859999999998</c:v>
                </c:pt>
                <c:pt idx="537">
                  <c:v>198.15430000000001</c:v>
                </c:pt>
                <c:pt idx="538">
                  <c:v>322.92189999999999</c:v>
                </c:pt>
                <c:pt idx="539">
                  <c:v>23.67578</c:v>
                </c:pt>
                <c:pt idx="540">
                  <c:v>180.41800000000001</c:v>
                </c:pt>
                <c:pt idx="541">
                  <c:v>32.931640000000002</c:v>
                </c:pt>
                <c:pt idx="542">
                  <c:v>48.240229999999997</c:v>
                </c:pt>
                <c:pt idx="543">
                  <c:v>22.039059999999999</c:v>
                </c:pt>
                <c:pt idx="544">
                  <c:v>40.707030000000003</c:v>
                </c:pt>
                <c:pt idx="545">
                  <c:v>174.36519999999999</c:v>
                </c:pt>
                <c:pt idx="546">
                  <c:v>103.1133</c:v>
                </c:pt>
                <c:pt idx="547">
                  <c:v>41.236330000000002</c:v>
                </c:pt>
                <c:pt idx="548">
                  <c:v>212.1523</c:v>
                </c:pt>
                <c:pt idx="549">
                  <c:v>51.246090000000002</c:v>
                </c:pt>
                <c:pt idx="550">
                  <c:v>4.3066409999999999</c:v>
                </c:pt>
                <c:pt idx="551">
                  <c:v>135.84569999999999</c:v>
                </c:pt>
                <c:pt idx="552">
                  <c:v>176.55080000000001</c:v>
                </c:pt>
                <c:pt idx="553">
                  <c:v>69.601560000000006</c:v>
                </c:pt>
                <c:pt idx="554">
                  <c:v>142.1113</c:v>
                </c:pt>
                <c:pt idx="555">
                  <c:v>1.5253909999999999</c:v>
                </c:pt>
                <c:pt idx="556">
                  <c:v>83.166020000000003</c:v>
                </c:pt>
                <c:pt idx="557">
                  <c:v>200.64840000000001</c:v>
                </c:pt>
                <c:pt idx="558">
                  <c:v>323.125</c:v>
                </c:pt>
                <c:pt idx="559">
                  <c:v>15.798830000000001</c:v>
                </c:pt>
                <c:pt idx="560">
                  <c:v>92.664060000000006</c:v>
                </c:pt>
                <c:pt idx="561">
                  <c:v>92.119140000000002</c:v>
                </c:pt>
                <c:pt idx="562">
                  <c:v>142.666</c:v>
                </c:pt>
                <c:pt idx="563">
                  <c:v>60.128909999999998</c:v>
                </c:pt>
                <c:pt idx="564">
                  <c:v>170.56049999999999</c:v>
                </c:pt>
                <c:pt idx="565">
                  <c:v>39.015619999999998</c:v>
                </c:pt>
                <c:pt idx="566">
                  <c:v>34.029299999999999</c:v>
                </c:pt>
                <c:pt idx="567">
                  <c:v>243.37889999999999</c:v>
                </c:pt>
                <c:pt idx="568">
                  <c:v>243.73050000000001</c:v>
                </c:pt>
                <c:pt idx="569">
                  <c:v>127.0723</c:v>
                </c:pt>
                <c:pt idx="570">
                  <c:v>46.927729999999997</c:v>
                </c:pt>
                <c:pt idx="571">
                  <c:v>258.13279999999997</c:v>
                </c:pt>
                <c:pt idx="572">
                  <c:v>20.55273</c:v>
                </c:pt>
                <c:pt idx="573">
                  <c:v>117.7363</c:v>
                </c:pt>
                <c:pt idx="574">
                  <c:v>300.01560000000001</c:v>
                </c:pt>
                <c:pt idx="575">
                  <c:v>202.34960000000001</c:v>
                </c:pt>
                <c:pt idx="576">
                  <c:v>253.97069999999999</c:v>
                </c:pt>
                <c:pt idx="577">
                  <c:v>202.4512</c:v>
                </c:pt>
                <c:pt idx="578">
                  <c:v>94.216800000000006</c:v>
                </c:pt>
                <c:pt idx="579">
                  <c:v>151.03909999999999</c:v>
                </c:pt>
                <c:pt idx="580">
                  <c:v>5.71875</c:v>
                </c:pt>
                <c:pt idx="581">
                  <c:v>83.507810000000006</c:v>
                </c:pt>
                <c:pt idx="582">
                  <c:v>98.724609999999998</c:v>
                </c:pt>
                <c:pt idx="583">
                  <c:v>211.93950000000001</c:v>
                </c:pt>
                <c:pt idx="584">
                  <c:v>172.375</c:v>
                </c:pt>
                <c:pt idx="585">
                  <c:v>192.34180000000001</c:v>
                </c:pt>
                <c:pt idx="586">
                  <c:v>87.681640000000002</c:v>
                </c:pt>
                <c:pt idx="587">
                  <c:v>105.8633</c:v>
                </c:pt>
                <c:pt idx="588">
                  <c:v>33.037109999999998</c:v>
                </c:pt>
                <c:pt idx="589">
                  <c:v>59.199219999999997</c:v>
                </c:pt>
                <c:pt idx="590">
                  <c:v>7.3535159999999999</c:v>
                </c:pt>
                <c:pt idx="591">
                  <c:v>107.4961</c:v>
                </c:pt>
                <c:pt idx="592">
                  <c:v>46.763669999999998</c:v>
                </c:pt>
                <c:pt idx="593">
                  <c:v>30.888670000000001</c:v>
                </c:pt>
                <c:pt idx="594">
                  <c:v>76</c:v>
                </c:pt>
                <c:pt idx="595">
                  <c:v>55.050780000000003</c:v>
                </c:pt>
                <c:pt idx="596">
                  <c:v>143.2773</c:v>
                </c:pt>
                <c:pt idx="597">
                  <c:v>21.367190000000001</c:v>
                </c:pt>
                <c:pt idx="598">
                  <c:v>107.6816</c:v>
                </c:pt>
                <c:pt idx="599">
                  <c:v>77.748050000000006</c:v>
                </c:pt>
                <c:pt idx="600">
                  <c:v>26.810549999999999</c:v>
                </c:pt>
                <c:pt idx="601">
                  <c:v>90.960939999999994</c:v>
                </c:pt>
                <c:pt idx="602">
                  <c:v>119.90430000000001</c:v>
                </c:pt>
                <c:pt idx="603">
                  <c:v>159.93549999999999</c:v>
                </c:pt>
                <c:pt idx="604">
                  <c:v>197.9648</c:v>
                </c:pt>
                <c:pt idx="605">
                  <c:v>253.98050000000001</c:v>
                </c:pt>
                <c:pt idx="606">
                  <c:v>161.77539999999999</c:v>
                </c:pt>
                <c:pt idx="607">
                  <c:v>148.7773</c:v>
                </c:pt>
                <c:pt idx="608">
                  <c:v>211.76949999999999</c:v>
                </c:pt>
                <c:pt idx="609">
                  <c:v>56.210940000000001</c:v>
                </c:pt>
                <c:pt idx="610">
                  <c:v>122.7266</c:v>
                </c:pt>
                <c:pt idx="611">
                  <c:v>66.65625</c:v>
                </c:pt>
                <c:pt idx="612">
                  <c:v>128.5762</c:v>
                </c:pt>
                <c:pt idx="613">
                  <c:v>125.4883</c:v>
                </c:pt>
                <c:pt idx="614">
                  <c:v>201.39060000000001</c:v>
                </c:pt>
                <c:pt idx="615">
                  <c:v>182.28909999999999</c:v>
                </c:pt>
                <c:pt idx="616">
                  <c:v>249.18950000000001</c:v>
                </c:pt>
                <c:pt idx="617">
                  <c:v>198.63669999999999</c:v>
                </c:pt>
                <c:pt idx="618">
                  <c:v>212.42189999999999</c:v>
                </c:pt>
                <c:pt idx="619">
                  <c:v>97.851560000000006</c:v>
                </c:pt>
                <c:pt idx="620">
                  <c:v>164.72659999999999</c:v>
                </c:pt>
                <c:pt idx="621">
                  <c:v>141.59569999999999</c:v>
                </c:pt>
                <c:pt idx="622">
                  <c:v>49.634770000000003</c:v>
                </c:pt>
                <c:pt idx="623">
                  <c:v>63.505859999999998</c:v>
                </c:pt>
                <c:pt idx="624">
                  <c:v>229.36330000000001</c:v>
                </c:pt>
                <c:pt idx="625">
                  <c:v>109.2148</c:v>
                </c:pt>
                <c:pt idx="626">
                  <c:v>144.06049999999999</c:v>
                </c:pt>
                <c:pt idx="627">
                  <c:v>242.90039999999999</c:v>
                </c:pt>
                <c:pt idx="628">
                  <c:v>119.7363</c:v>
                </c:pt>
                <c:pt idx="629">
                  <c:v>135.5625</c:v>
                </c:pt>
                <c:pt idx="630">
                  <c:v>20.380859999999998</c:v>
                </c:pt>
                <c:pt idx="631">
                  <c:v>179.1953</c:v>
                </c:pt>
                <c:pt idx="632">
                  <c:v>138</c:v>
                </c:pt>
                <c:pt idx="633">
                  <c:v>176.80080000000001</c:v>
                </c:pt>
                <c:pt idx="634">
                  <c:v>142.60740000000001</c:v>
                </c:pt>
                <c:pt idx="635">
                  <c:v>312.40820000000002</c:v>
                </c:pt>
                <c:pt idx="636">
                  <c:v>293.20510000000002</c:v>
                </c:pt>
                <c:pt idx="637">
                  <c:v>301.99020000000002</c:v>
                </c:pt>
                <c:pt idx="638">
                  <c:v>291.76949999999999</c:v>
                </c:pt>
                <c:pt idx="639">
                  <c:v>20.544920000000001</c:v>
                </c:pt>
                <c:pt idx="640">
                  <c:v>119.3086</c:v>
                </c:pt>
                <c:pt idx="641">
                  <c:v>119.0645</c:v>
                </c:pt>
                <c:pt idx="642">
                  <c:v>236.8184</c:v>
                </c:pt>
                <c:pt idx="643">
                  <c:v>13.54688</c:v>
                </c:pt>
                <c:pt idx="644">
                  <c:v>85.283199999999994</c:v>
                </c:pt>
                <c:pt idx="645">
                  <c:v>117.0625</c:v>
                </c:pt>
                <c:pt idx="646">
                  <c:v>76.548829999999995</c:v>
                </c:pt>
                <c:pt idx="647">
                  <c:v>183.21090000000001</c:v>
                </c:pt>
                <c:pt idx="648">
                  <c:v>306.8691</c:v>
                </c:pt>
                <c:pt idx="649">
                  <c:v>297.72070000000002</c:v>
                </c:pt>
                <c:pt idx="650">
                  <c:v>224.36519999999999</c:v>
                </c:pt>
                <c:pt idx="651">
                  <c:v>157.01169999999999</c:v>
                </c:pt>
                <c:pt idx="652">
                  <c:v>125.0273</c:v>
                </c:pt>
                <c:pt idx="653">
                  <c:v>88.636719999999997</c:v>
                </c:pt>
                <c:pt idx="654">
                  <c:v>69.927729999999997</c:v>
                </c:pt>
                <c:pt idx="655">
                  <c:v>51.292969999999997</c:v>
                </c:pt>
                <c:pt idx="656">
                  <c:v>105.6699</c:v>
                </c:pt>
                <c:pt idx="657">
                  <c:v>88.283199999999994</c:v>
                </c:pt>
                <c:pt idx="658">
                  <c:v>145.8887</c:v>
                </c:pt>
                <c:pt idx="659">
                  <c:v>293.05079999999998</c:v>
                </c:pt>
                <c:pt idx="660">
                  <c:v>105.6465</c:v>
                </c:pt>
                <c:pt idx="661">
                  <c:v>15.720700000000001</c:v>
                </c:pt>
                <c:pt idx="662">
                  <c:v>31.621089999999999</c:v>
                </c:pt>
                <c:pt idx="663">
                  <c:v>163.7227</c:v>
                </c:pt>
                <c:pt idx="664">
                  <c:v>180.0078</c:v>
                </c:pt>
                <c:pt idx="665">
                  <c:v>32.560549999999999</c:v>
                </c:pt>
                <c:pt idx="666">
                  <c:v>74.109380000000002</c:v>
                </c:pt>
                <c:pt idx="667">
                  <c:v>59.183590000000002</c:v>
                </c:pt>
                <c:pt idx="668">
                  <c:v>242.74610000000001</c:v>
                </c:pt>
                <c:pt idx="669">
                  <c:v>122.1914</c:v>
                </c:pt>
                <c:pt idx="670">
                  <c:v>91.041020000000003</c:v>
                </c:pt>
                <c:pt idx="671">
                  <c:v>4.625</c:v>
                </c:pt>
                <c:pt idx="672">
                  <c:v>187.22460000000001</c:v>
                </c:pt>
                <c:pt idx="673">
                  <c:v>178.69139999999999</c:v>
                </c:pt>
                <c:pt idx="674">
                  <c:v>191.28319999999999</c:v>
                </c:pt>
                <c:pt idx="675">
                  <c:v>6.0761719999999997</c:v>
                </c:pt>
                <c:pt idx="676">
                  <c:v>200.54490000000001</c:v>
                </c:pt>
                <c:pt idx="677">
                  <c:v>199.12299999999999</c:v>
                </c:pt>
                <c:pt idx="678">
                  <c:v>6.3007809999999997</c:v>
                </c:pt>
                <c:pt idx="679">
                  <c:v>180.1797</c:v>
                </c:pt>
                <c:pt idx="680">
                  <c:v>106.7148</c:v>
                </c:pt>
                <c:pt idx="681">
                  <c:v>24.78125</c:v>
                </c:pt>
                <c:pt idx="682">
                  <c:v>42.330080000000002</c:v>
                </c:pt>
                <c:pt idx="683">
                  <c:v>62.720700000000001</c:v>
                </c:pt>
                <c:pt idx="684">
                  <c:v>142.26169999999999</c:v>
                </c:pt>
                <c:pt idx="685">
                  <c:v>5.4726559999999997</c:v>
                </c:pt>
                <c:pt idx="686">
                  <c:v>184.08590000000001</c:v>
                </c:pt>
                <c:pt idx="687">
                  <c:v>36.615229999999997</c:v>
                </c:pt>
                <c:pt idx="688">
                  <c:v>95.140619999999998</c:v>
                </c:pt>
                <c:pt idx="689">
                  <c:v>169.66409999999999</c:v>
                </c:pt>
                <c:pt idx="690">
                  <c:v>213.00980000000001</c:v>
                </c:pt>
                <c:pt idx="691">
                  <c:v>146.54300000000001</c:v>
                </c:pt>
                <c:pt idx="692">
                  <c:v>80.056640000000002</c:v>
                </c:pt>
                <c:pt idx="693">
                  <c:v>86.582030000000003</c:v>
                </c:pt>
                <c:pt idx="694">
                  <c:v>18.626950000000001</c:v>
                </c:pt>
                <c:pt idx="695">
                  <c:v>39.373049999999999</c:v>
                </c:pt>
                <c:pt idx="696">
                  <c:v>1.8769530000000001</c:v>
                </c:pt>
                <c:pt idx="697">
                  <c:v>6.3886719999999997</c:v>
                </c:pt>
                <c:pt idx="698">
                  <c:v>120.09180000000001</c:v>
                </c:pt>
                <c:pt idx="699">
                  <c:v>126.5215</c:v>
                </c:pt>
                <c:pt idx="700">
                  <c:v>262.92579999999998</c:v>
                </c:pt>
                <c:pt idx="701">
                  <c:v>193.37110000000001</c:v>
                </c:pt>
                <c:pt idx="702">
                  <c:v>116.8438</c:v>
                </c:pt>
                <c:pt idx="703">
                  <c:v>105.3125</c:v>
                </c:pt>
                <c:pt idx="704">
                  <c:v>116.7812</c:v>
                </c:pt>
                <c:pt idx="705">
                  <c:v>30.753910000000001</c:v>
                </c:pt>
                <c:pt idx="706">
                  <c:v>73.6875</c:v>
                </c:pt>
                <c:pt idx="707">
                  <c:v>139.13480000000001</c:v>
                </c:pt>
                <c:pt idx="708">
                  <c:v>168.3477</c:v>
                </c:pt>
                <c:pt idx="709">
                  <c:v>101.666</c:v>
                </c:pt>
                <c:pt idx="710">
                  <c:v>81.595699999999994</c:v>
                </c:pt>
                <c:pt idx="711">
                  <c:v>19.962890000000002</c:v>
                </c:pt>
                <c:pt idx="712">
                  <c:v>219.291</c:v>
                </c:pt>
                <c:pt idx="713">
                  <c:v>287.47460000000001</c:v>
                </c:pt>
                <c:pt idx="714">
                  <c:v>69.849609999999998</c:v>
                </c:pt>
                <c:pt idx="715">
                  <c:v>147.8613</c:v>
                </c:pt>
                <c:pt idx="716">
                  <c:v>113.48050000000001</c:v>
                </c:pt>
                <c:pt idx="717">
                  <c:v>2.5703130000000001</c:v>
                </c:pt>
                <c:pt idx="718">
                  <c:v>78.765619999999998</c:v>
                </c:pt>
                <c:pt idx="719">
                  <c:v>21.033200000000001</c:v>
                </c:pt>
                <c:pt idx="720">
                  <c:v>173.04689999999999</c:v>
                </c:pt>
                <c:pt idx="721">
                  <c:v>151.37110000000001</c:v>
                </c:pt>
                <c:pt idx="722">
                  <c:v>211.69919999999999</c:v>
                </c:pt>
                <c:pt idx="723">
                  <c:v>120.02930000000001</c:v>
                </c:pt>
                <c:pt idx="724">
                  <c:v>219.35740000000001</c:v>
                </c:pt>
                <c:pt idx="725">
                  <c:v>143.68549999999999</c:v>
                </c:pt>
                <c:pt idx="726">
                  <c:v>223.0137</c:v>
                </c:pt>
                <c:pt idx="727">
                  <c:v>270.33789999999999</c:v>
                </c:pt>
                <c:pt idx="728">
                  <c:v>3.6640630000000001</c:v>
                </c:pt>
                <c:pt idx="729">
                  <c:v>257.51760000000002</c:v>
                </c:pt>
                <c:pt idx="730">
                  <c:v>85.839839999999995</c:v>
                </c:pt>
                <c:pt idx="731">
                  <c:v>162.0762</c:v>
                </c:pt>
                <c:pt idx="732">
                  <c:v>137.39840000000001</c:v>
                </c:pt>
                <c:pt idx="733">
                  <c:v>85.720699999999994</c:v>
                </c:pt>
                <c:pt idx="734">
                  <c:v>102.45310000000001</c:v>
                </c:pt>
                <c:pt idx="735">
                  <c:v>76.076170000000005</c:v>
                </c:pt>
                <c:pt idx="736">
                  <c:v>97.6875</c:v>
                </c:pt>
                <c:pt idx="737">
                  <c:v>65.009770000000003</c:v>
                </c:pt>
                <c:pt idx="738">
                  <c:v>144.33199999999999</c:v>
                </c:pt>
                <c:pt idx="739">
                  <c:v>151.6523</c:v>
                </c:pt>
                <c:pt idx="740">
                  <c:v>58.976559999999999</c:v>
                </c:pt>
                <c:pt idx="741">
                  <c:v>43.701169999999998</c:v>
                </c:pt>
                <c:pt idx="742">
                  <c:v>135.45699999999999</c:v>
                </c:pt>
                <c:pt idx="743">
                  <c:v>86.673829999999995</c:v>
                </c:pt>
                <c:pt idx="744">
                  <c:v>246.97659999999999</c:v>
                </c:pt>
                <c:pt idx="745">
                  <c:v>171.28319999999999</c:v>
                </c:pt>
                <c:pt idx="746">
                  <c:v>224.71680000000001</c:v>
                </c:pt>
                <c:pt idx="747">
                  <c:v>69.888670000000005</c:v>
                </c:pt>
                <c:pt idx="748">
                  <c:v>273.19529999999997</c:v>
                </c:pt>
                <c:pt idx="749">
                  <c:v>231.50200000000001</c:v>
                </c:pt>
                <c:pt idx="750">
                  <c:v>258.53519999999997</c:v>
                </c:pt>
                <c:pt idx="751">
                  <c:v>102.8438</c:v>
                </c:pt>
                <c:pt idx="752">
                  <c:v>394.15429999999998</c:v>
                </c:pt>
                <c:pt idx="753">
                  <c:v>324.46289999999999</c:v>
                </c:pt>
                <c:pt idx="754">
                  <c:v>276.77539999999999</c:v>
                </c:pt>
                <c:pt idx="755">
                  <c:v>375.08789999999999</c:v>
                </c:pt>
                <c:pt idx="756">
                  <c:v>436.39839999999998</c:v>
                </c:pt>
                <c:pt idx="757">
                  <c:v>409.71089999999998</c:v>
                </c:pt>
                <c:pt idx="758">
                  <c:v>581.02340000000004</c:v>
                </c:pt>
                <c:pt idx="759">
                  <c:v>397.10739999999998</c:v>
                </c:pt>
                <c:pt idx="760">
                  <c:v>358.43360000000001</c:v>
                </c:pt>
                <c:pt idx="761">
                  <c:v>601.76170000000002</c:v>
                </c:pt>
                <c:pt idx="762">
                  <c:v>583.08789999999999</c:v>
                </c:pt>
                <c:pt idx="763">
                  <c:v>509.14449999999999</c:v>
                </c:pt>
                <c:pt idx="764">
                  <c:v>780.47460000000001</c:v>
                </c:pt>
                <c:pt idx="765">
                  <c:v>702.73829999999998</c:v>
                </c:pt>
                <c:pt idx="766">
                  <c:v>680.07619999999997</c:v>
                </c:pt>
                <c:pt idx="767">
                  <c:v>750.41409999999996</c:v>
                </c:pt>
                <c:pt idx="768">
                  <c:v>784.75390000000004</c:v>
                </c:pt>
                <c:pt idx="769">
                  <c:v>987.10159999999996</c:v>
                </c:pt>
                <c:pt idx="770">
                  <c:v>1119.4490000000001</c:v>
                </c:pt>
                <c:pt idx="771">
                  <c:v>1047.826</c:v>
                </c:pt>
                <c:pt idx="772">
                  <c:v>1253.2070000000001</c:v>
                </c:pt>
                <c:pt idx="773">
                  <c:v>1343.59</c:v>
                </c:pt>
                <c:pt idx="774">
                  <c:v>1496.9939999999999</c:v>
                </c:pt>
                <c:pt idx="775">
                  <c:v>1514.336</c:v>
                </c:pt>
                <c:pt idx="776">
                  <c:v>1913.7439999999999</c:v>
                </c:pt>
                <c:pt idx="777">
                  <c:v>1664.154</c:v>
                </c:pt>
                <c:pt idx="778">
                  <c:v>1589.6020000000001</c:v>
                </c:pt>
                <c:pt idx="779">
                  <c:v>1487.0530000000001</c:v>
                </c:pt>
                <c:pt idx="780">
                  <c:v>1068.508</c:v>
                </c:pt>
                <c:pt idx="781">
                  <c:v>668.50779999999997</c:v>
                </c:pt>
                <c:pt idx="782">
                  <c:v>782.87300000000005</c:v>
                </c:pt>
                <c:pt idx="783">
                  <c:v>471.35739999999998</c:v>
                </c:pt>
                <c:pt idx="784">
                  <c:v>463.86130000000003</c:v>
                </c:pt>
                <c:pt idx="785">
                  <c:v>562.26170000000002</c:v>
                </c:pt>
                <c:pt idx="786">
                  <c:v>61.335940000000001</c:v>
                </c:pt>
                <c:pt idx="787">
                  <c:v>426.86130000000003</c:v>
                </c:pt>
                <c:pt idx="788">
                  <c:v>9.3886719999999997</c:v>
                </c:pt>
                <c:pt idx="789">
                  <c:v>152.20699999999999</c:v>
                </c:pt>
                <c:pt idx="790">
                  <c:v>237.75980000000001</c:v>
                </c:pt>
                <c:pt idx="791">
                  <c:v>323.76760000000002</c:v>
                </c:pt>
                <c:pt idx="792">
                  <c:v>338.32619999999997</c:v>
                </c:pt>
                <c:pt idx="793">
                  <c:v>280.88670000000002</c:v>
                </c:pt>
                <c:pt idx="794">
                  <c:v>248.4512</c:v>
                </c:pt>
                <c:pt idx="795">
                  <c:v>43.140619999999998</c:v>
                </c:pt>
                <c:pt idx="796">
                  <c:v>56.412109999999998</c:v>
                </c:pt>
                <c:pt idx="797">
                  <c:v>356.97070000000002</c:v>
                </c:pt>
                <c:pt idx="798">
                  <c:v>89.080079999999995</c:v>
                </c:pt>
                <c:pt idx="799">
                  <c:v>91.445310000000006</c:v>
                </c:pt>
                <c:pt idx="800">
                  <c:v>36.007809999999999</c:v>
                </c:pt>
                <c:pt idx="801">
                  <c:v>165.43360000000001</c:v>
                </c:pt>
                <c:pt idx="802">
                  <c:v>122.9512</c:v>
                </c:pt>
                <c:pt idx="803">
                  <c:v>114.4902</c:v>
                </c:pt>
                <c:pt idx="804">
                  <c:v>260.03320000000002</c:v>
                </c:pt>
                <c:pt idx="805">
                  <c:v>27.994140000000002</c:v>
                </c:pt>
                <c:pt idx="806">
                  <c:v>176.5684</c:v>
                </c:pt>
                <c:pt idx="807">
                  <c:v>161.14060000000001</c:v>
                </c:pt>
                <c:pt idx="808">
                  <c:v>316.72460000000001</c:v>
                </c:pt>
                <c:pt idx="809">
                  <c:v>388.3184</c:v>
                </c:pt>
                <c:pt idx="810">
                  <c:v>273.91019999999997</c:v>
                </c:pt>
                <c:pt idx="811">
                  <c:v>289.50979999999998</c:v>
                </c:pt>
                <c:pt idx="812">
                  <c:v>314.1191</c:v>
                </c:pt>
                <c:pt idx="813">
                  <c:v>394.73239999999998</c:v>
                </c:pt>
                <c:pt idx="814">
                  <c:v>343.28519999999997</c:v>
                </c:pt>
                <c:pt idx="815">
                  <c:v>225.37299999999999</c:v>
                </c:pt>
                <c:pt idx="816">
                  <c:v>215.69919999999999</c:v>
                </c:pt>
                <c:pt idx="817">
                  <c:v>385.81639999999999</c:v>
                </c:pt>
                <c:pt idx="818">
                  <c:v>384.44529999999997</c:v>
                </c:pt>
                <c:pt idx="819">
                  <c:v>505.07619999999997</c:v>
                </c:pt>
                <c:pt idx="820">
                  <c:v>761.71479999999997</c:v>
                </c:pt>
                <c:pt idx="821">
                  <c:v>726.35739999999998</c:v>
                </c:pt>
                <c:pt idx="822">
                  <c:v>628.00199999999995</c:v>
                </c:pt>
                <c:pt idx="823">
                  <c:v>823.65229999999997</c:v>
                </c:pt>
                <c:pt idx="824">
                  <c:v>677.3066</c:v>
                </c:pt>
                <c:pt idx="825">
                  <c:v>774.08199999999999</c:v>
                </c:pt>
                <c:pt idx="826">
                  <c:v>1090.742</c:v>
                </c:pt>
                <c:pt idx="827">
                  <c:v>1122.4059999999999</c:v>
                </c:pt>
                <c:pt idx="828">
                  <c:v>1420.0740000000001</c:v>
                </c:pt>
                <c:pt idx="829">
                  <c:v>2006.748</c:v>
                </c:pt>
                <c:pt idx="830">
                  <c:v>2417.4259999999999</c:v>
                </c:pt>
                <c:pt idx="831">
                  <c:v>3349.9609999999998</c:v>
                </c:pt>
                <c:pt idx="832">
                  <c:v>4883.6480000000001</c:v>
                </c:pt>
                <c:pt idx="833">
                  <c:v>6572.34</c:v>
                </c:pt>
                <c:pt idx="834">
                  <c:v>9685.0349999999999</c:v>
                </c:pt>
                <c:pt idx="835">
                  <c:v>13808.6</c:v>
                </c:pt>
                <c:pt idx="836">
                  <c:v>20218.310000000001</c:v>
                </c:pt>
                <c:pt idx="837">
                  <c:v>26874.79</c:v>
                </c:pt>
                <c:pt idx="838">
                  <c:v>32125.49</c:v>
                </c:pt>
                <c:pt idx="839">
                  <c:v>35655.21</c:v>
                </c:pt>
                <c:pt idx="840">
                  <c:v>34450.949999999997</c:v>
                </c:pt>
                <c:pt idx="841">
                  <c:v>29567.67</c:v>
                </c:pt>
                <c:pt idx="842">
                  <c:v>24469.4</c:v>
                </c:pt>
                <c:pt idx="843">
                  <c:v>19485.14</c:v>
                </c:pt>
                <c:pt idx="844">
                  <c:v>13846.88</c:v>
                </c:pt>
                <c:pt idx="845">
                  <c:v>8956.6329999999998</c:v>
                </c:pt>
                <c:pt idx="846">
                  <c:v>5693.3850000000002</c:v>
                </c:pt>
                <c:pt idx="847">
                  <c:v>3472.1480000000001</c:v>
                </c:pt>
                <c:pt idx="848">
                  <c:v>2556.8809999999999</c:v>
                </c:pt>
                <c:pt idx="849">
                  <c:v>1740.67</c:v>
                </c:pt>
                <c:pt idx="850">
                  <c:v>1214.4690000000001</c:v>
                </c:pt>
                <c:pt idx="851">
                  <c:v>967.26949999999999</c:v>
                </c:pt>
                <c:pt idx="852">
                  <c:v>788.07619999999997</c:v>
                </c:pt>
                <c:pt idx="853">
                  <c:v>472.88869999999997</c:v>
                </c:pt>
                <c:pt idx="854">
                  <c:v>371.70510000000002</c:v>
                </c:pt>
                <c:pt idx="855">
                  <c:v>341.52929999999998</c:v>
                </c:pt>
                <c:pt idx="856">
                  <c:v>273.35550000000001</c:v>
                </c:pt>
                <c:pt idx="857">
                  <c:v>280.19729999999998</c:v>
                </c:pt>
                <c:pt idx="858">
                  <c:v>76.035160000000005</c:v>
                </c:pt>
                <c:pt idx="859">
                  <c:v>278.875</c:v>
                </c:pt>
                <c:pt idx="860">
                  <c:v>190.72069999999999</c:v>
                </c:pt>
                <c:pt idx="861">
                  <c:v>393.41019999999997</c:v>
                </c:pt>
                <c:pt idx="862">
                  <c:v>285.26560000000001</c:v>
                </c:pt>
                <c:pt idx="863">
                  <c:v>260.21879999999999</c:v>
                </c:pt>
                <c:pt idx="864">
                  <c:v>244.12299999999999</c:v>
                </c:pt>
                <c:pt idx="865">
                  <c:v>317.02929999999998</c:v>
                </c:pt>
                <c:pt idx="866">
                  <c:v>301.93950000000001</c:v>
                </c:pt>
                <c:pt idx="867">
                  <c:v>240.85550000000001</c:v>
                </c:pt>
                <c:pt idx="868">
                  <c:v>240.7773</c:v>
                </c:pt>
                <c:pt idx="869">
                  <c:v>240.70310000000001</c:v>
                </c:pt>
                <c:pt idx="870">
                  <c:v>476.63479999999998</c:v>
                </c:pt>
                <c:pt idx="871">
                  <c:v>292.57229999999998</c:v>
                </c:pt>
                <c:pt idx="872">
                  <c:v>402.51760000000002</c:v>
                </c:pt>
                <c:pt idx="873">
                  <c:v>479.46480000000003</c:v>
                </c:pt>
                <c:pt idx="874">
                  <c:v>330.41800000000001</c:v>
                </c:pt>
                <c:pt idx="875">
                  <c:v>351.37700000000001</c:v>
                </c:pt>
                <c:pt idx="876">
                  <c:v>323.33980000000003</c:v>
                </c:pt>
                <c:pt idx="877">
                  <c:v>445.33010000000002</c:v>
                </c:pt>
                <c:pt idx="878">
                  <c:v>322.36720000000003</c:v>
                </c:pt>
                <c:pt idx="879">
                  <c:v>379.2559</c:v>
                </c:pt>
                <c:pt idx="880">
                  <c:v>315.36130000000003</c:v>
                </c:pt>
                <c:pt idx="881">
                  <c:v>136.34960000000001</c:v>
                </c:pt>
                <c:pt idx="882">
                  <c:v>216.34569999999999</c:v>
                </c:pt>
                <c:pt idx="883">
                  <c:v>136.34569999999999</c:v>
                </c:pt>
                <c:pt idx="884">
                  <c:v>278.35160000000002</c:v>
                </c:pt>
                <c:pt idx="885">
                  <c:v>273.3965</c:v>
                </c:pt>
                <c:pt idx="886">
                  <c:v>145.44919999999999</c:v>
                </c:pt>
                <c:pt idx="887">
                  <c:v>181.50200000000001</c:v>
                </c:pt>
                <c:pt idx="888">
                  <c:v>217.5703</c:v>
                </c:pt>
                <c:pt idx="889">
                  <c:v>182.64060000000001</c:v>
                </c:pt>
                <c:pt idx="890">
                  <c:v>295.1816</c:v>
                </c:pt>
                <c:pt idx="891">
                  <c:v>111.2617</c:v>
                </c:pt>
                <c:pt idx="892">
                  <c:v>8.4765630000000005</c:v>
                </c:pt>
                <c:pt idx="893">
                  <c:v>463.08589999999998</c:v>
                </c:pt>
                <c:pt idx="894">
                  <c:v>253.32810000000001</c:v>
                </c:pt>
                <c:pt idx="895">
                  <c:v>212.42769999999999</c:v>
                </c:pt>
                <c:pt idx="896">
                  <c:v>181.5352</c:v>
                </c:pt>
                <c:pt idx="897">
                  <c:v>71.337890000000002</c:v>
                </c:pt>
                <c:pt idx="898">
                  <c:v>108.4395</c:v>
                </c:pt>
                <c:pt idx="899">
                  <c:v>164.64840000000001</c:v>
                </c:pt>
                <c:pt idx="900">
                  <c:v>163.43360000000001</c:v>
                </c:pt>
                <c:pt idx="901">
                  <c:v>259.56639999999999</c:v>
                </c:pt>
                <c:pt idx="902">
                  <c:v>334.70119999999997</c:v>
                </c:pt>
                <c:pt idx="903">
                  <c:v>165.30269999999999</c:v>
                </c:pt>
                <c:pt idx="904">
                  <c:v>217.4453</c:v>
                </c:pt>
                <c:pt idx="905">
                  <c:v>83.408199999999994</c:v>
                </c:pt>
                <c:pt idx="906">
                  <c:v>391.70119999999997</c:v>
                </c:pt>
                <c:pt idx="907">
                  <c:v>240.81639999999999</c:v>
                </c:pt>
                <c:pt idx="908">
                  <c:v>158.0684</c:v>
                </c:pt>
                <c:pt idx="909">
                  <c:v>480.97269999999997</c:v>
                </c:pt>
                <c:pt idx="910">
                  <c:v>67.984380000000002</c:v>
                </c:pt>
                <c:pt idx="911">
                  <c:v>37.027340000000002</c:v>
                </c:pt>
                <c:pt idx="912">
                  <c:v>110.0449</c:v>
                </c:pt>
                <c:pt idx="913">
                  <c:v>265.06639999999999</c:v>
                </c:pt>
                <c:pt idx="914">
                  <c:v>272.08980000000003</c:v>
                </c:pt>
                <c:pt idx="915">
                  <c:v>298.16210000000001</c:v>
                </c:pt>
                <c:pt idx="916">
                  <c:v>298.19139999999999</c:v>
                </c:pt>
                <c:pt idx="917">
                  <c:v>72.226560000000006</c:v>
                </c:pt>
                <c:pt idx="918">
                  <c:v>187.50200000000001</c:v>
                </c:pt>
                <c:pt idx="919">
                  <c:v>170.9941</c:v>
                </c:pt>
                <c:pt idx="920">
                  <c:v>102.5078</c:v>
                </c:pt>
                <c:pt idx="921">
                  <c:v>241.55860000000001</c:v>
                </c:pt>
                <c:pt idx="922">
                  <c:v>52.611330000000002</c:v>
                </c:pt>
                <c:pt idx="923">
                  <c:v>364.66800000000001</c:v>
                </c:pt>
                <c:pt idx="924">
                  <c:v>327.90230000000003</c:v>
                </c:pt>
                <c:pt idx="925">
                  <c:v>308.96879999999999</c:v>
                </c:pt>
                <c:pt idx="926">
                  <c:v>282.29489999999998</c:v>
                </c:pt>
                <c:pt idx="927">
                  <c:v>275.61520000000002</c:v>
                </c:pt>
                <c:pt idx="928">
                  <c:v>271.20699999999999</c:v>
                </c:pt>
                <c:pt idx="929">
                  <c:v>284.59379999999999</c:v>
                </c:pt>
                <c:pt idx="930">
                  <c:v>277.67380000000003</c:v>
                </c:pt>
                <c:pt idx="931">
                  <c:v>306.99799999999999</c:v>
                </c:pt>
                <c:pt idx="932">
                  <c:v>317.51560000000001</c:v>
                </c:pt>
                <c:pt idx="933">
                  <c:v>314.93360000000001</c:v>
                </c:pt>
                <c:pt idx="934">
                  <c:v>279.02730000000003</c:v>
                </c:pt>
                <c:pt idx="935">
                  <c:v>278.13279999999997</c:v>
                </c:pt>
                <c:pt idx="936">
                  <c:v>191.2441</c:v>
                </c:pt>
                <c:pt idx="937">
                  <c:v>215.35740000000001</c:v>
                </c:pt>
                <c:pt idx="938">
                  <c:v>64.476560000000006</c:v>
                </c:pt>
                <c:pt idx="939">
                  <c:v>209.5977</c:v>
                </c:pt>
                <c:pt idx="940">
                  <c:v>158.72069999999999</c:v>
                </c:pt>
                <c:pt idx="941">
                  <c:v>240.84569999999999</c:v>
                </c:pt>
                <c:pt idx="942">
                  <c:v>202.97460000000001</c:v>
                </c:pt>
                <c:pt idx="943">
                  <c:v>259.10550000000001</c:v>
                </c:pt>
                <c:pt idx="944">
                  <c:v>371.24020000000002</c:v>
                </c:pt>
                <c:pt idx="945">
                  <c:v>195.38480000000001</c:v>
                </c:pt>
                <c:pt idx="946">
                  <c:v>67.533199999999994</c:v>
                </c:pt>
                <c:pt idx="947">
                  <c:v>96.681640000000002</c:v>
                </c:pt>
                <c:pt idx="948">
                  <c:v>78.832030000000003</c:v>
                </c:pt>
                <c:pt idx="949">
                  <c:v>28.986329999999999</c:v>
                </c:pt>
                <c:pt idx="950">
                  <c:v>154.1953</c:v>
                </c:pt>
                <c:pt idx="951">
                  <c:v>142.3613</c:v>
                </c:pt>
                <c:pt idx="952">
                  <c:v>289.53120000000001</c:v>
                </c:pt>
                <c:pt idx="953">
                  <c:v>153.70310000000001</c:v>
                </c:pt>
                <c:pt idx="954">
                  <c:v>136.875</c:v>
                </c:pt>
                <c:pt idx="955">
                  <c:v>310.08980000000003</c:v>
                </c:pt>
                <c:pt idx="956">
                  <c:v>190.3066</c:v>
                </c:pt>
                <c:pt idx="957">
                  <c:v>160.5273</c:v>
                </c:pt>
                <c:pt idx="958">
                  <c:v>222.75</c:v>
                </c:pt>
                <c:pt idx="959">
                  <c:v>252.97659999999999</c:v>
                </c:pt>
                <c:pt idx="960">
                  <c:v>153.20310000000001</c:v>
                </c:pt>
                <c:pt idx="961">
                  <c:v>170.43360000000001</c:v>
                </c:pt>
                <c:pt idx="962">
                  <c:v>30.67578</c:v>
                </c:pt>
                <c:pt idx="963">
                  <c:v>173.92189999999999</c:v>
                </c:pt>
                <c:pt idx="964">
                  <c:v>141.17189999999999</c:v>
                </c:pt>
                <c:pt idx="965">
                  <c:v>75.425780000000003</c:v>
                </c:pt>
                <c:pt idx="966">
                  <c:v>171.09569999999999</c:v>
                </c:pt>
                <c:pt idx="967">
                  <c:v>177.35939999999999</c:v>
                </c:pt>
                <c:pt idx="968">
                  <c:v>265.62889999999999</c:v>
                </c:pt>
                <c:pt idx="969">
                  <c:v>125.8965</c:v>
                </c:pt>
                <c:pt idx="970">
                  <c:v>74.167969999999997</c:v>
                </c:pt>
                <c:pt idx="971">
                  <c:v>198.4375</c:v>
                </c:pt>
                <c:pt idx="972">
                  <c:v>236.71090000000001</c:v>
                </c:pt>
                <c:pt idx="973">
                  <c:v>193.3887</c:v>
                </c:pt>
                <c:pt idx="974">
                  <c:v>440.666</c:v>
                </c:pt>
                <c:pt idx="975">
                  <c:v>221.9434</c:v>
                </c:pt>
                <c:pt idx="976">
                  <c:v>12.222659999999999</c:v>
                </c:pt>
                <c:pt idx="977">
                  <c:v>99.501949999999994</c:v>
                </c:pt>
                <c:pt idx="978">
                  <c:v>229.78319999999999</c:v>
                </c:pt>
                <c:pt idx="979">
                  <c:v>82.064449999999994</c:v>
                </c:pt>
                <c:pt idx="980">
                  <c:v>286.34570000000002</c:v>
                </c:pt>
                <c:pt idx="981">
                  <c:v>323.65820000000002</c:v>
                </c:pt>
                <c:pt idx="982">
                  <c:v>10.908200000000001</c:v>
                </c:pt>
                <c:pt idx="983">
                  <c:v>245.3965</c:v>
                </c:pt>
                <c:pt idx="984">
                  <c:v>370.709</c:v>
                </c:pt>
                <c:pt idx="985">
                  <c:v>148.0215</c:v>
                </c:pt>
                <c:pt idx="986">
                  <c:v>188.33789999999999</c:v>
                </c:pt>
                <c:pt idx="987">
                  <c:v>267.66800000000001</c:v>
                </c:pt>
                <c:pt idx="988">
                  <c:v>209.00389999999999</c:v>
                </c:pt>
                <c:pt idx="989">
                  <c:v>339.33980000000003</c:v>
                </c:pt>
                <c:pt idx="990">
                  <c:v>314.83589999999998</c:v>
                </c:pt>
                <c:pt idx="991">
                  <c:v>265.01369999999997</c:v>
                </c:pt>
                <c:pt idx="992">
                  <c:v>302.35160000000002</c:v>
                </c:pt>
                <c:pt idx="993">
                  <c:v>133.6934</c:v>
                </c:pt>
                <c:pt idx="994">
                  <c:v>70.035160000000005</c:v>
                </c:pt>
                <c:pt idx="995">
                  <c:v>91.378910000000005</c:v>
                </c:pt>
                <c:pt idx="996">
                  <c:v>29.720700000000001</c:v>
                </c:pt>
                <c:pt idx="997">
                  <c:v>20.169920000000001</c:v>
                </c:pt>
                <c:pt idx="998">
                  <c:v>27.486329999999999</c:v>
                </c:pt>
                <c:pt idx="999">
                  <c:v>7.8378909999999999</c:v>
                </c:pt>
                <c:pt idx="1000">
                  <c:v>53.162109999999998</c:v>
                </c:pt>
                <c:pt idx="1001">
                  <c:v>123.48439999999999</c:v>
                </c:pt>
                <c:pt idx="1002">
                  <c:v>259.81049999999999</c:v>
                </c:pt>
                <c:pt idx="1003">
                  <c:v>276.26560000000001</c:v>
                </c:pt>
                <c:pt idx="1004">
                  <c:v>205.46090000000001</c:v>
                </c:pt>
                <c:pt idx="1005">
                  <c:v>338.03519999999997</c:v>
                </c:pt>
                <c:pt idx="1006">
                  <c:v>208.35939999999999</c:v>
                </c:pt>
                <c:pt idx="1007">
                  <c:v>175.61330000000001</c:v>
                </c:pt>
                <c:pt idx="1008">
                  <c:v>237.9375</c:v>
                </c:pt>
                <c:pt idx="1009">
                  <c:v>97.740229999999997</c:v>
                </c:pt>
                <c:pt idx="1010">
                  <c:v>160.52930000000001</c:v>
                </c:pt>
                <c:pt idx="1011">
                  <c:v>13.79688</c:v>
                </c:pt>
                <c:pt idx="1012">
                  <c:v>50.203119999999998</c:v>
                </c:pt>
                <c:pt idx="1013">
                  <c:v>12.28711</c:v>
                </c:pt>
                <c:pt idx="1014">
                  <c:v>119.5176</c:v>
                </c:pt>
                <c:pt idx="1015">
                  <c:v>202.74610000000001</c:v>
                </c:pt>
                <c:pt idx="1016">
                  <c:v>116.0234</c:v>
                </c:pt>
                <c:pt idx="1017">
                  <c:v>227.14060000000001</c:v>
                </c:pt>
                <c:pt idx="1018">
                  <c:v>30.30273</c:v>
                </c:pt>
                <c:pt idx="1019">
                  <c:v>19.537109999999998</c:v>
                </c:pt>
                <c:pt idx="1020">
                  <c:v>113.8574</c:v>
                </c:pt>
                <c:pt idx="1021">
                  <c:v>224.00200000000001</c:v>
                </c:pt>
                <c:pt idx="1022">
                  <c:v>31.857420000000001</c:v>
                </c:pt>
                <c:pt idx="1023">
                  <c:v>232.26560000000001</c:v>
                </c:pt>
                <c:pt idx="1024">
                  <c:v>342.38479999999998</c:v>
                </c:pt>
                <c:pt idx="1025">
                  <c:v>152.94139999999999</c:v>
                </c:pt>
                <c:pt idx="1026">
                  <c:v>141.06049999999999</c:v>
                </c:pt>
                <c:pt idx="1027">
                  <c:v>112.1777</c:v>
                </c:pt>
                <c:pt idx="1028">
                  <c:v>61.916020000000003</c:v>
                </c:pt>
                <c:pt idx="1029">
                  <c:v>101.14449999999999</c:v>
                </c:pt>
                <c:pt idx="1030">
                  <c:v>71.634770000000003</c:v>
                </c:pt>
                <c:pt idx="1031">
                  <c:v>168.77539999999999</c:v>
                </c:pt>
                <c:pt idx="1032">
                  <c:v>182.91409999999999</c:v>
                </c:pt>
                <c:pt idx="1033">
                  <c:v>212.15430000000001</c:v>
                </c:pt>
                <c:pt idx="1034">
                  <c:v>129.1934</c:v>
                </c:pt>
                <c:pt idx="1035">
                  <c:v>211.33789999999999</c:v>
                </c:pt>
                <c:pt idx="1036">
                  <c:v>240.48240000000001</c:v>
                </c:pt>
                <c:pt idx="1037">
                  <c:v>105.627</c:v>
                </c:pt>
                <c:pt idx="1038">
                  <c:v>54.210940000000001</c:v>
                </c:pt>
                <c:pt idx="1039">
                  <c:v>212.9238</c:v>
                </c:pt>
                <c:pt idx="1040">
                  <c:v>52.064450000000001</c:v>
                </c:pt>
                <c:pt idx="1041">
                  <c:v>79.201170000000005</c:v>
                </c:pt>
                <c:pt idx="1042">
                  <c:v>269.33980000000003</c:v>
                </c:pt>
                <c:pt idx="1043">
                  <c:v>6.4746090000000001</c:v>
                </c:pt>
                <c:pt idx="1044">
                  <c:v>162.60740000000001</c:v>
                </c:pt>
                <c:pt idx="1045">
                  <c:v>0.26171899999999998</c:v>
                </c:pt>
                <c:pt idx="1046">
                  <c:v>144.86330000000001</c:v>
                </c:pt>
                <c:pt idx="1047">
                  <c:v>15.013669999999999</c:v>
                </c:pt>
                <c:pt idx="1048">
                  <c:v>94.095699999999994</c:v>
                </c:pt>
                <c:pt idx="1049">
                  <c:v>252.2012</c:v>
                </c:pt>
                <c:pt idx="1050">
                  <c:v>219.30269999999999</c:v>
                </c:pt>
                <c:pt idx="1051">
                  <c:v>282.125</c:v>
                </c:pt>
                <c:pt idx="1052">
                  <c:v>108.5</c:v>
                </c:pt>
                <c:pt idx="1053">
                  <c:v>224.5898</c:v>
                </c:pt>
                <c:pt idx="1054">
                  <c:v>253.67769999999999</c:v>
                </c:pt>
                <c:pt idx="1055">
                  <c:v>119.76560000000001</c:v>
                </c:pt>
                <c:pt idx="1056">
                  <c:v>299.84769999999997</c:v>
                </c:pt>
                <c:pt idx="1057">
                  <c:v>116.9277</c:v>
                </c:pt>
                <c:pt idx="1058">
                  <c:v>481</c:v>
                </c:pt>
                <c:pt idx="1059">
                  <c:v>259.07229999999998</c:v>
                </c:pt>
                <c:pt idx="1060">
                  <c:v>262.12889999999999</c:v>
                </c:pt>
                <c:pt idx="1061">
                  <c:v>62.417969999999997</c:v>
                </c:pt>
                <c:pt idx="1062">
                  <c:v>110.4766</c:v>
                </c:pt>
                <c:pt idx="1063">
                  <c:v>222.5352</c:v>
                </c:pt>
                <c:pt idx="1064">
                  <c:v>373.59179999999998</c:v>
                </c:pt>
                <c:pt idx="1065">
                  <c:v>317.65230000000003</c:v>
                </c:pt>
                <c:pt idx="1066">
                  <c:v>192.71090000000001</c:v>
                </c:pt>
                <c:pt idx="1067">
                  <c:v>71.769530000000003</c:v>
                </c:pt>
                <c:pt idx="1068">
                  <c:v>103.82810000000001</c:v>
                </c:pt>
                <c:pt idx="1069">
                  <c:v>51.326169999999998</c:v>
                </c:pt>
                <c:pt idx="1070">
                  <c:v>404.14060000000001</c:v>
                </c:pt>
                <c:pt idx="1071">
                  <c:v>69.560550000000006</c:v>
                </c:pt>
                <c:pt idx="1072">
                  <c:v>295.62110000000001</c:v>
                </c:pt>
                <c:pt idx="1073">
                  <c:v>299.67380000000003</c:v>
                </c:pt>
                <c:pt idx="1074">
                  <c:v>218.72069999999999</c:v>
                </c:pt>
                <c:pt idx="1075">
                  <c:v>140.7715</c:v>
                </c:pt>
                <c:pt idx="1076">
                  <c:v>98.345699999999994</c:v>
                </c:pt>
                <c:pt idx="1077">
                  <c:v>146.39259999999999</c:v>
                </c:pt>
                <c:pt idx="1078">
                  <c:v>217.4375</c:v>
                </c:pt>
                <c:pt idx="1079">
                  <c:v>142.48240000000001</c:v>
                </c:pt>
                <c:pt idx="1080">
                  <c:v>290.52730000000003</c:v>
                </c:pt>
                <c:pt idx="1081">
                  <c:v>88.529300000000006</c:v>
                </c:pt>
                <c:pt idx="1082">
                  <c:v>480.52929999999998</c:v>
                </c:pt>
                <c:pt idx="1083">
                  <c:v>207.8398</c:v>
                </c:pt>
                <c:pt idx="1084">
                  <c:v>237.07419999999999</c:v>
                </c:pt>
                <c:pt idx="1085">
                  <c:v>12.689450000000001</c:v>
                </c:pt>
                <c:pt idx="1086">
                  <c:v>208.29689999999999</c:v>
                </c:pt>
                <c:pt idx="1087">
                  <c:v>456.6035</c:v>
                </c:pt>
                <c:pt idx="1088">
                  <c:v>327.584</c:v>
                </c:pt>
                <c:pt idx="1089">
                  <c:v>117.5625</c:v>
                </c:pt>
                <c:pt idx="1090">
                  <c:v>370.541</c:v>
                </c:pt>
                <c:pt idx="1091">
                  <c:v>299.51760000000002</c:v>
                </c:pt>
                <c:pt idx="1092">
                  <c:v>5.4882809999999997</c:v>
                </c:pt>
                <c:pt idx="1093">
                  <c:v>470.45699999999999</c:v>
                </c:pt>
                <c:pt idx="1094">
                  <c:v>317.416</c:v>
                </c:pt>
                <c:pt idx="1095">
                  <c:v>231.37299999999999</c:v>
                </c:pt>
                <c:pt idx="1096">
                  <c:v>213.31639999999999</c:v>
                </c:pt>
                <c:pt idx="1097">
                  <c:v>318.26369999999997</c:v>
                </c:pt>
                <c:pt idx="1098">
                  <c:v>302.21089999999998</c:v>
                </c:pt>
                <c:pt idx="1099">
                  <c:v>141.1523</c:v>
                </c:pt>
                <c:pt idx="1100">
                  <c:v>199.20509999999999</c:v>
                </c:pt>
                <c:pt idx="1101">
                  <c:v>112.85550000000001</c:v>
                </c:pt>
                <c:pt idx="1102">
                  <c:v>49.990229999999997</c:v>
                </c:pt>
                <c:pt idx="1103">
                  <c:v>172.89259999999999</c:v>
                </c:pt>
                <c:pt idx="1104">
                  <c:v>143.89060000000001</c:v>
                </c:pt>
                <c:pt idx="1105">
                  <c:v>344.78910000000002</c:v>
                </c:pt>
                <c:pt idx="1106">
                  <c:v>403.41210000000001</c:v>
                </c:pt>
                <c:pt idx="1107">
                  <c:v>219.31049999999999</c:v>
                </c:pt>
                <c:pt idx="1108">
                  <c:v>341.48439999999999</c:v>
                </c:pt>
                <c:pt idx="1109">
                  <c:v>257.59769999999997</c:v>
                </c:pt>
                <c:pt idx="1110">
                  <c:v>302.48829999999998</c:v>
                </c:pt>
                <c:pt idx="1111">
                  <c:v>340.3809</c:v>
                </c:pt>
                <c:pt idx="1112">
                  <c:v>271.166</c:v>
                </c:pt>
                <c:pt idx="1113">
                  <c:v>272.05270000000002</c:v>
                </c:pt>
                <c:pt idx="1114">
                  <c:v>208.9375</c:v>
                </c:pt>
                <c:pt idx="1115">
                  <c:v>420.82229999999998</c:v>
                </c:pt>
                <c:pt idx="1116">
                  <c:v>79.685550000000006</c:v>
                </c:pt>
                <c:pt idx="1117">
                  <c:v>155.50389999999999</c:v>
                </c:pt>
                <c:pt idx="1118">
                  <c:v>107.4746</c:v>
                </c:pt>
                <c:pt idx="1119">
                  <c:v>323.53519999999997</c:v>
                </c:pt>
                <c:pt idx="1120">
                  <c:v>240.41210000000001</c:v>
                </c:pt>
                <c:pt idx="1121">
                  <c:v>151.28710000000001</c:v>
                </c:pt>
                <c:pt idx="1122">
                  <c:v>196.16409999999999</c:v>
                </c:pt>
                <c:pt idx="1123">
                  <c:v>120.0371</c:v>
                </c:pt>
                <c:pt idx="1124">
                  <c:v>48.912109999999998</c:v>
                </c:pt>
                <c:pt idx="1125">
                  <c:v>381.78120000000001</c:v>
                </c:pt>
                <c:pt idx="1126">
                  <c:v>3.6484380000000001</c:v>
                </c:pt>
                <c:pt idx="1127">
                  <c:v>358.50979999999998</c:v>
                </c:pt>
                <c:pt idx="1128">
                  <c:v>167.36330000000001</c:v>
                </c:pt>
                <c:pt idx="1129">
                  <c:v>125.7539</c:v>
                </c:pt>
                <c:pt idx="1130">
                  <c:v>191.60550000000001</c:v>
                </c:pt>
                <c:pt idx="1131">
                  <c:v>5.296875</c:v>
                </c:pt>
                <c:pt idx="1132">
                  <c:v>43.591799999999999</c:v>
                </c:pt>
                <c:pt idx="1133">
                  <c:v>242.28710000000001</c:v>
                </c:pt>
                <c:pt idx="1134">
                  <c:v>118.1621</c:v>
                </c:pt>
                <c:pt idx="1135">
                  <c:v>127.9434</c:v>
                </c:pt>
                <c:pt idx="1136">
                  <c:v>449.02730000000003</c:v>
                </c:pt>
                <c:pt idx="1137">
                  <c:v>381.80860000000001</c:v>
                </c:pt>
                <c:pt idx="1138">
                  <c:v>224.5059</c:v>
                </c:pt>
                <c:pt idx="1139">
                  <c:v>40.625</c:v>
                </c:pt>
                <c:pt idx="1140">
                  <c:v>293.37700000000001</c:v>
                </c:pt>
                <c:pt idx="1141">
                  <c:v>326.09960000000001</c:v>
                </c:pt>
                <c:pt idx="1142">
                  <c:v>303.41989999999998</c:v>
                </c:pt>
                <c:pt idx="1143">
                  <c:v>235.07419999999999</c:v>
                </c:pt>
                <c:pt idx="1144">
                  <c:v>233.2012</c:v>
                </c:pt>
                <c:pt idx="1145">
                  <c:v>113.8613</c:v>
                </c:pt>
                <c:pt idx="1146">
                  <c:v>313.50389999999999</c:v>
                </c:pt>
                <c:pt idx="1147">
                  <c:v>274.62889999999999</c:v>
                </c:pt>
                <c:pt idx="1148">
                  <c:v>460.30470000000003</c:v>
                </c:pt>
                <c:pt idx="1149">
                  <c:v>265.97269999999997</c:v>
                </c:pt>
                <c:pt idx="1150">
                  <c:v>318.04689999999999</c:v>
                </c:pt>
                <c:pt idx="1151">
                  <c:v>263.375</c:v>
                </c:pt>
                <c:pt idx="1152">
                  <c:v>230.03909999999999</c:v>
                </c:pt>
                <c:pt idx="1153">
                  <c:v>272.69139999999999</c:v>
                </c:pt>
                <c:pt idx="1154">
                  <c:v>431.33980000000003</c:v>
                </c:pt>
                <c:pt idx="1155">
                  <c:v>382.98050000000001</c:v>
                </c:pt>
                <c:pt idx="1156">
                  <c:v>319.61329999999998</c:v>
                </c:pt>
                <c:pt idx="1157">
                  <c:v>279.23439999999999</c:v>
                </c:pt>
                <c:pt idx="1158">
                  <c:v>573.89260000000002</c:v>
                </c:pt>
                <c:pt idx="1159">
                  <c:v>521.54880000000003</c:v>
                </c:pt>
                <c:pt idx="1160">
                  <c:v>543.16409999999996</c:v>
                </c:pt>
                <c:pt idx="1161">
                  <c:v>460.8184</c:v>
                </c:pt>
                <c:pt idx="1162">
                  <c:v>805.36130000000003</c:v>
                </c:pt>
                <c:pt idx="1163">
                  <c:v>936.72270000000003</c:v>
                </c:pt>
                <c:pt idx="1164">
                  <c:v>850.23630000000003</c:v>
                </c:pt>
                <c:pt idx="1165">
                  <c:v>1098.297</c:v>
                </c:pt>
                <c:pt idx="1166">
                  <c:v>747.74609999999996</c:v>
                </c:pt>
                <c:pt idx="1167">
                  <c:v>694.91600000000005</c:v>
                </c:pt>
                <c:pt idx="1168">
                  <c:v>699.1309</c:v>
                </c:pt>
                <c:pt idx="1169">
                  <c:v>617.29100000000005</c:v>
                </c:pt>
                <c:pt idx="1170">
                  <c:v>510.40230000000003</c:v>
                </c:pt>
                <c:pt idx="1171">
                  <c:v>435.46480000000003</c:v>
                </c:pt>
                <c:pt idx="1172">
                  <c:v>442.69529999999997</c:v>
                </c:pt>
                <c:pt idx="1173">
                  <c:v>294.64839999999998</c:v>
                </c:pt>
                <c:pt idx="1174">
                  <c:v>463.3184</c:v>
                </c:pt>
                <c:pt idx="1175">
                  <c:v>358.32420000000002</c:v>
                </c:pt>
                <c:pt idx="1176">
                  <c:v>286.11130000000003</c:v>
                </c:pt>
                <c:pt idx="1177">
                  <c:v>287.14260000000002</c:v>
                </c:pt>
                <c:pt idx="1178">
                  <c:v>119.51949999999999</c:v>
                </c:pt>
                <c:pt idx="1179">
                  <c:v>329.24020000000002</c:v>
                </c:pt>
                <c:pt idx="1180">
                  <c:v>66.322270000000003</c:v>
                </c:pt>
                <c:pt idx="1181">
                  <c:v>231.40620000000001</c:v>
                </c:pt>
                <c:pt idx="1182">
                  <c:v>334.48439999999999</c:v>
                </c:pt>
                <c:pt idx="1183">
                  <c:v>270.5625</c:v>
                </c:pt>
                <c:pt idx="1184">
                  <c:v>434.58199999999999</c:v>
                </c:pt>
                <c:pt idx="1185">
                  <c:v>378.75200000000001</c:v>
                </c:pt>
                <c:pt idx="1186">
                  <c:v>198.71879999999999</c:v>
                </c:pt>
                <c:pt idx="1187">
                  <c:v>322.78519999999997</c:v>
                </c:pt>
                <c:pt idx="1188">
                  <c:v>132.84180000000001</c:v>
                </c:pt>
                <c:pt idx="1189">
                  <c:v>82.900390000000002</c:v>
                </c:pt>
                <c:pt idx="1190">
                  <c:v>47.943359999999998</c:v>
                </c:pt>
                <c:pt idx="1191">
                  <c:v>165.96680000000001</c:v>
                </c:pt>
                <c:pt idx="1192">
                  <c:v>138.39259999999999</c:v>
                </c:pt>
                <c:pt idx="1193">
                  <c:v>444.37110000000001</c:v>
                </c:pt>
                <c:pt idx="1194">
                  <c:v>279.34769999999997</c:v>
                </c:pt>
                <c:pt idx="1195">
                  <c:v>31.318359999999998</c:v>
                </c:pt>
                <c:pt idx="1196">
                  <c:v>182.8184</c:v>
                </c:pt>
                <c:pt idx="1197">
                  <c:v>433.77929999999998</c:v>
                </c:pt>
                <c:pt idx="1198">
                  <c:v>262.74020000000002</c:v>
                </c:pt>
                <c:pt idx="1199">
                  <c:v>212.7012</c:v>
                </c:pt>
                <c:pt idx="1200">
                  <c:v>30.01953</c:v>
                </c:pt>
                <c:pt idx="1201">
                  <c:v>352.57420000000002</c:v>
                </c:pt>
                <c:pt idx="1202">
                  <c:v>55.380859999999998</c:v>
                </c:pt>
                <c:pt idx="1203">
                  <c:v>74.134770000000003</c:v>
                </c:pt>
                <c:pt idx="1204">
                  <c:v>17.125</c:v>
                </c:pt>
                <c:pt idx="1205">
                  <c:v>331.60939999999999</c:v>
                </c:pt>
                <c:pt idx="1206">
                  <c:v>55.328119999999998</c:v>
                </c:pt>
                <c:pt idx="1207">
                  <c:v>265.04300000000001</c:v>
                </c:pt>
                <c:pt idx="1208">
                  <c:v>242.60939999999999</c:v>
                </c:pt>
                <c:pt idx="1209">
                  <c:v>283.32810000000001</c:v>
                </c:pt>
                <c:pt idx="1210">
                  <c:v>171.04689999999999</c:v>
                </c:pt>
                <c:pt idx="1211">
                  <c:v>241.75389999999999</c:v>
                </c:pt>
                <c:pt idx="1212">
                  <c:v>265.10550000000001</c:v>
                </c:pt>
                <c:pt idx="1213">
                  <c:v>223.49610000000001</c:v>
                </c:pt>
                <c:pt idx="1214">
                  <c:v>140.20310000000001</c:v>
                </c:pt>
                <c:pt idx="1215">
                  <c:v>185.89060000000001</c:v>
                </c:pt>
                <c:pt idx="1216">
                  <c:v>183.28909999999999</c:v>
                </c:pt>
                <c:pt idx="1217">
                  <c:v>145.0547</c:v>
                </c:pt>
                <c:pt idx="1218">
                  <c:v>218.9102</c:v>
                </c:pt>
                <c:pt idx="1219">
                  <c:v>43.601559999999999</c:v>
                </c:pt>
                <c:pt idx="1220">
                  <c:v>209.26949999999999</c:v>
                </c:pt>
                <c:pt idx="1221">
                  <c:v>368.16800000000001</c:v>
                </c:pt>
                <c:pt idx="1222">
                  <c:v>275.05860000000001</c:v>
                </c:pt>
                <c:pt idx="1223">
                  <c:v>121.95310000000001</c:v>
                </c:pt>
                <c:pt idx="1224">
                  <c:v>258.84379999999999</c:v>
                </c:pt>
                <c:pt idx="1225">
                  <c:v>51.34375</c:v>
                </c:pt>
                <c:pt idx="1226">
                  <c:v>332.46480000000003</c:v>
                </c:pt>
                <c:pt idx="1227">
                  <c:v>48.273440000000001</c:v>
                </c:pt>
                <c:pt idx="1228">
                  <c:v>274.08589999999998</c:v>
                </c:pt>
                <c:pt idx="1229">
                  <c:v>405.94139999999999</c:v>
                </c:pt>
                <c:pt idx="1230">
                  <c:v>241.80080000000001</c:v>
                </c:pt>
                <c:pt idx="1231">
                  <c:v>20.66797</c:v>
                </c:pt>
                <c:pt idx="1232">
                  <c:v>320.54300000000001</c:v>
                </c:pt>
                <c:pt idx="1233">
                  <c:v>303.44920000000002</c:v>
                </c:pt>
                <c:pt idx="1234">
                  <c:v>264.375</c:v>
                </c:pt>
                <c:pt idx="1235">
                  <c:v>211.32419999999999</c:v>
                </c:pt>
                <c:pt idx="1236">
                  <c:v>306.29300000000001</c:v>
                </c:pt>
                <c:pt idx="1237">
                  <c:v>344.27730000000003</c:v>
                </c:pt>
                <c:pt idx="1238">
                  <c:v>87.289060000000006</c:v>
                </c:pt>
                <c:pt idx="1239">
                  <c:v>261.33980000000003</c:v>
                </c:pt>
                <c:pt idx="1240">
                  <c:v>481.94529999999997</c:v>
                </c:pt>
                <c:pt idx="1241">
                  <c:v>253.0078</c:v>
                </c:pt>
                <c:pt idx="1242">
                  <c:v>217.06639999999999</c:v>
                </c:pt>
                <c:pt idx="1243">
                  <c:v>299.12110000000001</c:v>
                </c:pt>
                <c:pt idx="1244">
                  <c:v>286.73829999999998</c:v>
                </c:pt>
                <c:pt idx="1245">
                  <c:v>405.95699999999999</c:v>
                </c:pt>
                <c:pt idx="1246">
                  <c:v>273.00779999999997</c:v>
                </c:pt>
                <c:pt idx="1247">
                  <c:v>275.82420000000002</c:v>
                </c:pt>
                <c:pt idx="1248">
                  <c:v>367.85550000000001</c:v>
                </c:pt>
                <c:pt idx="1249">
                  <c:v>241.875</c:v>
                </c:pt>
                <c:pt idx="1250">
                  <c:v>244.70699999999999</c:v>
                </c:pt>
                <c:pt idx="1251">
                  <c:v>298.41019999999997</c:v>
                </c:pt>
                <c:pt idx="1252">
                  <c:v>152.70699999999999</c:v>
                </c:pt>
                <c:pt idx="1253">
                  <c:v>144.8047</c:v>
                </c:pt>
                <c:pt idx="1254">
                  <c:v>284.73050000000001</c:v>
                </c:pt>
                <c:pt idx="1255">
                  <c:v>260.67189999999999</c:v>
                </c:pt>
                <c:pt idx="1256">
                  <c:v>310.63279999999997</c:v>
                </c:pt>
                <c:pt idx="1257">
                  <c:v>232.63669999999999</c:v>
                </c:pt>
                <c:pt idx="1258">
                  <c:v>368.66800000000001</c:v>
                </c:pt>
                <c:pt idx="1259">
                  <c:v>158.26949999999999</c:v>
                </c:pt>
                <c:pt idx="1260">
                  <c:v>322.98829999999998</c:v>
                </c:pt>
                <c:pt idx="1261">
                  <c:v>24.378910000000001</c:v>
                </c:pt>
                <c:pt idx="1262">
                  <c:v>431.58199999999999</c:v>
                </c:pt>
                <c:pt idx="1263">
                  <c:v>58.113280000000003</c:v>
                </c:pt>
                <c:pt idx="1264">
                  <c:v>205.23830000000001</c:v>
                </c:pt>
                <c:pt idx="1265">
                  <c:v>621.10159999999996</c:v>
                </c:pt>
                <c:pt idx="1266">
                  <c:v>59.011719999999997</c:v>
                </c:pt>
                <c:pt idx="1267">
                  <c:v>353.83980000000003</c:v>
                </c:pt>
                <c:pt idx="1268">
                  <c:v>443.58589999999998</c:v>
                </c:pt>
                <c:pt idx="1269">
                  <c:v>56.992190000000001</c:v>
                </c:pt>
                <c:pt idx="1270">
                  <c:v>43.511719999999997</c:v>
                </c:pt>
                <c:pt idx="1271">
                  <c:v>414.88670000000002</c:v>
                </c:pt>
                <c:pt idx="1272">
                  <c:v>451.15620000000001</c:v>
                </c:pt>
                <c:pt idx="1273">
                  <c:v>307.30860000000001</c:v>
                </c:pt>
                <c:pt idx="1274">
                  <c:v>168.3203</c:v>
                </c:pt>
                <c:pt idx="1275">
                  <c:v>328.48829999999998</c:v>
                </c:pt>
                <c:pt idx="1276">
                  <c:v>341</c:v>
                </c:pt>
                <c:pt idx="1277">
                  <c:v>63.101559999999999</c:v>
                </c:pt>
                <c:pt idx="1278">
                  <c:v>149.0078</c:v>
                </c:pt>
                <c:pt idx="1279">
                  <c:v>156.82810000000001</c:v>
                </c:pt>
                <c:pt idx="1280">
                  <c:v>136.0977</c:v>
                </c:pt>
                <c:pt idx="1281">
                  <c:v>593.28120000000001</c:v>
                </c:pt>
                <c:pt idx="1282">
                  <c:v>278.60160000000002</c:v>
                </c:pt>
                <c:pt idx="1283">
                  <c:v>346.17189999999999</c:v>
                </c:pt>
                <c:pt idx="1284">
                  <c:v>279.6875</c:v>
                </c:pt>
                <c:pt idx="1285">
                  <c:v>78.476560000000006</c:v>
                </c:pt>
                <c:pt idx="1286">
                  <c:v>176.0273</c:v>
                </c:pt>
                <c:pt idx="1287">
                  <c:v>277.73439999999999</c:v>
                </c:pt>
                <c:pt idx="1288">
                  <c:v>117.7891</c:v>
                </c:pt>
                <c:pt idx="1289">
                  <c:v>166.61330000000001</c:v>
                </c:pt>
                <c:pt idx="1290">
                  <c:v>107.8164</c:v>
                </c:pt>
                <c:pt idx="1291">
                  <c:v>42.273440000000001</c:v>
                </c:pt>
                <c:pt idx="1292">
                  <c:v>245.8047</c:v>
                </c:pt>
                <c:pt idx="1293">
                  <c:v>1.464844</c:v>
                </c:pt>
                <c:pt idx="1294">
                  <c:v>53.191409999999998</c:v>
                </c:pt>
                <c:pt idx="1295">
                  <c:v>147.5</c:v>
                </c:pt>
                <c:pt idx="1296" formatCode="0.00E+00">
                  <c:v>6.6405996999999994E-2</c:v>
                </c:pt>
                <c:pt idx="1297">
                  <c:v>79.09375</c:v>
                </c:pt>
                <c:pt idx="1298" formatCode="0.00E+0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Perpendicular to Polarization Direction</c:v>
          </c:tx>
          <c:marker>
            <c:symbol val="none"/>
          </c:marker>
          <c:xVal>
            <c:numRef>
              <c:f>'Calcite__R040170-3__Raman__514_'!$A$5:$A$1303</c:f>
              <c:numCache>
                <c:formatCode>General</c:formatCode>
                <c:ptCount val="1299"/>
                <c:pt idx="0">
                  <c:v>102.116</c:v>
                </c:pt>
                <c:pt idx="1">
                  <c:v>103.349</c:v>
                </c:pt>
                <c:pt idx="2">
                  <c:v>104.58199999999999</c:v>
                </c:pt>
                <c:pt idx="3">
                  <c:v>105.815</c:v>
                </c:pt>
                <c:pt idx="4">
                  <c:v>107.047</c:v>
                </c:pt>
                <c:pt idx="5">
                  <c:v>108.28</c:v>
                </c:pt>
                <c:pt idx="6">
                  <c:v>109.512</c:v>
                </c:pt>
                <c:pt idx="7">
                  <c:v>110.744</c:v>
                </c:pt>
                <c:pt idx="8">
                  <c:v>111.976</c:v>
                </c:pt>
                <c:pt idx="9">
                  <c:v>113.208</c:v>
                </c:pt>
                <c:pt idx="10">
                  <c:v>114.44</c:v>
                </c:pt>
                <c:pt idx="11">
                  <c:v>115.67100000000001</c:v>
                </c:pt>
                <c:pt idx="12">
                  <c:v>116.90300000000001</c:v>
                </c:pt>
                <c:pt idx="13">
                  <c:v>118.134</c:v>
                </c:pt>
                <c:pt idx="14">
                  <c:v>119.36499999999999</c:v>
                </c:pt>
                <c:pt idx="15">
                  <c:v>120.596</c:v>
                </c:pt>
                <c:pt idx="16">
                  <c:v>121.827</c:v>
                </c:pt>
                <c:pt idx="17">
                  <c:v>123.05800000000001</c:v>
                </c:pt>
                <c:pt idx="18">
                  <c:v>124.288</c:v>
                </c:pt>
                <c:pt idx="19">
                  <c:v>125.51900000000001</c:v>
                </c:pt>
                <c:pt idx="20">
                  <c:v>126.749</c:v>
                </c:pt>
                <c:pt idx="21">
                  <c:v>127.979</c:v>
                </c:pt>
                <c:pt idx="22">
                  <c:v>129.209</c:v>
                </c:pt>
                <c:pt idx="23">
                  <c:v>130.43899999999999</c:v>
                </c:pt>
                <c:pt idx="24">
                  <c:v>131.66800000000001</c:v>
                </c:pt>
                <c:pt idx="25">
                  <c:v>132.898</c:v>
                </c:pt>
                <c:pt idx="26">
                  <c:v>134.12700000000001</c:v>
                </c:pt>
                <c:pt idx="27">
                  <c:v>135.35599999999999</c:v>
                </c:pt>
                <c:pt idx="28">
                  <c:v>136.58500000000001</c:v>
                </c:pt>
                <c:pt idx="29">
                  <c:v>137.81399999999999</c:v>
                </c:pt>
                <c:pt idx="30">
                  <c:v>139.04300000000001</c:v>
                </c:pt>
                <c:pt idx="31">
                  <c:v>140.27099999999999</c:v>
                </c:pt>
                <c:pt idx="32">
                  <c:v>141.5</c:v>
                </c:pt>
                <c:pt idx="33">
                  <c:v>142.72800000000001</c:v>
                </c:pt>
                <c:pt idx="34">
                  <c:v>143.95599999999999</c:v>
                </c:pt>
                <c:pt idx="35">
                  <c:v>145.184</c:v>
                </c:pt>
                <c:pt idx="36">
                  <c:v>146.41200000000001</c:v>
                </c:pt>
                <c:pt idx="37">
                  <c:v>147.63900000000001</c:v>
                </c:pt>
                <c:pt idx="38">
                  <c:v>148.86699999999999</c:v>
                </c:pt>
                <c:pt idx="39">
                  <c:v>150.09399999999999</c:v>
                </c:pt>
                <c:pt idx="40">
                  <c:v>151.321</c:v>
                </c:pt>
                <c:pt idx="41">
                  <c:v>152.54900000000001</c:v>
                </c:pt>
                <c:pt idx="42">
                  <c:v>153.77500000000001</c:v>
                </c:pt>
                <c:pt idx="43">
                  <c:v>155.00200000000001</c:v>
                </c:pt>
                <c:pt idx="44">
                  <c:v>156.22900000000001</c:v>
                </c:pt>
                <c:pt idx="45">
                  <c:v>157.45500000000001</c:v>
                </c:pt>
                <c:pt idx="46">
                  <c:v>158.68100000000001</c:v>
                </c:pt>
                <c:pt idx="47">
                  <c:v>159.90799999999999</c:v>
                </c:pt>
                <c:pt idx="48">
                  <c:v>161.13399999999999</c:v>
                </c:pt>
                <c:pt idx="49">
                  <c:v>162.35900000000001</c:v>
                </c:pt>
                <c:pt idx="50">
                  <c:v>163.58500000000001</c:v>
                </c:pt>
                <c:pt idx="51">
                  <c:v>164.81100000000001</c:v>
                </c:pt>
                <c:pt idx="52">
                  <c:v>166.036</c:v>
                </c:pt>
                <c:pt idx="53">
                  <c:v>167.261</c:v>
                </c:pt>
                <c:pt idx="54">
                  <c:v>168.48599999999999</c:v>
                </c:pt>
                <c:pt idx="55">
                  <c:v>169.71100000000001</c:v>
                </c:pt>
                <c:pt idx="56">
                  <c:v>170.93600000000001</c:v>
                </c:pt>
                <c:pt idx="57">
                  <c:v>172.161</c:v>
                </c:pt>
                <c:pt idx="58">
                  <c:v>173.38499999999999</c:v>
                </c:pt>
                <c:pt idx="59">
                  <c:v>174.61</c:v>
                </c:pt>
                <c:pt idx="60">
                  <c:v>175.834</c:v>
                </c:pt>
                <c:pt idx="61">
                  <c:v>177.05799999999999</c:v>
                </c:pt>
                <c:pt idx="62">
                  <c:v>178.28200000000001</c:v>
                </c:pt>
                <c:pt idx="63">
                  <c:v>179.505</c:v>
                </c:pt>
                <c:pt idx="64">
                  <c:v>180.72900000000001</c:v>
                </c:pt>
                <c:pt idx="65">
                  <c:v>181.952</c:v>
                </c:pt>
                <c:pt idx="66">
                  <c:v>183.17599999999999</c:v>
                </c:pt>
                <c:pt idx="67">
                  <c:v>184.399</c:v>
                </c:pt>
                <c:pt idx="68">
                  <c:v>185.62200000000001</c:v>
                </c:pt>
                <c:pt idx="69">
                  <c:v>186.845</c:v>
                </c:pt>
                <c:pt idx="70">
                  <c:v>188.06700000000001</c:v>
                </c:pt>
                <c:pt idx="71">
                  <c:v>189.29</c:v>
                </c:pt>
                <c:pt idx="72">
                  <c:v>190.512</c:v>
                </c:pt>
                <c:pt idx="73">
                  <c:v>191.73400000000001</c:v>
                </c:pt>
                <c:pt idx="74">
                  <c:v>192.95599999999999</c:v>
                </c:pt>
                <c:pt idx="75">
                  <c:v>194.178</c:v>
                </c:pt>
                <c:pt idx="76">
                  <c:v>195.4</c:v>
                </c:pt>
                <c:pt idx="77">
                  <c:v>196.62200000000001</c:v>
                </c:pt>
                <c:pt idx="78">
                  <c:v>197.84299999999999</c:v>
                </c:pt>
                <c:pt idx="79">
                  <c:v>199.06399999999999</c:v>
                </c:pt>
                <c:pt idx="80">
                  <c:v>200.286</c:v>
                </c:pt>
                <c:pt idx="81">
                  <c:v>201.50700000000001</c:v>
                </c:pt>
                <c:pt idx="82">
                  <c:v>202.727</c:v>
                </c:pt>
                <c:pt idx="83">
                  <c:v>203.94800000000001</c:v>
                </c:pt>
                <c:pt idx="84">
                  <c:v>205.16900000000001</c:v>
                </c:pt>
                <c:pt idx="85">
                  <c:v>206.38900000000001</c:v>
                </c:pt>
                <c:pt idx="86">
                  <c:v>207.60900000000001</c:v>
                </c:pt>
                <c:pt idx="87">
                  <c:v>208.82900000000001</c:v>
                </c:pt>
                <c:pt idx="88">
                  <c:v>210.04900000000001</c:v>
                </c:pt>
                <c:pt idx="89">
                  <c:v>211.26900000000001</c:v>
                </c:pt>
                <c:pt idx="90">
                  <c:v>212.489</c:v>
                </c:pt>
                <c:pt idx="91">
                  <c:v>213.708</c:v>
                </c:pt>
                <c:pt idx="92">
                  <c:v>214.928</c:v>
                </c:pt>
                <c:pt idx="93">
                  <c:v>216.14699999999999</c:v>
                </c:pt>
                <c:pt idx="94">
                  <c:v>217.36600000000001</c:v>
                </c:pt>
                <c:pt idx="95">
                  <c:v>218.58500000000001</c:v>
                </c:pt>
                <c:pt idx="96">
                  <c:v>219.803</c:v>
                </c:pt>
                <c:pt idx="97">
                  <c:v>221.02199999999999</c:v>
                </c:pt>
                <c:pt idx="98">
                  <c:v>222.24</c:v>
                </c:pt>
                <c:pt idx="99">
                  <c:v>223.459</c:v>
                </c:pt>
                <c:pt idx="100">
                  <c:v>224.67699999999999</c:v>
                </c:pt>
                <c:pt idx="101">
                  <c:v>225.89500000000001</c:v>
                </c:pt>
                <c:pt idx="102">
                  <c:v>227.11199999999999</c:v>
                </c:pt>
                <c:pt idx="103">
                  <c:v>228.33</c:v>
                </c:pt>
                <c:pt idx="104">
                  <c:v>229.548</c:v>
                </c:pt>
                <c:pt idx="105">
                  <c:v>230.76499999999999</c:v>
                </c:pt>
                <c:pt idx="106">
                  <c:v>231.982</c:v>
                </c:pt>
                <c:pt idx="107">
                  <c:v>233.19900000000001</c:v>
                </c:pt>
                <c:pt idx="108">
                  <c:v>234.416</c:v>
                </c:pt>
                <c:pt idx="109">
                  <c:v>235.63300000000001</c:v>
                </c:pt>
                <c:pt idx="110">
                  <c:v>236.84899999999999</c:v>
                </c:pt>
                <c:pt idx="111">
                  <c:v>238.066</c:v>
                </c:pt>
                <c:pt idx="112">
                  <c:v>239.28200000000001</c:v>
                </c:pt>
                <c:pt idx="113">
                  <c:v>240.49799999999999</c:v>
                </c:pt>
                <c:pt idx="114">
                  <c:v>241.714</c:v>
                </c:pt>
                <c:pt idx="115">
                  <c:v>242.93</c:v>
                </c:pt>
                <c:pt idx="116">
                  <c:v>244.14599999999999</c:v>
                </c:pt>
                <c:pt idx="117">
                  <c:v>245.36099999999999</c:v>
                </c:pt>
                <c:pt idx="118">
                  <c:v>246.577</c:v>
                </c:pt>
                <c:pt idx="119">
                  <c:v>247.792</c:v>
                </c:pt>
                <c:pt idx="120">
                  <c:v>249.00700000000001</c:v>
                </c:pt>
                <c:pt idx="121">
                  <c:v>250.22200000000001</c:v>
                </c:pt>
                <c:pt idx="122">
                  <c:v>251.43700000000001</c:v>
                </c:pt>
                <c:pt idx="123">
                  <c:v>252.65100000000001</c:v>
                </c:pt>
                <c:pt idx="124">
                  <c:v>253.86600000000001</c:v>
                </c:pt>
                <c:pt idx="125">
                  <c:v>255.08</c:v>
                </c:pt>
                <c:pt idx="126">
                  <c:v>256.29399999999998</c:v>
                </c:pt>
                <c:pt idx="127">
                  <c:v>257.50799999999998</c:v>
                </c:pt>
                <c:pt idx="128">
                  <c:v>258.72199999999998</c:v>
                </c:pt>
                <c:pt idx="129">
                  <c:v>259.93599999999998</c:v>
                </c:pt>
                <c:pt idx="130">
                  <c:v>261.149</c:v>
                </c:pt>
                <c:pt idx="131">
                  <c:v>262.363</c:v>
                </c:pt>
                <c:pt idx="132">
                  <c:v>263.57600000000002</c:v>
                </c:pt>
                <c:pt idx="133">
                  <c:v>264.78899999999999</c:v>
                </c:pt>
                <c:pt idx="134">
                  <c:v>266.00200000000001</c:v>
                </c:pt>
                <c:pt idx="135">
                  <c:v>267.21499999999997</c:v>
                </c:pt>
                <c:pt idx="136">
                  <c:v>268.42700000000002</c:v>
                </c:pt>
                <c:pt idx="137">
                  <c:v>269.64</c:v>
                </c:pt>
                <c:pt idx="138">
                  <c:v>270.85199999999998</c:v>
                </c:pt>
                <c:pt idx="139">
                  <c:v>272.06400000000002</c:v>
                </c:pt>
                <c:pt idx="140">
                  <c:v>273.27600000000001</c:v>
                </c:pt>
                <c:pt idx="141">
                  <c:v>274.488</c:v>
                </c:pt>
                <c:pt idx="142">
                  <c:v>275.7</c:v>
                </c:pt>
                <c:pt idx="143">
                  <c:v>276.91199999999998</c:v>
                </c:pt>
                <c:pt idx="144">
                  <c:v>278.12299999999999</c:v>
                </c:pt>
                <c:pt idx="145">
                  <c:v>279.334</c:v>
                </c:pt>
                <c:pt idx="146">
                  <c:v>280.54500000000002</c:v>
                </c:pt>
                <c:pt idx="147">
                  <c:v>281.75599999999997</c:v>
                </c:pt>
                <c:pt idx="148">
                  <c:v>282.96699999999998</c:v>
                </c:pt>
                <c:pt idx="149">
                  <c:v>284.178</c:v>
                </c:pt>
                <c:pt idx="150">
                  <c:v>285.38799999999998</c:v>
                </c:pt>
                <c:pt idx="151">
                  <c:v>286.59800000000001</c:v>
                </c:pt>
                <c:pt idx="152">
                  <c:v>287.80900000000003</c:v>
                </c:pt>
                <c:pt idx="153">
                  <c:v>289.01900000000001</c:v>
                </c:pt>
                <c:pt idx="154">
                  <c:v>290.22899999999998</c:v>
                </c:pt>
                <c:pt idx="155">
                  <c:v>291.43799999999999</c:v>
                </c:pt>
                <c:pt idx="156">
                  <c:v>292.64800000000002</c:v>
                </c:pt>
                <c:pt idx="157">
                  <c:v>293.85700000000003</c:v>
                </c:pt>
                <c:pt idx="158">
                  <c:v>295.06700000000001</c:v>
                </c:pt>
                <c:pt idx="159">
                  <c:v>296.27600000000001</c:v>
                </c:pt>
                <c:pt idx="160">
                  <c:v>297.48500000000001</c:v>
                </c:pt>
                <c:pt idx="161">
                  <c:v>298.69299999999998</c:v>
                </c:pt>
                <c:pt idx="162">
                  <c:v>299.90199999999999</c:v>
                </c:pt>
                <c:pt idx="163">
                  <c:v>301.11099999999999</c:v>
                </c:pt>
                <c:pt idx="164">
                  <c:v>302.31900000000002</c:v>
                </c:pt>
                <c:pt idx="165">
                  <c:v>303.52699999999999</c:v>
                </c:pt>
                <c:pt idx="166">
                  <c:v>304.73500000000001</c:v>
                </c:pt>
                <c:pt idx="167">
                  <c:v>305.94299999999998</c:v>
                </c:pt>
                <c:pt idx="168">
                  <c:v>307.15100000000001</c:v>
                </c:pt>
                <c:pt idx="169">
                  <c:v>308.358</c:v>
                </c:pt>
                <c:pt idx="170">
                  <c:v>309.56599999999997</c:v>
                </c:pt>
                <c:pt idx="171">
                  <c:v>310.77300000000002</c:v>
                </c:pt>
                <c:pt idx="172">
                  <c:v>311.98</c:v>
                </c:pt>
                <c:pt idx="173">
                  <c:v>313.18700000000001</c:v>
                </c:pt>
                <c:pt idx="174">
                  <c:v>314.39400000000001</c:v>
                </c:pt>
                <c:pt idx="175">
                  <c:v>315.601</c:v>
                </c:pt>
                <c:pt idx="176">
                  <c:v>316.80700000000002</c:v>
                </c:pt>
                <c:pt idx="177">
                  <c:v>318.01299999999998</c:v>
                </c:pt>
                <c:pt idx="178">
                  <c:v>319.22000000000003</c:v>
                </c:pt>
                <c:pt idx="179">
                  <c:v>320.42599999999999</c:v>
                </c:pt>
                <c:pt idx="180">
                  <c:v>321.63099999999997</c:v>
                </c:pt>
                <c:pt idx="181">
                  <c:v>322.83699999999999</c:v>
                </c:pt>
                <c:pt idx="182">
                  <c:v>324.04300000000001</c:v>
                </c:pt>
                <c:pt idx="183">
                  <c:v>325.24799999999999</c:v>
                </c:pt>
                <c:pt idx="184">
                  <c:v>326.45400000000001</c:v>
                </c:pt>
                <c:pt idx="185">
                  <c:v>327.65899999999999</c:v>
                </c:pt>
                <c:pt idx="186">
                  <c:v>328.86399999999998</c:v>
                </c:pt>
                <c:pt idx="187">
                  <c:v>330.06799999999998</c:v>
                </c:pt>
                <c:pt idx="188">
                  <c:v>331.27300000000002</c:v>
                </c:pt>
                <c:pt idx="189">
                  <c:v>332.47800000000001</c:v>
                </c:pt>
                <c:pt idx="190">
                  <c:v>333.68200000000002</c:v>
                </c:pt>
                <c:pt idx="191">
                  <c:v>334.88600000000002</c:v>
                </c:pt>
                <c:pt idx="192">
                  <c:v>336.09</c:v>
                </c:pt>
                <c:pt idx="193">
                  <c:v>337.29399999999998</c:v>
                </c:pt>
                <c:pt idx="194">
                  <c:v>338.49799999999999</c:v>
                </c:pt>
                <c:pt idx="195">
                  <c:v>339.70100000000002</c:v>
                </c:pt>
                <c:pt idx="196">
                  <c:v>340.90499999999997</c:v>
                </c:pt>
                <c:pt idx="197">
                  <c:v>342.108</c:v>
                </c:pt>
                <c:pt idx="198">
                  <c:v>343.31099999999998</c:v>
                </c:pt>
                <c:pt idx="199">
                  <c:v>344.51400000000001</c:v>
                </c:pt>
                <c:pt idx="200">
                  <c:v>345.71699999999998</c:v>
                </c:pt>
                <c:pt idx="201">
                  <c:v>346.92</c:v>
                </c:pt>
                <c:pt idx="202">
                  <c:v>348.12200000000001</c:v>
                </c:pt>
                <c:pt idx="203">
                  <c:v>349.32400000000001</c:v>
                </c:pt>
                <c:pt idx="204">
                  <c:v>350.52699999999999</c:v>
                </c:pt>
                <c:pt idx="205">
                  <c:v>351.72899999999998</c:v>
                </c:pt>
                <c:pt idx="206">
                  <c:v>352.93099999999998</c:v>
                </c:pt>
                <c:pt idx="207">
                  <c:v>354.13200000000001</c:v>
                </c:pt>
                <c:pt idx="208">
                  <c:v>355.334</c:v>
                </c:pt>
                <c:pt idx="209">
                  <c:v>356.53500000000003</c:v>
                </c:pt>
                <c:pt idx="210">
                  <c:v>357.73700000000002</c:v>
                </c:pt>
                <c:pt idx="211">
                  <c:v>358.93799999999999</c:v>
                </c:pt>
                <c:pt idx="212">
                  <c:v>360.13900000000001</c:v>
                </c:pt>
                <c:pt idx="213">
                  <c:v>361.34</c:v>
                </c:pt>
                <c:pt idx="214">
                  <c:v>362.54</c:v>
                </c:pt>
                <c:pt idx="215">
                  <c:v>363.74099999999999</c:v>
                </c:pt>
                <c:pt idx="216">
                  <c:v>364.94099999999997</c:v>
                </c:pt>
                <c:pt idx="217">
                  <c:v>366.14100000000002</c:v>
                </c:pt>
                <c:pt idx="218">
                  <c:v>367.34100000000001</c:v>
                </c:pt>
                <c:pt idx="219">
                  <c:v>368.541</c:v>
                </c:pt>
                <c:pt idx="220">
                  <c:v>369.74099999999999</c:v>
                </c:pt>
                <c:pt idx="221">
                  <c:v>370.94</c:v>
                </c:pt>
                <c:pt idx="222">
                  <c:v>372.14</c:v>
                </c:pt>
                <c:pt idx="223">
                  <c:v>373.339</c:v>
                </c:pt>
                <c:pt idx="224">
                  <c:v>374.53800000000001</c:v>
                </c:pt>
                <c:pt idx="225">
                  <c:v>375.73700000000002</c:v>
                </c:pt>
                <c:pt idx="226">
                  <c:v>376.93599999999998</c:v>
                </c:pt>
                <c:pt idx="227">
                  <c:v>378.13499999999999</c:v>
                </c:pt>
                <c:pt idx="228">
                  <c:v>379.33300000000003</c:v>
                </c:pt>
                <c:pt idx="229">
                  <c:v>380.53100000000001</c:v>
                </c:pt>
                <c:pt idx="230">
                  <c:v>381.73</c:v>
                </c:pt>
                <c:pt idx="231">
                  <c:v>382.928</c:v>
                </c:pt>
                <c:pt idx="232">
                  <c:v>384.12599999999998</c:v>
                </c:pt>
                <c:pt idx="233">
                  <c:v>385.32299999999998</c:v>
                </c:pt>
                <c:pt idx="234">
                  <c:v>386.52100000000002</c:v>
                </c:pt>
                <c:pt idx="235">
                  <c:v>387.71800000000002</c:v>
                </c:pt>
                <c:pt idx="236">
                  <c:v>388.916</c:v>
                </c:pt>
                <c:pt idx="237">
                  <c:v>390.113</c:v>
                </c:pt>
                <c:pt idx="238">
                  <c:v>391.31</c:v>
                </c:pt>
                <c:pt idx="239">
                  <c:v>392.50599999999997</c:v>
                </c:pt>
                <c:pt idx="240">
                  <c:v>393.70299999999997</c:v>
                </c:pt>
                <c:pt idx="241">
                  <c:v>394.9</c:v>
                </c:pt>
                <c:pt idx="242">
                  <c:v>396.096</c:v>
                </c:pt>
                <c:pt idx="243">
                  <c:v>397.29199999999997</c:v>
                </c:pt>
                <c:pt idx="244">
                  <c:v>398.488</c:v>
                </c:pt>
                <c:pt idx="245">
                  <c:v>399.68400000000003</c:v>
                </c:pt>
                <c:pt idx="246">
                  <c:v>400.88</c:v>
                </c:pt>
                <c:pt idx="247">
                  <c:v>402.07499999999999</c:v>
                </c:pt>
                <c:pt idx="248">
                  <c:v>403.27100000000002</c:v>
                </c:pt>
                <c:pt idx="249">
                  <c:v>404.46600000000001</c:v>
                </c:pt>
                <c:pt idx="250">
                  <c:v>405.661</c:v>
                </c:pt>
                <c:pt idx="251">
                  <c:v>406.85599999999999</c:v>
                </c:pt>
                <c:pt idx="252">
                  <c:v>408.05099999999999</c:v>
                </c:pt>
                <c:pt idx="253">
                  <c:v>409.245</c:v>
                </c:pt>
                <c:pt idx="254">
                  <c:v>410.44</c:v>
                </c:pt>
                <c:pt idx="255">
                  <c:v>411.63400000000001</c:v>
                </c:pt>
                <c:pt idx="256">
                  <c:v>412.82799999999997</c:v>
                </c:pt>
                <c:pt idx="257">
                  <c:v>414.02199999999999</c:v>
                </c:pt>
                <c:pt idx="258">
                  <c:v>415.21600000000001</c:v>
                </c:pt>
                <c:pt idx="259">
                  <c:v>416.41</c:v>
                </c:pt>
                <c:pt idx="260">
                  <c:v>417.60300000000001</c:v>
                </c:pt>
                <c:pt idx="261">
                  <c:v>418.79700000000003</c:v>
                </c:pt>
                <c:pt idx="262">
                  <c:v>419.99</c:v>
                </c:pt>
                <c:pt idx="263">
                  <c:v>421.18299999999999</c:v>
                </c:pt>
                <c:pt idx="264">
                  <c:v>422.37599999999998</c:v>
                </c:pt>
                <c:pt idx="265">
                  <c:v>423.56900000000002</c:v>
                </c:pt>
                <c:pt idx="266">
                  <c:v>424.76100000000002</c:v>
                </c:pt>
                <c:pt idx="267">
                  <c:v>425.95400000000001</c:v>
                </c:pt>
                <c:pt idx="268">
                  <c:v>427.14600000000002</c:v>
                </c:pt>
                <c:pt idx="269">
                  <c:v>428.33800000000002</c:v>
                </c:pt>
                <c:pt idx="270">
                  <c:v>429.53</c:v>
                </c:pt>
                <c:pt idx="271">
                  <c:v>430.72199999999998</c:v>
                </c:pt>
                <c:pt idx="272">
                  <c:v>431.91399999999999</c:v>
                </c:pt>
                <c:pt idx="273">
                  <c:v>433.10500000000002</c:v>
                </c:pt>
                <c:pt idx="274">
                  <c:v>434.29700000000003</c:v>
                </c:pt>
                <c:pt idx="275">
                  <c:v>435.488</c:v>
                </c:pt>
                <c:pt idx="276">
                  <c:v>436.67899999999997</c:v>
                </c:pt>
                <c:pt idx="277">
                  <c:v>437.87</c:v>
                </c:pt>
                <c:pt idx="278">
                  <c:v>439.06099999999998</c:v>
                </c:pt>
                <c:pt idx="279">
                  <c:v>440.25099999999998</c:v>
                </c:pt>
                <c:pt idx="280">
                  <c:v>441.44200000000001</c:v>
                </c:pt>
                <c:pt idx="281">
                  <c:v>442.63200000000001</c:v>
                </c:pt>
                <c:pt idx="282">
                  <c:v>443.822</c:v>
                </c:pt>
                <c:pt idx="283">
                  <c:v>445.012</c:v>
                </c:pt>
                <c:pt idx="284">
                  <c:v>446.202</c:v>
                </c:pt>
                <c:pt idx="285">
                  <c:v>447.39100000000002</c:v>
                </c:pt>
                <c:pt idx="286">
                  <c:v>448.58100000000002</c:v>
                </c:pt>
                <c:pt idx="287">
                  <c:v>449.77</c:v>
                </c:pt>
                <c:pt idx="288">
                  <c:v>450.96</c:v>
                </c:pt>
                <c:pt idx="289">
                  <c:v>452.149</c:v>
                </c:pt>
                <c:pt idx="290">
                  <c:v>453.33699999999999</c:v>
                </c:pt>
                <c:pt idx="291">
                  <c:v>454.52600000000001</c:v>
                </c:pt>
                <c:pt idx="292">
                  <c:v>455.71499999999997</c:v>
                </c:pt>
                <c:pt idx="293">
                  <c:v>456.90300000000002</c:v>
                </c:pt>
                <c:pt idx="294">
                  <c:v>458.09100000000001</c:v>
                </c:pt>
                <c:pt idx="295">
                  <c:v>459.28</c:v>
                </c:pt>
                <c:pt idx="296">
                  <c:v>460.46699999999998</c:v>
                </c:pt>
                <c:pt idx="297">
                  <c:v>461.65499999999997</c:v>
                </c:pt>
                <c:pt idx="298">
                  <c:v>462.84300000000002</c:v>
                </c:pt>
                <c:pt idx="299">
                  <c:v>464.03</c:v>
                </c:pt>
                <c:pt idx="300">
                  <c:v>465.21800000000002</c:v>
                </c:pt>
                <c:pt idx="301">
                  <c:v>466.40499999999997</c:v>
                </c:pt>
                <c:pt idx="302">
                  <c:v>467.59199999999998</c:v>
                </c:pt>
                <c:pt idx="303">
                  <c:v>468.779</c:v>
                </c:pt>
                <c:pt idx="304">
                  <c:v>469.96499999999997</c:v>
                </c:pt>
                <c:pt idx="305">
                  <c:v>471.15199999999999</c:v>
                </c:pt>
                <c:pt idx="306">
                  <c:v>472.33800000000002</c:v>
                </c:pt>
                <c:pt idx="307">
                  <c:v>473.52499999999998</c:v>
                </c:pt>
                <c:pt idx="308">
                  <c:v>474.71100000000001</c:v>
                </c:pt>
                <c:pt idx="309">
                  <c:v>475.89699999999999</c:v>
                </c:pt>
                <c:pt idx="310">
                  <c:v>477.08199999999999</c:v>
                </c:pt>
                <c:pt idx="311">
                  <c:v>478.26799999999997</c:v>
                </c:pt>
                <c:pt idx="312">
                  <c:v>479.45400000000001</c:v>
                </c:pt>
                <c:pt idx="313">
                  <c:v>480.63900000000001</c:v>
                </c:pt>
                <c:pt idx="314">
                  <c:v>481.82400000000001</c:v>
                </c:pt>
                <c:pt idx="315">
                  <c:v>483.00900000000001</c:v>
                </c:pt>
                <c:pt idx="316">
                  <c:v>484.19400000000002</c:v>
                </c:pt>
                <c:pt idx="317">
                  <c:v>485.37799999999999</c:v>
                </c:pt>
                <c:pt idx="318">
                  <c:v>486.56299999999999</c:v>
                </c:pt>
                <c:pt idx="319">
                  <c:v>487.74700000000001</c:v>
                </c:pt>
                <c:pt idx="320">
                  <c:v>488.93200000000002</c:v>
                </c:pt>
                <c:pt idx="321">
                  <c:v>490.11599999999999</c:v>
                </c:pt>
                <c:pt idx="322">
                  <c:v>491.3</c:v>
                </c:pt>
                <c:pt idx="323">
                  <c:v>492.483</c:v>
                </c:pt>
                <c:pt idx="324">
                  <c:v>493.66699999999997</c:v>
                </c:pt>
                <c:pt idx="325">
                  <c:v>494.85</c:v>
                </c:pt>
                <c:pt idx="326">
                  <c:v>496.03399999999999</c:v>
                </c:pt>
                <c:pt idx="327">
                  <c:v>497.21699999999998</c:v>
                </c:pt>
                <c:pt idx="328">
                  <c:v>498.4</c:v>
                </c:pt>
                <c:pt idx="329">
                  <c:v>499.58199999999999</c:v>
                </c:pt>
                <c:pt idx="330">
                  <c:v>500.76499999999999</c:v>
                </c:pt>
                <c:pt idx="331">
                  <c:v>501.94799999999998</c:v>
                </c:pt>
                <c:pt idx="332">
                  <c:v>503.13</c:v>
                </c:pt>
                <c:pt idx="333">
                  <c:v>504.31200000000001</c:v>
                </c:pt>
                <c:pt idx="334">
                  <c:v>505.49400000000003</c:v>
                </c:pt>
                <c:pt idx="335">
                  <c:v>506.67599999999999</c:v>
                </c:pt>
                <c:pt idx="336">
                  <c:v>507.858</c:v>
                </c:pt>
                <c:pt idx="337">
                  <c:v>509.03899999999999</c:v>
                </c:pt>
                <c:pt idx="338">
                  <c:v>510.221</c:v>
                </c:pt>
                <c:pt idx="339">
                  <c:v>511.40199999999999</c:v>
                </c:pt>
                <c:pt idx="340">
                  <c:v>512.58299999999997</c:v>
                </c:pt>
                <c:pt idx="341">
                  <c:v>513.76400000000001</c:v>
                </c:pt>
                <c:pt idx="342">
                  <c:v>514.94500000000005</c:v>
                </c:pt>
                <c:pt idx="343">
                  <c:v>516.125</c:v>
                </c:pt>
                <c:pt idx="344">
                  <c:v>517.30600000000004</c:v>
                </c:pt>
                <c:pt idx="345">
                  <c:v>518.48599999999999</c:v>
                </c:pt>
                <c:pt idx="346">
                  <c:v>519.66600000000005</c:v>
                </c:pt>
                <c:pt idx="347">
                  <c:v>520.846</c:v>
                </c:pt>
                <c:pt idx="348">
                  <c:v>522.02599999999995</c:v>
                </c:pt>
                <c:pt idx="349">
                  <c:v>523.20600000000002</c:v>
                </c:pt>
                <c:pt idx="350">
                  <c:v>524.38499999999999</c:v>
                </c:pt>
                <c:pt idx="351">
                  <c:v>525.56500000000005</c:v>
                </c:pt>
                <c:pt idx="352">
                  <c:v>526.74400000000003</c:v>
                </c:pt>
                <c:pt idx="353">
                  <c:v>527.923</c:v>
                </c:pt>
                <c:pt idx="354">
                  <c:v>529.10199999999998</c:v>
                </c:pt>
                <c:pt idx="355">
                  <c:v>530.28099999999995</c:v>
                </c:pt>
                <c:pt idx="356">
                  <c:v>531.45899999999995</c:v>
                </c:pt>
                <c:pt idx="357">
                  <c:v>532.63800000000003</c:v>
                </c:pt>
                <c:pt idx="358">
                  <c:v>533.81600000000003</c:v>
                </c:pt>
                <c:pt idx="359">
                  <c:v>534.99400000000003</c:v>
                </c:pt>
                <c:pt idx="360">
                  <c:v>536.17200000000003</c:v>
                </c:pt>
                <c:pt idx="361">
                  <c:v>537.35</c:v>
                </c:pt>
                <c:pt idx="362">
                  <c:v>538.52700000000004</c:v>
                </c:pt>
                <c:pt idx="363">
                  <c:v>539.70500000000004</c:v>
                </c:pt>
                <c:pt idx="364">
                  <c:v>540.88199999999995</c:v>
                </c:pt>
                <c:pt idx="365">
                  <c:v>542.05899999999997</c:v>
                </c:pt>
                <c:pt idx="366">
                  <c:v>543.23599999999999</c:v>
                </c:pt>
                <c:pt idx="367">
                  <c:v>544.41300000000001</c:v>
                </c:pt>
                <c:pt idx="368">
                  <c:v>545.59</c:v>
                </c:pt>
                <c:pt idx="369">
                  <c:v>546.76599999999996</c:v>
                </c:pt>
                <c:pt idx="370">
                  <c:v>547.94299999999998</c:v>
                </c:pt>
                <c:pt idx="371">
                  <c:v>549.11900000000003</c:v>
                </c:pt>
                <c:pt idx="372">
                  <c:v>550.29499999999996</c:v>
                </c:pt>
                <c:pt idx="373">
                  <c:v>551.471</c:v>
                </c:pt>
                <c:pt idx="374">
                  <c:v>552.64700000000005</c:v>
                </c:pt>
                <c:pt idx="375">
                  <c:v>553.822</c:v>
                </c:pt>
                <c:pt idx="376">
                  <c:v>554.99800000000005</c:v>
                </c:pt>
                <c:pt idx="377">
                  <c:v>556.173</c:v>
                </c:pt>
                <c:pt idx="378">
                  <c:v>557.34799999999996</c:v>
                </c:pt>
                <c:pt idx="379">
                  <c:v>558.52300000000002</c:v>
                </c:pt>
                <c:pt idx="380">
                  <c:v>559.69799999999998</c:v>
                </c:pt>
                <c:pt idx="381">
                  <c:v>560.87300000000005</c:v>
                </c:pt>
                <c:pt idx="382">
                  <c:v>562.04700000000003</c:v>
                </c:pt>
                <c:pt idx="383">
                  <c:v>563.22199999999998</c:v>
                </c:pt>
                <c:pt idx="384">
                  <c:v>564.39599999999996</c:v>
                </c:pt>
                <c:pt idx="385">
                  <c:v>565.57000000000005</c:v>
                </c:pt>
                <c:pt idx="386">
                  <c:v>566.74400000000003</c:v>
                </c:pt>
                <c:pt idx="387">
                  <c:v>567.91700000000003</c:v>
                </c:pt>
                <c:pt idx="388">
                  <c:v>569.09100000000001</c:v>
                </c:pt>
                <c:pt idx="389">
                  <c:v>570.26400000000001</c:v>
                </c:pt>
                <c:pt idx="390">
                  <c:v>571.43799999999999</c:v>
                </c:pt>
                <c:pt idx="391">
                  <c:v>572.61099999999999</c:v>
                </c:pt>
                <c:pt idx="392">
                  <c:v>573.78399999999999</c:v>
                </c:pt>
                <c:pt idx="393">
                  <c:v>574.95699999999999</c:v>
                </c:pt>
                <c:pt idx="394">
                  <c:v>576.12900000000002</c:v>
                </c:pt>
                <c:pt idx="395">
                  <c:v>577.30200000000002</c:v>
                </c:pt>
                <c:pt idx="396">
                  <c:v>578.47400000000005</c:v>
                </c:pt>
                <c:pt idx="397">
                  <c:v>579.64599999999996</c:v>
                </c:pt>
                <c:pt idx="398">
                  <c:v>580.81799999999998</c:v>
                </c:pt>
                <c:pt idx="399">
                  <c:v>581.99</c:v>
                </c:pt>
                <c:pt idx="400">
                  <c:v>583.16200000000003</c:v>
                </c:pt>
                <c:pt idx="401">
                  <c:v>584.33299999999997</c:v>
                </c:pt>
                <c:pt idx="402">
                  <c:v>585.50400000000002</c:v>
                </c:pt>
                <c:pt idx="403">
                  <c:v>586.67600000000004</c:v>
                </c:pt>
                <c:pt idx="404">
                  <c:v>587.84699999999998</c:v>
                </c:pt>
                <c:pt idx="405">
                  <c:v>589.01800000000003</c:v>
                </c:pt>
                <c:pt idx="406">
                  <c:v>590.18799999999999</c:v>
                </c:pt>
                <c:pt idx="407">
                  <c:v>591.35900000000004</c:v>
                </c:pt>
                <c:pt idx="408">
                  <c:v>592.529</c:v>
                </c:pt>
                <c:pt idx="409">
                  <c:v>593.70000000000005</c:v>
                </c:pt>
                <c:pt idx="410">
                  <c:v>594.87</c:v>
                </c:pt>
                <c:pt idx="411">
                  <c:v>596.04</c:v>
                </c:pt>
                <c:pt idx="412">
                  <c:v>597.20899999999995</c:v>
                </c:pt>
                <c:pt idx="413">
                  <c:v>598.37900000000002</c:v>
                </c:pt>
                <c:pt idx="414">
                  <c:v>599.54899999999998</c:v>
                </c:pt>
                <c:pt idx="415">
                  <c:v>600.71799999999996</c:v>
                </c:pt>
                <c:pt idx="416">
                  <c:v>601.88699999999994</c:v>
                </c:pt>
                <c:pt idx="417">
                  <c:v>603.05600000000004</c:v>
                </c:pt>
                <c:pt idx="418">
                  <c:v>604.22500000000002</c:v>
                </c:pt>
                <c:pt idx="419">
                  <c:v>605.39400000000001</c:v>
                </c:pt>
                <c:pt idx="420">
                  <c:v>606.56200000000001</c:v>
                </c:pt>
                <c:pt idx="421">
                  <c:v>607.73</c:v>
                </c:pt>
                <c:pt idx="422">
                  <c:v>608.899</c:v>
                </c:pt>
                <c:pt idx="423">
                  <c:v>610.06700000000001</c:v>
                </c:pt>
                <c:pt idx="424">
                  <c:v>611.23500000000001</c:v>
                </c:pt>
                <c:pt idx="425">
                  <c:v>612.40200000000004</c:v>
                </c:pt>
                <c:pt idx="426">
                  <c:v>613.57000000000005</c:v>
                </c:pt>
                <c:pt idx="427">
                  <c:v>614.73699999999997</c:v>
                </c:pt>
                <c:pt idx="428">
                  <c:v>615.90499999999997</c:v>
                </c:pt>
                <c:pt idx="429">
                  <c:v>617.072</c:v>
                </c:pt>
                <c:pt idx="430">
                  <c:v>618.23900000000003</c:v>
                </c:pt>
                <c:pt idx="431">
                  <c:v>619.40599999999995</c:v>
                </c:pt>
                <c:pt idx="432">
                  <c:v>620.572</c:v>
                </c:pt>
                <c:pt idx="433">
                  <c:v>621.73900000000003</c:v>
                </c:pt>
                <c:pt idx="434">
                  <c:v>622.90499999999997</c:v>
                </c:pt>
                <c:pt idx="435">
                  <c:v>624.07100000000003</c:v>
                </c:pt>
                <c:pt idx="436">
                  <c:v>625.23699999999997</c:v>
                </c:pt>
                <c:pt idx="437">
                  <c:v>626.40300000000002</c:v>
                </c:pt>
                <c:pt idx="438">
                  <c:v>627.56899999999996</c:v>
                </c:pt>
                <c:pt idx="439">
                  <c:v>628.73400000000004</c:v>
                </c:pt>
                <c:pt idx="440">
                  <c:v>629.9</c:v>
                </c:pt>
                <c:pt idx="441">
                  <c:v>631.06500000000005</c:v>
                </c:pt>
                <c:pt idx="442">
                  <c:v>632.23</c:v>
                </c:pt>
                <c:pt idx="443">
                  <c:v>633.39499999999998</c:v>
                </c:pt>
                <c:pt idx="444">
                  <c:v>634.55999999999995</c:v>
                </c:pt>
                <c:pt idx="445">
                  <c:v>635.72400000000005</c:v>
                </c:pt>
                <c:pt idx="446">
                  <c:v>636.88900000000001</c:v>
                </c:pt>
                <c:pt idx="447">
                  <c:v>638.053</c:v>
                </c:pt>
                <c:pt idx="448">
                  <c:v>639.21699999999998</c:v>
                </c:pt>
                <c:pt idx="449">
                  <c:v>640.38099999999997</c:v>
                </c:pt>
                <c:pt idx="450">
                  <c:v>641.54499999999996</c:v>
                </c:pt>
                <c:pt idx="451">
                  <c:v>642.70799999999997</c:v>
                </c:pt>
                <c:pt idx="452">
                  <c:v>643.87199999999996</c:v>
                </c:pt>
                <c:pt idx="453">
                  <c:v>645.03499999999997</c:v>
                </c:pt>
                <c:pt idx="454">
                  <c:v>646.19799999999998</c:v>
                </c:pt>
                <c:pt idx="455">
                  <c:v>647.36099999999999</c:v>
                </c:pt>
                <c:pt idx="456">
                  <c:v>648.524</c:v>
                </c:pt>
                <c:pt idx="457">
                  <c:v>649.68700000000001</c:v>
                </c:pt>
                <c:pt idx="458">
                  <c:v>650.84900000000005</c:v>
                </c:pt>
                <c:pt idx="459">
                  <c:v>652.01199999999994</c:v>
                </c:pt>
                <c:pt idx="460">
                  <c:v>653.17399999999998</c:v>
                </c:pt>
                <c:pt idx="461">
                  <c:v>654.33600000000001</c:v>
                </c:pt>
                <c:pt idx="462">
                  <c:v>655.49800000000005</c:v>
                </c:pt>
                <c:pt idx="463">
                  <c:v>656.66</c:v>
                </c:pt>
                <c:pt idx="464">
                  <c:v>657.82100000000003</c:v>
                </c:pt>
                <c:pt idx="465">
                  <c:v>658.98299999999995</c:v>
                </c:pt>
                <c:pt idx="466">
                  <c:v>660.14400000000001</c:v>
                </c:pt>
                <c:pt idx="467">
                  <c:v>661.30499999999995</c:v>
                </c:pt>
                <c:pt idx="468">
                  <c:v>662.46600000000001</c:v>
                </c:pt>
                <c:pt idx="469">
                  <c:v>663.62699999999995</c:v>
                </c:pt>
                <c:pt idx="470">
                  <c:v>664.78700000000003</c:v>
                </c:pt>
                <c:pt idx="471">
                  <c:v>665.94799999999998</c:v>
                </c:pt>
                <c:pt idx="472">
                  <c:v>667.10799999999995</c:v>
                </c:pt>
                <c:pt idx="473">
                  <c:v>668.26800000000003</c:v>
                </c:pt>
                <c:pt idx="474">
                  <c:v>669.428</c:v>
                </c:pt>
                <c:pt idx="475">
                  <c:v>670.58799999999997</c:v>
                </c:pt>
                <c:pt idx="476">
                  <c:v>671.74800000000005</c:v>
                </c:pt>
                <c:pt idx="477">
                  <c:v>672.90700000000004</c:v>
                </c:pt>
                <c:pt idx="478">
                  <c:v>674.06700000000001</c:v>
                </c:pt>
                <c:pt idx="479">
                  <c:v>675.226</c:v>
                </c:pt>
                <c:pt idx="480">
                  <c:v>676.38499999999999</c:v>
                </c:pt>
                <c:pt idx="481">
                  <c:v>677.54399999999998</c:v>
                </c:pt>
                <c:pt idx="482">
                  <c:v>678.70299999999997</c:v>
                </c:pt>
                <c:pt idx="483">
                  <c:v>679.86099999999999</c:v>
                </c:pt>
                <c:pt idx="484">
                  <c:v>681.02</c:v>
                </c:pt>
                <c:pt idx="485">
                  <c:v>682.178</c:v>
                </c:pt>
                <c:pt idx="486">
                  <c:v>683.33600000000001</c:v>
                </c:pt>
                <c:pt idx="487">
                  <c:v>684.49400000000003</c:v>
                </c:pt>
                <c:pt idx="488">
                  <c:v>685.65200000000004</c:v>
                </c:pt>
                <c:pt idx="489">
                  <c:v>686.80899999999997</c:v>
                </c:pt>
                <c:pt idx="490">
                  <c:v>687.96699999999998</c:v>
                </c:pt>
                <c:pt idx="491">
                  <c:v>689.12400000000002</c:v>
                </c:pt>
                <c:pt idx="492">
                  <c:v>690.28099999999995</c:v>
                </c:pt>
                <c:pt idx="493">
                  <c:v>691.43799999999999</c:v>
                </c:pt>
                <c:pt idx="494">
                  <c:v>692.59500000000003</c:v>
                </c:pt>
                <c:pt idx="495">
                  <c:v>693.75199999999995</c:v>
                </c:pt>
                <c:pt idx="496">
                  <c:v>694.90800000000002</c:v>
                </c:pt>
                <c:pt idx="497">
                  <c:v>696.06500000000005</c:v>
                </c:pt>
                <c:pt idx="498">
                  <c:v>697.221</c:v>
                </c:pt>
                <c:pt idx="499">
                  <c:v>698.37699999999995</c:v>
                </c:pt>
                <c:pt idx="500">
                  <c:v>699.53300000000002</c:v>
                </c:pt>
                <c:pt idx="501">
                  <c:v>700.68799999999999</c:v>
                </c:pt>
                <c:pt idx="502">
                  <c:v>701.84400000000005</c:v>
                </c:pt>
                <c:pt idx="503">
                  <c:v>702.99900000000002</c:v>
                </c:pt>
                <c:pt idx="504">
                  <c:v>704.15499999999997</c:v>
                </c:pt>
                <c:pt idx="505">
                  <c:v>705.31</c:v>
                </c:pt>
                <c:pt idx="506">
                  <c:v>706.46500000000003</c:v>
                </c:pt>
                <c:pt idx="507">
                  <c:v>707.61900000000003</c:v>
                </c:pt>
                <c:pt idx="508">
                  <c:v>708.774</c:v>
                </c:pt>
                <c:pt idx="509">
                  <c:v>709.92899999999997</c:v>
                </c:pt>
                <c:pt idx="510">
                  <c:v>711.08299999999997</c:v>
                </c:pt>
                <c:pt idx="511">
                  <c:v>712.23699999999997</c:v>
                </c:pt>
                <c:pt idx="512">
                  <c:v>713.39099999999996</c:v>
                </c:pt>
                <c:pt idx="513">
                  <c:v>714.54499999999996</c:v>
                </c:pt>
                <c:pt idx="514">
                  <c:v>715.69799999999998</c:v>
                </c:pt>
                <c:pt idx="515">
                  <c:v>716.85199999999998</c:v>
                </c:pt>
                <c:pt idx="516">
                  <c:v>718.005</c:v>
                </c:pt>
                <c:pt idx="517">
                  <c:v>719.15800000000002</c:v>
                </c:pt>
                <c:pt idx="518">
                  <c:v>720.31100000000004</c:v>
                </c:pt>
                <c:pt idx="519">
                  <c:v>721.46400000000006</c:v>
                </c:pt>
                <c:pt idx="520">
                  <c:v>722.61699999999996</c:v>
                </c:pt>
                <c:pt idx="521">
                  <c:v>723.77</c:v>
                </c:pt>
                <c:pt idx="522">
                  <c:v>724.92200000000003</c:v>
                </c:pt>
                <c:pt idx="523">
                  <c:v>726.07399999999996</c:v>
                </c:pt>
                <c:pt idx="524">
                  <c:v>727.226</c:v>
                </c:pt>
                <c:pt idx="525">
                  <c:v>728.37800000000004</c:v>
                </c:pt>
                <c:pt idx="526">
                  <c:v>729.53</c:v>
                </c:pt>
                <c:pt idx="527">
                  <c:v>730.68100000000004</c:v>
                </c:pt>
                <c:pt idx="528">
                  <c:v>731.83299999999997</c:v>
                </c:pt>
                <c:pt idx="529">
                  <c:v>732.98400000000004</c:v>
                </c:pt>
                <c:pt idx="530">
                  <c:v>734.13499999999999</c:v>
                </c:pt>
                <c:pt idx="531">
                  <c:v>735.28599999999994</c:v>
                </c:pt>
                <c:pt idx="532">
                  <c:v>736.43700000000001</c:v>
                </c:pt>
                <c:pt idx="533">
                  <c:v>737.58799999999997</c:v>
                </c:pt>
                <c:pt idx="534">
                  <c:v>738.73800000000006</c:v>
                </c:pt>
                <c:pt idx="535">
                  <c:v>739.88800000000003</c:v>
                </c:pt>
                <c:pt idx="536">
                  <c:v>741.03899999999999</c:v>
                </c:pt>
                <c:pt idx="537">
                  <c:v>742.18899999999996</c:v>
                </c:pt>
                <c:pt idx="538">
                  <c:v>743.33799999999997</c:v>
                </c:pt>
                <c:pt idx="539">
                  <c:v>744.48800000000006</c:v>
                </c:pt>
                <c:pt idx="540">
                  <c:v>745.63800000000003</c:v>
                </c:pt>
                <c:pt idx="541">
                  <c:v>746.78700000000003</c:v>
                </c:pt>
                <c:pt idx="542">
                  <c:v>747.93600000000004</c:v>
                </c:pt>
                <c:pt idx="543">
                  <c:v>749.08500000000004</c:v>
                </c:pt>
                <c:pt idx="544">
                  <c:v>750.23400000000004</c:v>
                </c:pt>
                <c:pt idx="545">
                  <c:v>751.38300000000004</c:v>
                </c:pt>
                <c:pt idx="546">
                  <c:v>752.53099999999995</c:v>
                </c:pt>
                <c:pt idx="547">
                  <c:v>753.68</c:v>
                </c:pt>
                <c:pt idx="548">
                  <c:v>754.82799999999997</c:v>
                </c:pt>
                <c:pt idx="549">
                  <c:v>755.976</c:v>
                </c:pt>
                <c:pt idx="550">
                  <c:v>757.12400000000002</c:v>
                </c:pt>
                <c:pt idx="551">
                  <c:v>758.27200000000005</c:v>
                </c:pt>
                <c:pt idx="552">
                  <c:v>759.41899999999998</c:v>
                </c:pt>
                <c:pt idx="553">
                  <c:v>760.56700000000001</c:v>
                </c:pt>
                <c:pt idx="554">
                  <c:v>761.71400000000006</c:v>
                </c:pt>
                <c:pt idx="555">
                  <c:v>762.86099999999999</c:v>
                </c:pt>
                <c:pt idx="556">
                  <c:v>764.00800000000004</c:v>
                </c:pt>
                <c:pt idx="557">
                  <c:v>765.15499999999997</c:v>
                </c:pt>
                <c:pt idx="558">
                  <c:v>766.30200000000002</c:v>
                </c:pt>
                <c:pt idx="559">
                  <c:v>767.44799999999998</c:v>
                </c:pt>
                <c:pt idx="560">
                  <c:v>768.59500000000003</c:v>
                </c:pt>
                <c:pt idx="561">
                  <c:v>769.74099999999999</c:v>
                </c:pt>
                <c:pt idx="562">
                  <c:v>770.88699999999994</c:v>
                </c:pt>
                <c:pt idx="563">
                  <c:v>772.03300000000002</c:v>
                </c:pt>
                <c:pt idx="564">
                  <c:v>773.178</c:v>
                </c:pt>
                <c:pt idx="565">
                  <c:v>774.32399999999996</c:v>
                </c:pt>
                <c:pt idx="566">
                  <c:v>775.46900000000005</c:v>
                </c:pt>
                <c:pt idx="567">
                  <c:v>776.61400000000003</c:v>
                </c:pt>
                <c:pt idx="568">
                  <c:v>777.75900000000001</c:v>
                </c:pt>
                <c:pt idx="569">
                  <c:v>778.904</c:v>
                </c:pt>
                <c:pt idx="570">
                  <c:v>780.04899999999998</c:v>
                </c:pt>
                <c:pt idx="571">
                  <c:v>781.19399999999996</c:v>
                </c:pt>
                <c:pt idx="572">
                  <c:v>782.33799999999997</c:v>
                </c:pt>
                <c:pt idx="573">
                  <c:v>783.48199999999997</c:v>
                </c:pt>
                <c:pt idx="574">
                  <c:v>784.62599999999998</c:v>
                </c:pt>
                <c:pt idx="575">
                  <c:v>785.77</c:v>
                </c:pt>
                <c:pt idx="576">
                  <c:v>786.91399999999999</c:v>
                </c:pt>
                <c:pt idx="577">
                  <c:v>788.05799999999999</c:v>
                </c:pt>
                <c:pt idx="578">
                  <c:v>789.20100000000002</c:v>
                </c:pt>
                <c:pt idx="579">
                  <c:v>790.34500000000003</c:v>
                </c:pt>
                <c:pt idx="580">
                  <c:v>791.48800000000006</c:v>
                </c:pt>
                <c:pt idx="581">
                  <c:v>792.63099999999997</c:v>
                </c:pt>
                <c:pt idx="582">
                  <c:v>793.77300000000002</c:v>
                </c:pt>
                <c:pt idx="583">
                  <c:v>794.91600000000005</c:v>
                </c:pt>
                <c:pt idx="584">
                  <c:v>796.05899999999997</c:v>
                </c:pt>
                <c:pt idx="585">
                  <c:v>797.20100000000002</c:v>
                </c:pt>
                <c:pt idx="586">
                  <c:v>798.34299999999996</c:v>
                </c:pt>
                <c:pt idx="587">
                  <c:v>799.48500000000001</c:v>
                </c:pt>
                <c:pt idx="588">
                  <c:v>800.62699999999995</c:v>
                </c:pt>
                <c:pt idx="589">
                  <c:v>801.76900000000001</c:v>
                </c:pt>
                <c:pt idx="590">
                  <c:v>802.91</c:v>
                </c:pt>
                <c:pt idx="591">
                  <c:v>804.05200000000002</c:v>
                </c:pt>
                <c:pt idx="592">
                  <c:v>805.19299999999998</c:v>
                </c:pt>
                <c:pt idx="593">
                  <c:v>806.33399999999995</c:v>
                </c:pt>
                <c:pt idx="594">
                  <c:v>807.47500000000002</c:v>
                </c:pt>
                <c:pt idx="595">
                  <c:v>808.61599999999999</c:v>
                </c:pt>
                <c:pt idx="596">
                  <c:v>809.75599999999997</c:v>
                </c:pt>
                <c:pt idx="597">
                  <c:v>810.89700000000005</c:v>
                </c:pt>
                <c:pt idx="598">
                  <c:v>812.03700000000003</c:v>
                </c:pt>
                <c:pt idx="599">
                  <c:v>813.17700000000002</c:v>
                </c:pt>
                <c:pt idx="600">
                  <c:v>814.31700000000001</c:v>
                </c:pt>
                <c:pt idx="601">
                  <c:v>815.45699999999999</c:v>
                </c:pt>
                <c:pt idx="602">
                  <c:v>816.596</c:v>
                </c:pt>
                <c:pt idx="603">
                  <c:v>817.73599999999999</c:v>
                </c:pt>
                <c:pt idx="604">
                  <c:v>818.875</c:v>
                </c:pt>
                <c:pt idx="605">
                  <c:v>820.01400000000001</c:v>
                </c:pt>
                <c:pt idx="606">
                  <c:v>821.15300000000002</c:v>
                </c:pt>
                <c:pt idx="607">
                  <c:v>822.29200000000003</c:v>
                </c:pt>
                <c:pt idx="608">
                  <c:v>823.43100000000004</c:v>
                </c:pt>
                <c:pt idx="609">
                  <c:v>824.56899999999996</c:v>
                </c:pt>
                <c:pt idx="610">
                  <c:v>825.70699999999999</c:v>
                </c:pt>
                <c:pt idx="611">
                  <c:v>826.846</c:v>
                </c:pt>
                <c:pt idx="612">
                  <c:v>827.98400000000004</c:v>
                </c:pt>
                <c:pt idx="613">
                  <c:v>829.12199999999996</c:v>
                </c:pt>
                <c:pt idx="614">
                  <c:v>830.25900000000001</c:v>
                </c:pt>
                <c:pt idx="615">
                  <c:v>831.39700000000005</c:v>
                </c:pt>
                <c:pt idx="616">
                  <c:v>832.53399999999999</c:v>
                </c:pt>
                <c:pt idx="617">
                  <c:v>833.67100000000005</c:v>
                </c:pt>
                <c:pt idx="618">
                  <c:v>834.80799999999999</c:v>
                </c:pt>
                <c:pt idx="619">
                  <c:v>835.94500000000005</c:v>
                </c:pt>
                <c:pt idx="620">
                  <c:v>837.08199999999999</c:v>
                </c:pt>
                <c:pt idx="621">
                  <c:v>838.21900000000005</c:v>
                </c:pt>
                <c:pt idx="622">
                  <c:v>839.35500000000002</c:v>
                </c:pt>
                <c:pt idx="623">
                  <c:v>840.49099999999999</c:v>
                </c:pt>
                <c:pt idx="624">
                  <c:v>841.62699999999995</c:v>
                </c:pt>
                <c:pt idx="625">
                  <c:v>842.76300000000003</c:v>
                </c:pt>
                <c:pt idx="626">
                  <c:v>843.899</c:v>
                </c:pt>
                <c:pt idx="627">
                  <c:v>845.03499999999997</c:v>
                </c:pt>
                <c:pt idx="628">
                  <c:v>846.17</c:v>
                </c:pt>
                <c:pt idx="629">
                  <c:v>847.30600000000004</c:v>
                </c:pt>
                <c:pt idx="630">
                  <c:v>848.44100000000003</c:v>
                </c:pt>
                <c:pt idx="631">
                  <c:v>849.57600000000002</c:v>
                </c:pt>
                <c:pt idx="632">
                  <c:v>850.71</c:v>
                </c:pt>
                <c:pt idx="633">
                  <c:v>851.84500000000003</c:v>
                </c:pt>
                <c:pt idx="634">
                  <c:v>852.98</c:v>
                </c:pt>
                <c:pt idx="635">
                  <c:v>854.11400000000003</c:v>
                </c:pt>
                <c:pt idx="636">
                  <c:v>855.24800000000005</c:v>
                </c:pt>
                <c:pt idx="637">
                  <c:v>856.38199999999995</c:v>
                </c:pt>
                <c:pt idx="638">
                  <c:v>857.51599999999996</c:v>
                </c:pt>
                <c:pt idx="639">
                  <c:v>858.65</c:v>
                </c:pt>
                <c:pt idx="640">
                  <c:v>859.78300000000002</c:v>
                </c:pt>
                <c:pt idx="641">
                  <c:v>860.91700000000003</c:v>
                </c:pt>
                <c:pt idx="642">
                  <c:v>862.05</c:v>
                </c:pt>
                <c:pt idx="643">
                  <c:v>863.18299999999999</c:v>
                </c:pt>
                <c:pt idx="644">
                  <c:v>864.31600000000003</c:v>
                </c:pt>
                <c:pt idx="645">
                  <c:v>865.44799999999998</c:v>
                </c:pt>
                <c:pt idx="646">
                  <c:v>866.58100000000002</c:v>
                </c:pt>
                <c:pt idx="647">
                  <c:v>867.71299999999997</c:v>
                </c:pt>
                <c:pt idx="648">
                  <c:v>868.846</c:v>
                </c:pt>
                <c:pt idx="649">
                  <c:v>869.97799999999995</c:v>
                </c:pt>
                <c:pt idx="650">
                  <c:v>871.11</c:v>
                </c:pt>
                <c:pt idx="651">
                  <c:v>872.24099999999999</c:v>
                </c:pt>
                <c:pt idx="652">
                  <c:v>873.37300000000005</c:v>
                </c:pt>
                <c:pt idx="653">
                  <c:v>874.505</c:v>
                </c:pt>
                <c:pt idx="654">
                  <c:v>875.63599999999997</c:v>
                </c:pt>
                <c:pt idx="655">
                  <c:v>876.76700000000005</c:v>
                </c:pt>
                <c:pt idx="656">
                  <c:v>877.89800000000002</c:v>
                </c:pt>
                <c:pt idx="657">
                  <c:v>879.029</c:v>
                </c:pt>
                <c:pt idx="658">
                  <c:v>880.15899999999999</c:v>
                </c:pt>
                <c:pt idx="659">
                  <c:v>881.29</c:v>
                </c:pt>
                <c:pt idx="660">
                  <c:v>882.42</c:v>
                </c:pt>
                <c:pt idx="661">
                  <c:v>883.55</c:v>
                </c:pt>
                <c:pt idx="662">
                  <c:v>884.68</c:v>
                </c:pt>
                <c:pt idx="663">
                  <c:v>885.81</c:v>
                </c:pt>
                <c:pt idx="664">
                  <c:v>886.94</c:v>
                </c:pt>
                <c:pt idx="665">
                  <c:v>888.06899999999996</c:v>
                </c:pt>
                <c:pt idx="666">
                  <c:v>889.19899999999996</c:v>
                </c:pt>
                <c:pt idx="667">
                  <c:v>890.32799999999997</c:v>
                </c:pt>
                <c:pt idx="668">
                  <c:v>891.45699999999999</c:v>
                </c:pt>
                <c:pt idx="669">
                  <c:v>892.58600000000001</c:v>
                </c:pt>
                <c:pt idx="670">
                  <c:v>893.71400000000006</c:v>
                </c:pt>
                <c:pt idx="671">
                  <c:v>894.84299999999996</c:v>
                </c:pt>
                <c:pt idx="672">
                  <c:v>895.971</c:v>
                </c:pt>
                <c:pt idx="673">
                  <c:v>897.1</c:v>
                </c:pt>
                <c:pt idx="674">
                  <c:v>898.22799999999995</c:v>
                </c:pt>
                <c:pt idx="675">
                  <c:v>899.35599999999999</c:v>
                </c:pt>
                <c:pt idx="676">
                  <c:v>900.48299999999995</c:v>
                </c:pt>
                <c:pt idx="677">
                  <c:v>901.61099999999999</c:v>
                </c:pt>
                <c:pt idx="678">
                  <c:v>902.73800000000006</c:v>
                </c:pt>
                <c:pt idx="679">
                  <c:v>903.86599999999999</c:v>
                </c:pt>
                <c:pt idx="680">
                  <c:v>904.99300000000005</c:v>
                </c:pt>
                <c:pt idx="681">
                  <c:v>906.12</c:v>
                </c:pt>
                <c:pt idx="682">
                  <c:v>907.24599999999998</c:v>
                </c:pt>
                <c:pt idx="683">
                  <c:v>908.37300000000005</c:v>
                </c:pt>
                <c:pt idx="684">
                  <c:v>909.5</c:v>
                </c:pt>
                <c:pt idx="685">
                  <c:v>910.62599999999998</c:v>
                </c:pt>
                <c:pt idx="686">
                  <c:v>911.75199999999995</c:v>
                </c:pt>
                <c:pt idx="687">
                  <c:v>912.87800000000004</c:v>
                </c:pt>
                <c:pt idx="688">
                  <c:v>914.00400000000002</c:v>
                </c:pt>
                <c:pt idx="689">
                  <c:v>915.12900000000002</c:v>
                </c:pt>
                <c:pt idx="690">
                  <c:v>916.255</c:v>
                </c:pt>
                <c:pt idx="691">
                  <c:v>917.38</c:v>
                </c:pt>
                <c:pt idx="692">
                  <c:v>918.505</c:v>
                </c:pt>
                <c:pt idx="693">
                  <c:v>919.63</c:v>
                </c:pt>
                <c:pt idx="694">
                  <c:v>920.755</c:v>
                </c:pt>
                <c:pt idx="695">
                  <c:v>921.88</c:v>
                </c:pt>
                <c:pt idx="696">
                  <c:v>923.00400000000002</c:v>
                </c:pt>
                <c:pt idx="697">
                  <c:v>924.12900000000002</c:v>
                </c:pt>
                <c:pt idx="698">
                  <c:v>925.25300000000004</c:v>
                </c:pt>
                <c:pt idx="699">
                  <c:v>926.37699999999995</c:v>
                </c:pt>
                <c:pt idx="700">
                  <c:v>927.50099999999998</c:v>
                </c:pt>
                <c:pt idx="701">
                  <c:v>928.625</c:v>
                </c:pt>
                <c:pt idx="702">
                  <c:v>929.74800000000005</c:v>
                </c:pt>
                <c:pt idx="703">
                  <c:v>930.87199999999996</c:v>
                </c:pt>
                <c:pt idx="704">
                  <c:v>931.995</c:v>
                </c:pt>
                <c:pt idx="705">
                  <c:v>933.11800000000005</c:v>
                </c:pt>
                <c:pt idx="706">
                  <c:v>934.24099999999999</c:v>
                </c:pt>
                <c:pt idx="707">
                  <c:v>935.36400000000003</c:v>
                </c:pt>
                <c:pt idx="708">
                  <c:v>936.48599999999999</c:v>
                </c:pt>
                <c:pt idx="709">
                  <c:v>937.60900000000004</c:v>
                </c:pt>
                <c:pt idx="710">
                  <c:v>938.73099999999999</c:v>
                </c:pt>
                <c:pt idx="711">
                  <c:v>939.85299999999995</c:v>
                </c:pt>
                <c:pt idx="712">
                  <c:v>940.97500000000002</c:v>
                </c:pt>
                <c:pt idx="713">
                  <c:v>942.09699999999998</c:v>
                </c:pt>
                <c:pt idx="714">
                  <c:v>943.21799999999996</c:v>
                </c:pt>
                <c:pt idx="715">
                  <c:v>944.34</c:v>
                </c:pt>
                <c:pt idx="716">
                  <c:v>945.46100000000001</c:v>
                </c:pt>
                <c:pt idx="717">
                  <c:v>946.58199999999999</c:v>
                </c:pt>
                <c:pt idx="718">
                  <c:v>947.70299999999997</c:v>
                </c:pt>
                <c:pt idx="719">
                  <c:v>948.82399999999996</c:v>
                </c:pt>
                <c:pt idx="720">
                  <c:v>949.94500000000005</c:v>
                </c:pt>
                <c:pt idx="721">
                  <c:v>951.06500000000005</c:v>
                </c:pt>
                <c:pt idx="722">
                  <c:v>952.18600000000004</c:v>
                </c:pt>
                <c:pt idx="723">
                  <c:v>953.30600000000004</c:v>
                </c:pt>
                <c:pt idx="724">
                  <c:v>954.42600000000004</c:v>
                </c:pt>
                <c:pt idx="725">
                  <c:v>955.54600000000005</c:v>
                </c:pt>
                <c:pt idx="726">
                  <c:v>956.66499999999996</c:v>
                </c:pt>
                <c:pt idx="727">
                  <c:v>957.78499999999997</c:v>
                </c:pt>
                <c:pt idx="728">
                  <c:v>958.904</c:v>
                </c:pt>
                <c:pt idx="729">
                  <c:v>960.02300000000002</c:v>
                </c:pt>
                <c:pt idx="730">
                  <c:v>961.14200000000005</c:v>
                </c:pt>
                <c:pt idx="731">
                  <c:v>962.26099999999997</c:v>
                </c:pt>
                <c:pt idx="732">
                  <c:v>963.38</c:v>
                </c:pt>
                <c:pt idx="733">
                  <c:v>964.49900000000002</c:v>
                </c:pt>
                <c:pt idx="734">
                  <c:v>965.61699999999996</c:v>
                </c:pt>
                <c:pt idx="735">
                  <c:v>966.73500000000001</c:v>
                </c:pt>
                <c:pt idx="736">
                  <c:v>967.85299999999995</c:v>
                </c:pt>
                <c:pt idx="737">
                  <c:v>968.971</c:v>
                </c:pt>
                <c:pt idx="738">
                  <c:v>970.08900000000006</c:v>
                </c:pt>
                <c:pt idx="739">
                  <c:v>971.20699999999999</c:v>
                </c:pt>
                <c:pt idx="740">
                  <c:v>972.32399999999996</c:v>
                </c:pt>
                <c:pt idx="741">
                  <c:v>973.44100000000003</c:v>
                </c:pt>
                <c:pt idx="742">
                  <c:v>974.55799999999999</c:v>
                </c:pt>
                <c:pt idx="743">
                  <c:v>975.67499999999995</c:v>
                </c:pt>
                <c:pt idx="744">
                  <c:v>976.79200000000003</c:v>
                </c:pt>
                <c:pt idx="745">
                  <c:v>977.90899999999999</c:v>
                </c:pt>
                <c:pt idx="746">
                  <c:v>979.02499999999998</c:v>
                </c:pt>
                <c:pt idx="747">
                  <c:v>980.14099999999996</c:v>
                </c:pt>
                <c:pt idx="748">
                  <c:v>981.25800000000004</c:v>
                </c:pt>
                <c:pt idx="749">
                  <c:v>982.37400000000002</c:v>
                </c:pt>
                <c:pt idx="750">
                  <c:v>983.48900000000003</c:v>
                </c:pt>
                <c:pt idx="751">
                  <c:v>984.60500000000002</c:v>
                </c:pt>
                <c:pt idx="752">
                  <c:v>985.72</c:v>
                </c:pt>
                <c:pt idx="753">
                  <c:v>986.83600000000001</c:v>
                </c:pt>
                <c:pt idx="754">
                  <c:v>987.95100000000002</c:v>
                </c:pt>
                <c:pt idx="755">
                  <c:v>989.06600000000003</c:v>
                </c:pt>
                <c:pt idx="756">
                  <c:v>990.18100000000004</c:v>
                </c:pt>
                <c:pt idx="757">
                  <c:v>991.29499999999996</c:v>
                </c:pt>
                <c:pt idx="758">
                  <c:v>992.41</c:v>
                </c:pt>
                <c:pt idx="759">
                  <c:v>993.524</c:v>
                </c:pt>
                <c:pt idx="760">
                  <c:v>994.63900000000001</c:v>
                </c:pt>
                <c:pt idx="761">
                  <c:v>995.75300000000004</c:v>
                </c:pt>
                <c:pt idx="762">
                  <c:v>996.86599999999999</c:v>
                </c:pt>
                <c:pt idx="763">
                  <c:v>997.98</c:v>
                </c:pt>
                <c:pt idx="764">
                  <c:v>999.09400000000005</c:v>
                </c:pt>
                <c:pt idx="765">
                  <c:v>1000.207</c:v>
                </c:pt>
                <c:pt idx="766">
                  <c:v>1001.32</c:v>
                </c:pt>
                <c:pt idx="767">
                  <c:v>1002.433</c:v>
                </c:pt>
                <c:pt idx="768">
                  <c:v>1003.546</c:v>
                </c:pt>
                <c:pt idx="769">
                  <c:v>1004.659</c:v>
                </c:pt>
                <c:pt idx="770">
                  <c:v>1005.772</c:v>
                </c:pt>
                <c:pt idx="771">
                  <c:v>1006.884</c:v>
                </c:pt>
                <c:pt idx="772">
                  <c:v>1007.996</c:v>
                </c:pt>
                <c:pt idx="773">
                  <c:v>1009.1079999999999</c:v>
                </c:pt>
                <c:pt idx="774">
                  <c:v>1010.22</c:v>
                </c:pt>
                <c:pt idx="775">
                  <c:v>1011.332</c:v>
                </c:pt>
                <c:pt idx="776">
                  <c:v>1012.444</c:v>
                </c:pt>
                <c:pt idx="777">
                  <c:v>1013.5549999999999</c:v>
                </c:pt>
                <c:pt idx="778">
                  <c:v>1014.6660000000001</c:v>
                </c:pt>
                <c:pt idx="779">
                  <c:v>1015.777</c:v>
                </c:pt>
                <c:pt idx="780">
                  <c:v>1016.888</c:v>
                </c:pt>
                <c:pt idx="781">
                  <c:v>1017.999</c:v>
                </c:pt>
                <c:pt idx="782">
                  <c:v>1019.11</c:v>
                </c:pt>
                <c:pt idx="783">
                  <c:v>1020.22</c:v>
                </c:pt>
                <c:pt idx="784">
                  <c:v>1021.331</c:v>
                </c:pt>
                <c:pt idx="785">
                  <c:v>1022.441</c:v>
                </c:pt>
                <c:pt idx="786">
                  <c:v>1023.551</c:v>
                </c:pt>
                <c:pt idx="787">
                  <c:v>1024.6610000000001</c:v>
                </c:pt>
                <c:pt idx="788">
                  <c:v>1025.77</c:v>
                </c:pt>
                <c:pt idx="789">
                  <c:v>1026.8800000000001</c:v>
                </c:pt>
                <c:pt idx="790">
                  <c:v>1027.989</c:v>
                </c:pt>
                <c:pt idx="791">
                  <c:v>1029.098</c:v>
                </c:pt>
                <c:pt idx="792">
                  <c:v>1030.2070000000001</c:v>
                </c:pt>
                <c:pt idx="793">
                  <c:v>1031.316</c:v>
                </c:pt>
                <c:pt idx="794">
                  <c:v>1032.425</c:v>
                </c:pt>
                <c:pt idx="795">
                  <c:v>1033.5329999999999</c:v>
                </c:pt>
                <c:pt idx="796">
                  <c:v>1034.6420000000001</c:v>
                </c:pt>
                <c:pt idx="797">
                  <c:v>1035.75</c:v>
                </c:pt>
                <c:pt idx="798">
                  <c:v>1036.8579999999999</c:v>
                </c:pt>
                <c:pt idx="799">
                  <c:v>1037.9659999999999</c:v>
                </c:pt>
                <c:pt idx="800">
                  <c:v>1039.0730000000001</c:v>
                </c:pt>
                <c:pt idx="801">
                  <c:v>1040.181</c:v>
                </c:pt>
                <c:pt idx="802">
                  <c:v>1041.288</c:v>
                </c:pt>
                <c:pt idx="803">
                  <c:v>1042.396</c:v>
                </c:pt>
                <c:pt idx="804">
                  <c:v>1043.5029999999999</c:v>
                </c:pt>
                <c:pt idx="805">
                  <c:v>1044.6099999999999</c:v>
                </c:pt>
                <c:pt idx="806">
                  <c:v>1045.7159999999999</c:v>
                </c:pt>
                <c:pt idx="807">
                  <c:v>1046.8230000000001</c:v>
                </c:pt>
                <c:pt idx="808">
                  <c:v>1047.9290000000001</c:v>
                </c:pt>
                <c:pt idx="809">
                  <c:v>1049.0360000000001</c:v>
                </c:pt>
                <c:pt idx="810">
                  <c:v>1050.1420000000001</c:v>
                </c:pt>
                <c:pt idx="811">
                  <c:v>1051.248</c:v>
                </c:pt>
                <c:pt idx="812">
                  <c:v>1052.3530000000001</c:v>
                </c:pt>
                <c:pt idx="813">
                  <c:v>1053.4590000000001</c:v>
                </c:pt>
                <c:pt idx="814">
                  <c:v>1054.5640000000001</c:v>
                </c:pt>
                <c:pt idx="815">
                  <c:v>1055.67</c:v>
                </c:pt>
                <c:pt idx="816">
                  <c:v>1056.7750000000001</c:v>
                </c:pt>
                <c:pt idx="817">
                  <c:v>1057.8800000000001</c:v>
                </c:pt>
                <c:pt idx="818">
                  <c:v>1058.9849999999999</c:v>
                </c:pt>
                <c:pt idx="819">
                  <c:v>1060.0889999999999</c:v>
                </c:pt>
                <c:pt idx="820">
                  <c:v>1061.194</c:v>
                </c:pt>
                <c:pt idx="821">
                  <c:v>1062.298</c:v>
                </c:pt>
                <c:pt idx="822">
                  <c:v>1063.402</c:v>
                </c:pt>
                <c:pt idx="823">
                  <c:v>1064.5060000000001</c:v>
                </c:pt>
                <c:pt idx="824">
                  <c:v>1065.6099999999999</c:v>
                </c:pt>
                <c:pt idx="825">
                  <c:v>1066.713</c:v>
                </c:pt>
                <c:pt idx="826">
                  <c:v>1067.817</c:v>
                </c:pt>
                <c:pt idx="827">
                  <c:v>1068.92</c:v>
                </c:pt>
                <c:pt idx="828">
                  <c:v>1070.0229999999999</c:v>
                </c:pt>
                <c:pt idx="829">
                  <c:v>1071.126</c:v>
                </c:pt>
                <c:pt idx="830">
                  <c:v>1072.229</c:v>
                </c:pt>
                <c:pt idx="831">
                  <c:v>1073.3320000000001</c:v>
                </c:pt>
                <c:pt idx="832">
                  <c:v>1074.4349999999999</c:v>
                </c:pt>
                <c:pt idx="833">
                  <c:v>1075.537</c:v>
                </c:pt>
                <c:pt idx="834">
                  <c:v>1076.6389999999999</c:v>
                </c:pt>
                <c:pt idx="835">
                  <c:v>1077.741</c:v>
                </c:pt>
                <c:pt idx="836">
                  <c:v>1078.8430000000001</c:v>
                </c:pt>
                <c:pt idx="837">
                  <c:v>1079.9449999999999</c:v>
                </c:pt>
                <c:pt idx="838">
                  <c:v>1081.046</c:v>
                </c:pt>
                <c:pt idx="839">
                  <c:v>1082.1479999999999</c:v>
                </c:pt>
                <c:pt idx="840">
                  <c:v>1083.249</c:v>
                </c:pt>
                <c:pt idx="841">
                  <c:v>1084.3499999999999</c:v>
                </c:pt>
                <c:pt idx="842">
                  <c:v>1085.451</c:v>
                </c:pt>
                <c:pt idx="843">
                  <c:v>1086.5509999999999</c:v>
                </c:pt>
                <c:pt idx="844">
                  <c:v>1087.652</c:v>
                </c:pt>
                <c:pt idx="845">
                  <c:v>1088.752</c:v>
                </c:pt>
                <c:pt idx="846">
                  <c:v>1089.8530000000001</c:v>
                </c:pt>
                <c:pt idx="847">
                  <c:v>1090.953</c:v>
                </c:pt>
                <c:pt idx="848">
                  <c:v>1092.0530000000001</c:v>
                </c:pt>
                <c:pt idx="849">
                  <c:v>1093.152</c:v>
                </c:pt>
                <c:pt idx="850">
                  <c:v>1094.252</c:v>
                </c:pt>
                <c:pt idx="851">
                  <c:v>1095.3510000000001</c:v>
                </c:pt>
                <c:pt idx="852">
                  <c:v>1096.451</c:v>
                </c:pt>
                <c:pt idx="853">
                  <c:v>1097.55</c:v>
                </c:pt>
                <c:pt idx="854">
                  <c:v>1098.6489999999999</c:v>
                </c:pt>
                <c:pt idx="855">
                  <c:v>1099.748</c:v>
                </c:pt>
                <c:pt idx="856">
                  <c:v>1100.846</c:v>
                </c:pt>
                <c:pt idx="857">
                  <c:v>1101.9449999999999</c:v>
                </c:pt>
                <c:pt idx="858">
                  <c:v>1103.0429999999999</c:v>
                </c:pt>
                <c:pt idx="859">
                  <c:v>1104.1410000000001</c:v>
                </c:pt>
                <c:pt idx="860">
                  <c:v>1105.239</c:v>
                </c:pt>
                <c:pt idx="861">
                  <c:v>1106.337</c:v>
                </c:pt>
                <c:pt idx="862">
                  <c:v>1107.434</c:v>
                </c:pt>
                <c:pt idx="863">
                  <c:v>1108.5319999999999</c:v>
                </c:pt>
                <c:pt idx="864">
                  <c:v>1109.6289999999999</c:v>
                </c:pt>
                <c:pt idx="865">
                  <c:v>1110.7260000000001</c:v>
                </c:pt>
                <c:pt idx="866">
                  <c:v>1111.8230000000001</c:v>
                </c:pt>
                <c:pt idx="867">
                  <c:v>1112.92</c:v>
                </c:pt>
                <c:pt idx="868">
                  <c:v>1114.0170000000001</c:v>
                </c:pt>
                <c:pt idx="869">
                  <c:v>1115.1130000000001</c:v>
                </c:pt>
                <c:pt idx="870">
                  <c:v>1116.21</c:v>
                </c:pt>
                <c:pt idx="871">
                  <c:v>1117.306</c:v>
                </c:pt>
                <c:pt idx="872">
                  <c:v>1118.402</c:v>
                </c:pt>
                <c:pt idx="873">
                  <c:v>1119.498</c:v>
                </c:pt>
                <c:pt idx="874">
                  <c:v>1120.5930000000001</c:v>
                </c:pt>
                <c:pt idx="875">
                  <c:v>1121.6890000000001</c:v>
                </c:pt>
                <c:pt idx="876">
                  <c:v>1122.7840000000001</c:v>
                </c:pt>
                <c:pt idx="877">
                  <c:v>1123.8789999999999</c:v>
                </c:pt>
                <c:pt idx="878">
                  <c:v>1124.9739999999999</c:v>
                </c:pt>
                <c:pt idx="879">
                  <c:v>1126.069</c:v>
                </c:pt>
                <c:pt idx="880">
                  <c:v>1127.164</c:v>
                </c:pt>
                <c:pt idx="881">
                  <c:v>1128.259</c:v>
                </c:pt>
                <c:pt idx="882">
                  <c:v>1129.3530000000001</c:v>
                </c:pt>
                <c:pt idx="883">
                  <c:v>1130.4469999999999</c:v>
                </c:pt>
                <c:pt idx="884">
                  <c:v>1131.5409999999999</c:v>
                </c:pt>
                <c:pt idx="885">
                  <c:v>1132.635</c:v>
                </c:pt>
                <c:pt idx="886">
                  <c:v>1133.729</c:v>
                </c:pt>
                <c:pt idx="887">
                  <c:v>1134.8219999999999</c:v>
                </c:pt>
                <c:pt idx="888">
                  <c:v>1135.9159999999999</c:v>
                </c:pt>
                <c:pt idx="889">
                  <c:v>1137.009</c:v>
                </c:pt>
                <c:pt idx="890">
                  <c:v>1138.1020000000001</c:v>
                </c:pt>
                <c:pt idx="891">
                  <c:v>1139.1949999999999</c:v>
                </c:pt>
                <c:pt idx="892">
                  <c:v>1140.288</c:v>
                </c:pt>
                <c:pt idx="893">
                  <c:v>1141.3800000000001</c:v>
                </c:pt>
                <c:pt idx="894">
                  <c:v>1142.473</c:v>
                </c:pt>
                <c:pt idx="895">
                  <c:v>1143.5650000000001</c:v>
                </c:pt>
                <c:pt idx="896">
                  <c:v>1144.6569999999999</c:v>
                </c:pt>
                <c:pt idx="897">
                  <c:v>1145.749</c:v>
                </c:pt>
                <c:pt idx="898">
                  <c:v>1146.8409999999999</c:v>
                </c:pt>
                <c:pt idx="899">
                  <c:v>1147.932</c:v>
                </c:pt>
                <c:pt idx="900">
                  <c:v>1149.0239999999999</c:v>
                </c:pt>
                <c:pt idx="901">
                  <c:v>1150.115</c:v>
                </c:pt>
                <c:pt idx="902">
                  <c:v>1151.2059999999999</c:v>
                </c:pt>
                <c:pt idx="903">
                  <c:v>1152.297</c:v>
                </c:pt>
                <c:pt idx="904">
                  <c:v>1153.3879999999999</c:v>
                </c:pt>
                <c:pt idx="905">
                  <c:v>1154.479</c:v>
                </c:pt>
                <c:pt idx="906">
                  <c:v>1155.569</c:v>
                </c:pt>
                <c:pt idx="907">
                  <c:v>1156.6590000000001</c:v>
                </c:pt>
                <c:pt idx="908">
                  <c:v>1157.75</c:v>
                </c:pt>
                <c:pt idx="909">
                  <c:v>1158.8389999999999</c:v>
                </c:pt>
                <c:pt idx="910">
                  <c:v>1159.9290000000001</c:v>
                </c:pt>
                <c:pt idx="911">
                  <c:v>1161.019</c:v>
                </c:pt>
                <c:pt idx="912">
                  <c:v>1162.1079999999999</c:v>
                </c:pt>
                <c:pt idx="913">
                  <c:v>1163.1980000000001</c:v>
                </c:pt>
                <c:pt idx="914">
                  <c:v>1164.287</c:v>
                </c:pt>
                <c:pt idx="915">
                  <c:v>1165.376</c:v>
                </c:pt>
                <c:pt idx="916">
                  <c:v>1166.4649999999999</c:v>
                </c:pt>
                <c:pt idx="917">
                  <c:v>1167.5530000000001</c:v>
                </c:pt>
                <c:pt idx="918">
                  <c:v>1168.6420000000001</c:v>
                </c:pt>
                <c:pt idx="919">
                  <c:v>1169.73</c:v>
                </c:pt>
                <c:pt idx="920">
                  <c:v>1170.818</c:v>
                </c:pt>
                <c:pt idx="921">
                  <c:v>1171.9059999999999</c:v>
                </c:pt>
                <c:pt idx="922">
                  <c:v>1172.9939999999999</c:v>
                </c:pt>
                <c:pt idx="923">
                  <c:v>1174.0820000000001</c:v>
                </c:pt>
                <c:pt idx="924">
                  <c:v>1175.17</c:v>
                </c:pt>
                <c:pt idx="925">
                  <c:v>1176.2570000000001</c:v>
                </c:pt>
                <c:pt idx="926">
                  <c:v>1177.3440000000001</c:v>
                </c:pt>
                <c:pt idx="927">
                  <c:v>1178.431</c:v>
                </c:pt>
                <c:pt idx="928">
                  <c:v>1179.518</c:v>
                </c:pt>
                <c:pt idx="929">
                  <c:v>1180.605</c:v>
                </c:pt>
                <c:pt idx="930">
                  <c:v>1181.691</c:v>
                </c:pt>
                <c:pt idx="931">
                  <c:v>1182.778</c:v>
                </c:pt>
                <c:pt idx="932">
                  <c:v>1183.864</c:v>
                </c:pt>
                <c:pt idx="933">
                  <c:v>1184.95</c:v>
                </c:pt>
                <c:pt idx="934">
                  <c:v>1186.0360000000001</c:v>
                </c:pt>
                <c:pt idx="935">
                  <c:v>1187.1220000000001</c:v>
                </c:pt>
                <c:pt idx="936">
                  <c:v>1188.2070000000001</c:v>
                </c:pt>
                <c:pt idx="937">
                  <c:v>1189.2919999999999</c:v>
                </c:pt>
                <c:pt idx="938">
                  <c:v>1190.3779999999999</c:v>
                </c:pt>
                <c:pt idx="939">
                  <c:v>1191.463</c:v>
                </c:pt>
                <c:pt idx="940">
                  <c:v>1192.548</c:v>
                </c:pt>
                <c:pt idx="941">
                  <c:v>1193.6320000000001</c:v>
                </c:pt>
                <c:pt idx="942">
                  <c:v>1194.7170000000001</c:v>
                </c:pt>
                <c:pt idx="943">
                  <c:v>1195.8009999999999</c:v>
                </c:pt>
                <c:pt idx="944">
                  <c:v>1196.886</c:v>
                </c:pt>
                <c:pt idx="945">
                  <c:v>1197.97</c:v>
                </c:pt>
                <c:pt idx="946">
                  <c:v>1199.0540000000001</c:v>
                </c:pt>
                <c:pt idx="947">
                  <c:v>1200.1369999999999</c:v>
                </c:pt>
                <c:pt idx="948">
                  <c:v>1201.221</c:v>
                </c:pt>
                <c:pt idx="949">
                  <c:v>1202.3050000000001</c:v>
                </c:pt>
                <c:pt idx="950">
                  <c:v>1203.3879999999999</c:v>
                </c:pt>
                <c:pt idx="951">
                  <c:v>1204.471</c:v>
                </c:pt>
                <c:pt idx="952">
                  <c:v>1205.5540000000001</c:v>
                </c:pt>
                <c:pt idx="953">
                  <c:v>1206.6369999999999</c:v>
                </c:pt>
                <c:pt idx="954">
                  <c:v>1207.7190000000001</c:v>
                </c:pt>
                <c:pt idx="955">
                  <c:v>1208.8019999999999</c:v>
                </c:pt>
                <c:pt idx="956">
                  <c:v>1209.884</c:v>
                </c:pt>
                <c:pt idx="957">
                  <c:v>1210.9659999999999</c:v>
                </c:pt>
                <c:pt idx="958">
                  <c:v>1212.048</c:v>
                </c:pt>
                <c:pt idx="959">
                  <c:v>1213.1300000000001</c:v>
                </c:pt>
                <c:pt idx="960">
                  <c:v>1214.212</c:v>
                </c:pt>
                <c:pt idx="961">
                  <c:v>1215.2929999999999</c:v>
                </c:pt>
                <c:pt idx="962">
                  <c:v>1216.374</c:v>
                </c:pt>
                <c:pt idx="963">
                  <c:v>1217.4559999999999</c:v>
                </c:pt>
                <c:pt idx="964">
                  <c:v>1218.5360000000001</c:v>
                </c:pt>
                <c:pt idx="965">
                  <c:v>1219.617</c:v>
                </c:pt>
                <c:pt idx="966">
                  <c:v>1220.6980000000001</c:v>
                </c:pt>
                <c:pt idx="967">
                  <c:v>1221.778</c:v>
                </c:pt>
                <c:pt idx="968">
                  <c:v>1222.8589999999999</c:v>
                </c:pt>
                <c:pt idx="969">
                  <c:v>1223.9390000000001</c:v>
                </c:pt>
                <c:pt idx="970">
                  <c:v>1225.019</c:v>
                </c:pt>
                <c:pt idx="971">
                  <c:v>1226.0989999999999</c:v>
                </c:pt>
                <c:pt idx="972">
                  <c:v>1227.1780000000001</c:v>
                </c:pt>
                <c:pt idx="973">
                  <c:v>1228.258</c:v>
                </c:pt>
                <c:pt idx="974">
                  <c:v>1229.337</c:v>
                </c:pt>
                <c:pt idx="975">
                  <c:v>1230.4169999999999</c:v>
                </c:pt>
                <c:pt idx="976">
                  <c:v>1231.4960000000001</c:v>
                </c:pt>
                <c:pt idx="977">
                  <c:v>1232.5740000000001</c:v>
                </c:pt>
                <c:pt idx="978">
                  <c:v>1233.653</c:v>
                </c:pt>
                <c:pt idx="979">
                  <c:v>1234.732</c:v>
                </c:pt>
                <c:pt idx="980">
                  <c:v>1235.81</c:v>
                </c:pt>
                <c:pt idx="981">
                  <c:v>1236.8879999999999</c:v>
                </c:pt>
                <c:pt idx="982">
                  <c:v>1237.9659999999999</c:v>
                </c:pt>
                <c:pt idx="983">
                  <c:v>1239.0440000000001</c:v>
                </c:pt>
                <c:pt idx="984">
                  <c:v>1240.1220000000001</c:v>
                </c:pt>
                <c:pt idx="985">
                  <c:v>1241.1990000000001</c:v>
                </c:pt>
                <c:pt idx="986">
                  <c:v>1242.277</c:v>
                </c:pt>
                <c:pt idx="987">
                  <c:v>1243.354</c:v>
                </c:pt>
                <c:pt idx="988">
                  <c:v>1244.431</c:v>
                </c:pt>
                <c:pt idx="989">
                  <c:v>1245.508</c:v>
                </c:pt>
                <c:pt idx="990">
                  <c:v>1246.585</c:v>
                </c:pt>
                <c:pt idx="991">
                  <c:v>1247.6610000000001</c:v>
                </c:pt>
                <c:pt idx="992">
                  <c:v>1248.7380000000001</c:v>
                </c:pt>
                <c:pt idx="993">
                  <c:v>1249.8140000000001</c:v>
                </c:pt>
                <c:pt idx="994">
                  <c:v>1250.8900000000001</c:v>
                </c:pt>
                <c:pt idx="995">
                  <c:v>1251.9659999999999</c:v>
                </c:pt>
                <c:pt idx="996">
                  <c:v>1253.0419999999999</c:v>
                </c:pt>
                <c:pt idx="997">
                  <c:v>1254.117</c:v>
                </c:pt>
                <c:pt idx="998">
                  <c:v>1255.193</c:v>
                </c:pt>
                <c:pt idx="999">
                  <c:v>1256.268</c:v>
                </c:pt>
                <c:pt idx="1000">
                  <c:v>1257.3430000000001</c:v>
                </c:pt>
                <c:pt idx="1001">
                  <c:v>1258.4179999999999</c:v>
                </c:pt>
                <c:pt idx="1002">
                  <c:v>1259.4929999999999</c:v>
                </c:pt>
                <c:pt idx="1003">
                  <c:v>1260.567</c:v>
                </c:pt>
                <c:pt idx="1004">
                  <c:v>1261.6420000000001</c:v>
                </c:pt>
                <c:pt idx="1005">
                  <c:v>1262.7159999999999</c:v>
                </c:pt>
                <c:pt idx="1006">
                  <c:v>1263.79</c:v>
                </c:pt>
                <c:pt idx="1007">
                  <c:v>1264.864</c:v>
                </c:pt>
                <c:pt idx="1008">
                  <c:v>1265.9380000000001</c:v>
                </c:pt>
                <c:pt idx="1009">
                  <c:v>1267.011</c:v>
                </c:pt>
                <c:pt idx="1010">
                  <c:v>1268.085</c:v>
                </c:pt>
                <c:pt idx="1011">
                  <c:v>1269.1579999999999</c:v>
                </c:pt>
                <c:pt idx="1012">
                  <c:v>1270.231</c:v>
                </c:pt>
                <c:pt idx="1013">
                  <c:v>1271.3040000000001</c:v>
                </c:pt>
                <c:pt idx="1014">
                  <c:v>1272.377</c:v>
                </c:pt>
                <c:pt idx="1015">
                  <c:v>1273.45</c:v>
                </c:pt>
                <c:pt idx="1016">
                  <c:v>1274.5219999999999</c:v>
                </c:pt>
                <c:pt idx="1017">
                  <c:v>1275.5940000000001</c:v>
                </c:pt>
                <c:pt idx="1018">
                  <c:v>1276.6659999999999</c:v>
                </c:pt>
                <c:pt idx="1019">
                  <c:v>1277.7380000000001</c:v>
                </c:pt>
                <c:pt idx="1020">
                  <c:v>1278.81</c:v>
                </c:pt>
                <c:pt idx="1021">
                  <c:v>1279.8820000000001</c:v>
                </c:pt>
                <c:pt idx="1022">
                  <c:v>1280.953</c:v>
                </c:pt>
                <c:pt idx="1023">
                  <c:v>1282.0250000000001</c:v>
                </c:pt>
                <c:pt idx="1024">
                  <c:v>1283.096</c:v>
                </c:pt>
                <c:pt idx="1025">
                  <c:v>1284.1669999999999</c:v>
                </c:pt>
                <c:pt idx="1026">
                  <c:v>1285.2380000000001</c:v>
                </c:pt>
                <c:pt idx="1027">
                  <c:v>1286.308</c:v>
                </c:pt>
                <c:pt idx="1028">
                  <c:v>1287.3789999999999</c:v>
                </c:pt>
                <c:pt idx="1029">
                  <c:v>1288.4490000000001</c:v>
                </c:pt>
                <c:pt idx="1030">
                  <c:v>1289.519</c:v>
                </c:pt>
                <c:pt idx="1031">
                  <c:v>1290.5889999999999</c:v>
                </c:pt>
                <c:pt idx="1032">
                  <c:v>1291.6590000000001</c:v>
                </c:pt>
                <c:pt idx="1033">
                  <c:v>1292.729</c:v>
                </c:pt>
                <c:pt idx="1034">
                  <c:v>1293.798</c:v>
                </c:pt>
                <c:pt idx="1035">
                  <c:v>1294.8679999999999</c:v>
                </c:pt>
                <c:pt idx="1036">
                  <c:v>1295.9369999999999</c:v>
                </c:pt>
                <c:pt idx="1037">
                  <c:v>1297.0060000000001</c:v>
                </c:pt>
                <c:pt idx="1038">
                  <c:v>1298.075</c:v>
                </c:pt>
                <c:pt idx="1039">
                  <c:v>1299.143</c:v>
                </c:pt>
                <c:pt idx="1040">
                  <c:v>1300.212</c:v>
                </c:pt>
                <c:pt idx="1041">
                  <c:v>1301.28</c:v>
                </c:pt>
                <c:pt idx="1042">
                  <c:v>1302.348</c:v>
                </c:pt>
                <c:pt idx="1043">
                  <c:v>1303.4159999999999</c:v>
                </c:pt>
                <c:pt idx="1044">
                  <c:v>1304.4839999999999</c:v>
                </c:pt>
                <c:pt idx="1045">
                  <c:v>1305.5519999999999</c:v>
                </c:pt>
                <c:pt idx="1046">
                  <c:v>1306.6199999999999</c:v>
                </c:pt>
                <c:pt idx="1047">
                  <c:v>1307.6869999999999</c:v>
                </c:pt>
                <c:pt idx="1048">
                  <c:v>1308.7539999999999</c:v>
                </c:pt>
                <c:pt idx="1049">
                  <c:v>1309.8209999999999</c:v>
                </c:pt>
                <c:pt idx="1050">
                  <c:v>1310.8879999999999</c:v>
                </c:pt>
                <c:pt idx="1051">
                  <c:v>1311.9549999999999</c:v>
                </c:pt>
                <c:pt idx="1052">
                  <c:v>1313.021</c:v>
                </c:pt>
                <c:pt idx="1053">
                  <c:v>1314.088</c:v>
                </c:pt>
                <c:pt idx="1054">
                  <c:v>1315.154</c:v>
                </c:pt>
                <c:pt idx="1055">
                  <c:v>1316.22</c:v>
                </c:pt>
                <c:pt idx="1056">
                  <c:v>1317.2860000000001</c:v>
                </c:pt>
                <c:pt idx="1057">
                  <c:v>1318.3520000000001</c:v>
                </c:pt>
                <c:pt idx="1058">
                  <c:v>1319.4169999999999</c:v>
                </c:pt>
                <c:pt idx="1059">
                  <c:v>1320.4829999999999</c:v>
                </c:pt>
                <c:pt idx="1060">
                  <c:v>1321.548</c:v>
                </c:pt>
                <c:pt idx="1061">
                  <c:v>1322.6130000000001</c:v>
                </c:pt>
                <c:pt idx="1062">
                  <c:v>1323.6780000000001</c:v>
                </c:pt>
                <c:pt idx="1063">
                  <c:v>1324.7429999999999</c:v>
                </c:pt>
                <c:pt idx="1064">
                  <c:v>1325.807</c:v>
                </c:pt>
                <c:pt idx="1065">
                  <c:v>1326.8720000000001</c:v>
                </c:pt>
                <c:pt idx="1066">
                  <c:v>1327.9359999999999</c:v>
                </c:pt>
                <c:pt idx="1067">
                  <c:v>1329</c:v>
                </c:pt>
                <c:pt idx="1068">
                  <c:v>1330.0640000000001</c:v>
                </c:pt>
                <c:pt idx="1069">
                  <c:v>1331.1279999999999</c:v>
                </c:pt>
                <c:pt idx="1070">
                  <c:v>1332.191</c:v>
                </c:pt>
                <c:pt idx="1071">
                  <c:v>1333.2550000000001</c:v>
                </c:pt>
                <c:pt idx="1072">
                  <c:v>1334.318</c:v>
                </c:pt>
                <c:pt idx="1073">
                  <c:v>1335.3810000000001</c:v>
                </c:pt>
                <c:pt idx="1074">
                  <c:v>1336.444</c:v>
                </c:pt>
                <c:pt idx="1075">
                  <c:v>1337.5070000000001</c:v>
                </c:pt>
                <c:pt idx="1076">
                  <c:v>1338.569</c:v>
                </c:pt>
                <c:pt idx="1077">
                  <c:v>1339.6320000000001</c:v>
                </c:pt>
                <c:pt idx="1078">
                  <c:v>1340.694</c:v>
                </c:pt>
                <c:pt idx="1079">
                  <c:v>1341.7560000000001</c:v>
                </c:pt>
                <c:pt idx="1080">
                  <c:v>1342.818</c:v>
                </c:pt>
                <c:pt idx="1081">
                  <c:v>1343.88</c:v>
                </c:pt>
                <c:pt idx="1082">
                  <c:v>1344.941</c:v>
                </c:pt>
                <c:pt idx="1083">
                  <c:v>1346.0029999999999</c:v>
                </c:pt>
                <c:pt idx="1084">
                  <c:v>1347.0640000000001</c:v>
                </c:pt>
                <c:pt idx="1085">
                  <c:v>1348.125</c:v>
                </c:pt>
                <c:pt idx="1086">
                  <c:v>1349.1859999999999</c:v>
                </c:pt>
                <c:pt idx="1087">
                  <c:v>1350.2470000000001</c:v>
                </c:pt>
                <c:pt idx="1088">
                  <c:v>1351.308</c:v>
                </c:pt>
                <c:pt idx="1089">
                  <c:v>1352.3679999999999</c:v>
                </c:pt>
                <c:pt idx="1090">
                  <c:v>1353.4280000000001</c:v>
                </c:pt>
                <c:pt idx="1091">
                  <c:v>1354.489</c:v>
                </c:pt>
                <c:pt idx="1092">
                  <c:v>1355.549</c:v>
                </c:pt>
                <c:pt idx="1093">
                  <c:v>1356.6079999999999</c:v>
                </c:pt>
                <c:pt idx="1094">
                  <c:v>1357.6679999999999</c:v>
                </c:pt>
                <c:pt idx="1095">
                  <c:v>1358.7270000000001</c:v>
                </c:pt>
                <c:pt idx="1096">
                  <c:v>1359.787</c:v>
                </c:pt>
                <c:pt idx="1097">
                  <c:v>1360.846</c:v>
                </c:pt>
                <c:pt idx="1098">
                  <c:v>1361.905</c:v>
                </c:pt>
                <c:pt idx="1099">
                  <c:v>1362.9639999999999</c:v>
                </c:pt>
                <c:pt idx="1100">
                  <c:v>1364.0219999999999</c:v>
                </c:pt>
                <c:pt idx="1101">
                  <c:v>1365.0809999999999</c:v>
                </c:pt>
                <c:pt idx="1102">
                  <c:v>1366.1389999999999</c:v>
                </c:pt>
                <c:pt idx="1103">
                  <c:v>1367.1969999999999</c:v>
                </c:pt>
                <c:pt idx="1104">
                  <c:v>1368.2550000000001</c:v>
                </c:pt>
                <c:pt idx="1105">
                  <c:v>1369.3130000000001</c:v>
                </c:pt>
                <c:pt idx="1106">
                  <c:v>1370.3710000000001</c:v>
                </c:pt>
                <c:pt idx="1107">
                  <c:v>1371.4280000000001</c:v>
                </c:pt>
                <c:pt idx="1108">
                  <c:v>1372.4860000000001</c:v>
                </c:pt>
                <c:pt idx="1109">
                  <c:v>1373.5429999999999</c:v>
                </c:pt>
                <c:pt idx="1110">
                  <c:v>1374.6</c:v>
                </c:pt>
                <c:pt idx="1111">
                  <c:v>1375.6569999999999</c:v>
                </c:pt>
                <c:pt idx="1112">
                  <c:v>1376.713</c:v>
                </c:pt>
                <c:pt idx="1113">
                  <c:v>1377.77</c:v>
                </c:pt>
                <c:pt idx="1114">
                  <c:v>1378.826</c:v>
                </c:pt>
                <c:pt idx="1115">
                  <c:v>1379.8820000000001</c:v>
                </c:pt>
                <c:pt idx="1116">
                  <c:v>1380.9380000000001</c:v>
                </c:pt>
                <c:pt idx="1117">
                  <c:v>1381.9939999999999</c:v>
                </c:pt>
                <c:pt idx="1118">
                  <c:v>1383.05</c:v>
                </c:pt>
                <c:pt idx="1119">
                  <c:v>1384.106</c:v>
                </c:pt>
                <c:pt idx="1120">
                  <c:v>1385.1610000000001</c:v>
                </c:pt>
                <c:pt idx="1121">
                  <c:v>1386.2159999999999</c:v>
                </c:pt>
                <c:pt idx="1122">
                  <c:v>1387.271</c:v>
                </c:pt>
                <c:pt idx="1123">
                  <c:v>1388.326</c:v>
                </c:pt>
                <c:pt idx="1124">
                  <c:v>1389.3810000000001</c:v>
                </c:pt>
                <c:pt idx="1125">
                  <c:v>1390.4349999999999</c:v>
                </c:pt>
                <c:pt idx="1126">
                  <c:v>1391.49</c:v>
                </c:pt>
                <c:pt idx="1127">
                  <c:v>1392.5440000000001</c:v>
                </c:pt>
                <c:pt idx="1128">
                  <c:v>1393.598</c:v>
                </c:pt>
                <c:pt idx="1129">
                  <c:v>1394.652</c:v>
                </c:pt>
                <c:pt idx="1130">
                  <c:v>1395.7049999999999</c:v>
                </c:pt>
                <c:pt idx="1131">
                  <c:v>1396.759</c:v>
                </c:pt>
                <c:pt idx="1132">
                  <c:v>1397.8119999999999</c:v>
                </c:pt>
                <c:pt idx="1133">
                  <c:v>1398.866</c:v>
                </c:pt>
                <c:pt idx="1134">
                  <c:v>1399.9190000000001</c:v>
                </c:pt>
                <c:pt idx="1135">
                  <c:v>1400.972</c:v>
                </c:pt>
                <c:pt idx="1136">
                  <c:v>1402.0239999999999</c:v>
                </c:pt>
                <c:pt idx="1137">
                  <c:v>1403.077</c:v>
                </c:pt>
                <c:pt idx="1138">
                  <c:v>1404.1289999999999</c:v>
                </c:pt>
                <c:pt idx="1139">
                  <c:v>1405.181</c:v>
                </c:pt>
                <c:pt idx="1140">
                  <c:v>1406.2329999999999</c:v>
                </c:pt>
                <c:pt idx="1141">
                  <c:v>1407.2850000000001</c:v>
                </c:pt>
                <c:pt idx="1142">
                  <c:v>1408.337</c:v>
                </c:pt>
                <c:pt idx="1143">
                  <c:v>1409.3889999999999</c:v>
                </c:pt>
                <c:pt idx="1144">
                  <c:v>1410.44</c:v>
                </c:pt>
                <c:pt idx="1145">
                  <c:v>1411.491</c:v>
                </c:pt>
                <c:pt idx="1146">
                  <c:v>1412.5419999999999</c:v>
                </c:pt>
                <c:pt idx="1147">
                  <c:v>1413.5930000000001</c:v>
                </c:pt>
                <c:pt idx="1148">
                  <c:v>1414.644</c:v>
                </c:pt>
                <c:pt idx="1149">
                  <c:v>1415.6949999999999</c:v>
                </c:pt>
                <c:pt idx="1150">
                  <c:v>1416.7449999999999</c:v>
                </c:pt>
                <c:pt idx="1151">
                  <c:v>1417.7950000000001</c:v>
                </c:pt>
                <c:pt idx="1152">
                  <c:v>1418.845</c:v>
                </c:pt>
                <c:pt idx="1153">
                  <c:v>1419.895</c:v>
                </c:pt>
                <c:pt idx="1154">
                  <c:v>1420.9449999999999</c:v>
                </c:pt>
                <c:pt idx="1155">
                  <c:v>1421.9949999999999</c:v>
                </c:pt>
                <c:pt idx="1156">
                  <c:v>1423.0440000000001</c:v>
                </c:pt>
                <c:pt idx="1157">
                  <c:v>1424.0930000000001</c:v>
                </c:pt>
                <c:pt idx="1158">
                  <c:v>1425.1420000000001</c:v>
                </c:pt>
                <c:pt idx="1159">
                  <c:v>1426.191</c:v>
                </c:pt>
                <c:pt idx="1160">
                  <c:v>1427.24</c:v>
                </c:pt>
                <c:pt idx="1161">
                  <c:v>1428.289</c:v>
                </c:pt>
                <c:pt idx="1162">
                  <c:v>1429.337</c:v>
                </c:pt>
                <c:pt idx="1163">
                  <c:v>1430.385</c:v>
                </c:pt>
                <c:pt idx="1164">
                  <c:v>1431.433</c:v>
                </c:pt>
                <c:pt idx="1165">
                  <c:v>1432.481</c:v>
                </c:pt>
                <c:pt idx="1166">
                  <c:v>1433.529</c:v>
                </c:pt>
                <c:pt idx="1167">
                  <c:v>1434.577</c:v>
                </c:pt>
                <c:pt idx="1168">
                  <c:v>1435.624</c:v>
                </c:pt>
                <c:pt idx="1169">
                  <c:v>1436.672</c:v>
                </c:pt>
                <c:pt idx="1170">
                  <c:v>1437.7190000000001</c:v>
                </c:pt>
                <c:pt idx="1171">
                  <c:v>1438.7660000000001</c:v>
                </c:pt>
                <c:pt idx="1172">
                  <c:v>1439.8119999999999</c:v>
                </c:pt>
                <c:pt idx="1173">
                  <c:v>1440.8589999999999</c:v>
                </c:pt>
                <c:pt idx="1174">
                  <c:v>1441.905</c:v>
                </c:pt>
                <c:pt idx="1175">
                  <c:v>1442.952</c:v>
                </c:pt>
                <c:pt idx="1176">
                  <c:v>1443.998</c:v>
                </c:pt>
                <c:pt idx="1177">
                  <c:v>1445.0440000000001</c:v>
                </c:pt>
                <c:pt idx="1178">
                  <c:v>1446.09</c:v>
                </c:pt>
                <c:pt idx="1179">
                  <c:v>1447.135</c:v>
                </c:pt>
                <c:pt idx="1180">
                  <c:v>1448.181</c:v>
                </c:pt>
                <c:pt idx="1181">
                  <c:v>1449.2260000000001</c:v>
                </c:pt>
                <c:pt idx="1182">
                  <c:v>1450.271</c:v>
                </c:pt>
                <c:pt idx="1183">
                  <c:v>1451.316</c:v>
                </c:pt>
                <c:pt idx="1184">
                  <c:v>1452.3610000000001</c:v>
                </c:pt>
                <c:pt idx="1185">
                  <c:v>1453.405</c:v>
                </c:pt>
                <c:pt idx="1186">
                  <c:v>1454.45</c:v>
                </c:pt>
                <c:pt idx="1187">
                  <c:v>1455.4939999999999</c:v>
                </c:pt>
                <c:pt idx="1188">
                  <c:v>1456.538</c:v>
                </c:pt>
                <c:pt idx="1189">
                  <c:v>1457.5820000000001</c:v>
                </c:pt>
                <c:pt idx="1190">
                  <c:v>1458.626</c:v>
                </c:pt>
                <c:pt idx="1191">
                  <c:v>1459.67</c:v>
                </c:pt>
                <c:pt idx="1192">
                  <c:v>1460.713</c:v>
                </c:pt>
                <c:pt idx="1193">
                  <c:v>1461.7570000000001</c:v>
                </c:pt>
                <c:pt idx="1194">
                  <c:v>1462.8</c:v>
                </c:pt>
                <c:pt idx="1195">
                  <c:v>1463.8430000000001</c:v>
                </c:pt>
                <c:pt idx="1196">
                  <c:v>1464.886</c:v>
                </c:pt>
                <c:pt idx="1197">
                  <c:v>1465.9280000000001</c:v>
                </c:pt>
                <c:pt idx="1198">
                  <c:v>1466.971</c:v>
                </c:pt>
                <c:pt idx="1199">
                  <c:v>1468.0129999999999</c:v>
                </c:pt>
                <c:pt idx="1200">
                  <c:v>1469.0550000000001</c:v>
                </c:pt>
                <c:pt idx="1201">
                  <c:v>1470.097</c:v>
                </c:pt>
                <c:pt idx="1202">
                  <c:v>1471.1389999999999</c:v>
                </c:pt>
                <c:pt idx="1203">
                  <c:v>1472.181</c:v>
                </c:pt>
                <c:pt idx="1204">
                  <c:v>1473.222</c:v>
                </c:pt>
                <c:pt idx="1205">
                  <c:v>1474.2629999999999</c:v>
                </c:pt>
                <c:pt idx="1206">
                  <c:v>1475.3050000000001</c:v>
                </c:pt>
                <c:pt idx="1207">
                  <c:v>1476.346</c:v>
                </c:pt>
                <c:pt idx="1208">
                  <c:v>1477.386</c:v>
                </c:pt>
                <c:pt idx="1209">
                  <c:v>1478.4269999999999</c:v>
                </c:pt>
                <c:pt idx="1210">
                  <c:v>1479.4680000000001</c:v>
                </c:pt>
                <c:pt idx="1211">
                  <c:v>1480.508</c:v>
                </c:pt>
                <c:pt idx="1212">
                  <c:v>1481.548</c:v>
                </c:pt>
                <c:pt idx="1213">
                  <c:v>1482.588</c:v>
                </c:pt>
                <c:pt idx="1214">
                  <c:v>1483.6279999999999</c:v>
                </c:pt>
                <c:pt idx="1215">
                  <c:v>1484.6679999999999</c:v>
                </c:pt>
                <c:pt idx="1216">
                  <c:v>1485.7070000000001</c:v>
                </c:pt>
                <c:pt idx="1217">
                  <c:v>1486.7470000000001</c:v>
                </c:pt>
                <c:pt idx="1218">
                  <c:v>1487.7860000000001</c:v>
                </c:pt>
                <c:pt idx="1219">
                  <c:v>1488.825</c:v>
                </c:pt>
                <c:pt idx="1220">
                  <c:v>1489.864</c:v>
                </c:pt>
                <c:pt idx="1221">
                  <c:v>1490.902</c:v>
                </c:pt>
                <c:pt idx="1222">
                  <c:v>1491.941</c:v>
                </c:pt>
                <c:pt idx="1223">
                  <c:v>1492.979</c:v>
                </c:pt>
                <c:pt idx="1224">
                  <c:v>1494.0170000000001</c:v>
                </c:pt>
                <c:pt idx="1225">
                  <c:v>1495.0550000000001</c:v>
                </c:pt>
                <c:pt idx="1226">
                  <c:v>1496.0930000000001</c:v>
                </c:pt>
                <c:pt idx="1227">
                  <c:v>1497.1310000000001</c:v>
                </c:pt>
                <c:pt idx="1228">
                  <c:v>1498.1679999999999</c:v>
                </c:pt>
                <c:pt idx="1229">
                  <c:v>1499.2059999999999</c:v>
                </c:pt>
                <c:pt idx="1230">
                  <c:v>1500.2429999999999</c:v>
                </c:pt>
                <c:pt idx="1231">
                  <c:v>1501.28</c:v>
                </c:pt>
                <c:pt idx="1232">
                  <c:v>1502.317</c:v>
                </c:pt>
                <c:pt idx="1233">
                  <c:v>1503.354</c:v>
                </c:pt>
                <c:pt idx="1234">
                  <c:v>1504.39</c:v>
                </c:pt>
                <c:pt idx="1235">
                  <c:v>1505.4259999999999</c:v>
                </c:pt>
                <c:pt idx="1236">
                  <c:v>1506.463</c:v>
                </c:pt>
                <c:pt idx="1237">
                  <c:v>1507.499</c:v>
                </c:pt>
                <c:pt idx="1238">
                  <c:v>1508.5350000000001</c:v>
                </c:pt>
                <c:pt idx="1239">
                  <c:v>1509.57</c:v>
                </c:pt>
                <c:pt idx="1240">
                  <c:v>1510.606</c:v>
                </c:pt>
                <c:pt idx="1241">
                  <c:v>1511.6410000000001</c:v>
                </c:pt>
                <c:pt idx="1242">
                  <c:v>1512.6759999999999</c:v>
                </c:pt>
                <c:pt idx="1243">
                  <c:v>1513.711</c:v>
                </c:pt>
                <c:pt idx="1244">
                  <c:v>1514.7460000000001</c:v>
                </c:pt>
                <c:pt idx="1245">
                  <c:v>1515.7809999999999</c:v>
                </c:pt>
                <c:pt idx="1246">
                  <c:v>1516.816</c:v>
                </c:pt>
                <c:pt idx="1247">
                  <c:v>1517.85</c:v>
                </c:pt>
                <c:pt idx="1248">
                  <c:v>1518.884</c:v>
                </c:pt>
                <c:pt idx="1249">
                  <c:v>1519.9179999999999</c:v>
                </c:pt>
                <c:pt idx="1250">
                  <c:v>1520.952</c:v>
                </c:pt>
                <c:pt idx="1251">
                  <c:v>1521.9860000000001</c:v>
                </c:pt>
                <c:pt idx="1252">
                  <c:v>1523.019</c:v>
                </c:pt>
                <c:pt idx="1253">
                  <c:v>1524.0530000000001</c:v>
                </c:pt>
                <c:pt idx="1254">
                  <c:v>1525.086</c:v>
                </c:pt>
                <c:pt idx="1255">
                  <c:v>1526.1189999999999</c:v>
                </c:pt>
                <c:pt idx="1256">
                  <c:v>1527.152</c:v>
                </c:pt>
                <c:pt idx="1257">
                  <c:v>1528.1849999999999</c:v>
                </c:pt>
                <c:pt idx="1258">
                  <c:v>1529.2170000000001</c:v>
                </c:pt>
                <c:pt idx="1259">
                  <c:v>1530.25</c:v>
                </c:pt>
                <c:pt idx="1260">
                  <c:v>1531.2819999999999</c:v>
                </c:pt>
                <c:pt idx="1261">
                  <c:v>1532.3140000000001</c:v>
                </c:pt>
                <c:pt idx="1262">
                  <c:v>1533.346</c:v>
                </c:pt>
                <c:pt idx="1263">
                  <c:v>1534.377</c:v>
                </c:pt>
                <c:pt idx="1264">
                  <c:v>1535.4090000000001</c:v>
                </c:pt>
                <c:pt idx="1265">
                  <c:v>1536.44</c:v>
                </c:pt>
                <c:pt idx="1266">
                  <c:v>1537.472</c:v>
                </c:pt>
                <c:pt idx="1267">
                  <c:v>1538.5029999999999</c:v>
                </c:pt>
                <c:pt idx="1268">
                  <c:v>1539.5340000000001</c:v>
                </c:pt>
                <c:pt idx="1269">
                  <c:v>1540.5640000000001</c:v>
                </c:pt>
                <c:pt idx="1270">
                  <c:v>1541.595</c:v>
                </c:pt>
                <c:pt idx="1271">
                  <c:v>1542.625</c:v>
                </c:pt>
                <c:pt idx="1272">
                  <c:v>1543.6559999999999</c:v>
                </c:pt>
                <c:pt idx="1273">
                  <c:v>1544.6859999999999</c:v>
                </c:pt>
                <c:pt idx="1274">
                  <c:v>1545.7159999999999</c:v>
                </c:pt>
                <c:pt idx="1275">
                  <c:v>1546.7449999999999</c:v>
                </c:pt>
                <c:pt idx="1276">
                  <c:v>1547.7750000000001</c:v>
                </c:pt>
                <c:pt idx="1277">
                  <c:v>1548.8040000000001</c:v>
                </c:pt>
                <c:pt idx="1278">
                  <c:v>1549.8340000000001</c:v>
                </c:pt>
                <c:pt idx="1279">
                  <c:v>1550.8630000000001</c:v>
                </c:pt>
                <c:pt idx="1280">
                  <c:v>1551.8920000000001</c:v>
                </c:pt>
                <c:pt idx="1281">
                  <c:v>1552.92</c:v>
                </c:pt>
                <c:pt idx="1282">
                  <c:v>1553.9490000000001</c:v>
                </c:pt>
                <c:pt idx="1283">
                  <c:v>1554.9770000000001</c:v>
                </c:pt>
                <c:pt idx="1284">
                  <c:v>1556.0060000000001</c:v>
                </c:pt>
                <c:pt idx="1285">
                  <c:v>1557.0340000000001</c:v>
                </c:pt>
                <c:pt idx="1286">
                  <c:v>1558.0619999999999</c:v>
                </c:pt>
                <c:pt idx="1287">
                  <c:v>1559.0889999999999</c:v>
                </c:pt>
                <c:pt idx="1288">
                  <c:v>1560.117</c:v>
                </c:pt>
                <c:pt idx="1289">
                  <c:v>1561.144</c:v>
                </c:pt>
                <c:pt idx="1290">
                  <c:v>1562.172</c:v>
                </c:pt>
                <c:pt idx="1291">
                  <c:v>1563.1990000000001</c:v>
                </c:pt>
                <c:pt idx="1292">
                  <c:v>1564.2260000000001</c:v>
                </c:pt>
                <c:pt idx="1293">
                  <c:v>1565.252</c:v>
                </c:pt>
                <c:pt idx="1294">
                  <c:v>1566.279</c:v>
                </c:pt>
                <c:pt idx="1295">
                  <c:v>1567.3050000000001</c:v>
                </c:pt>
                <c:pt idx="1296">
                  <c:v>1568.3320000000001</c:v>
                </c:pt>
                <c:pt idx="1297">
                  <c:v>1569.3579999999999</c:v>
                </c:pt>
                <c:pt idx="1298">
                  <c:v>1570.384</c:v>
                </c:pt>
              </c:numCache>
            </c:numRef>
          </c:xVal>
          <c:yVal>
            <c:numRef>
              <c:f>'Calcite__R040170-3__Raman__514_'!$C$5:$C$1303</c:f>
              <c:numCache>
                <c:formatCode>0.00E+00</c:formatCode>
                <c:ptCount val="1299"/>
                <c:pt idx="0">
                  <c:v>0</c:v>
                </c:pt>
                <c:pt idx="1">
                  <c:v>0.13154300000000002</c:v>
                </c:pt>
                <c:pt idx="2">
                  <c:v>12.42207</c:v>
                </c:pt>
                <c:pt idx="3">
                  <c:v>38.111720000000005</c:v>
                </c:pt>
                <c:pt idx="4">
                  <c:v>31.633109999999999</c:v>
                </c:pt>
                <c:pt idx="5">
                  <c:v>27.602050000000002</c:v>
                </c:pt>
                <c:pt idx="6">
                  <c:v>3.7461910000000005</c:v>
                </c:pt>
                <c:pt idx="7">
                  <c:v>2.1542970000000001</c:v>
                </c:pt>
                <c:pt idx="8">
                  <c:v>28.11553</c:v>
                </c:pt>
                <c:pt idx="9">
                  <c:v>7.392968999999999</c:v>
                </c:pt>
                <c:pt idx="10">
                  <c:v>12.229980000000001</c:v>
                </c:pt>
                <c:pt idx="11">
                  <c:v>11.789449999999999</c:v>
                </c:pt>
                <c:pt idx="12">
                  <c:v>11.541410000000001</c:v>
                </c:pt>
                <c:pt idx="13">
                  <c:v>12.861619999999998</c:v>
                </c:pt>
                <c:pt idx="14">
                  <c:v>30.630270000000003</c:v>
                </c:pt>
                <c:pt idx="15">
                  <c:v>29.331150000000001</c:v>
                </c:pt>
                <c:pt idx="16">
                  <c:v>35.550779999999996</c:v>
                </c:pt>
                <c:pt idx="17">
                  <c:v>31.07695</c:v>
                </c:pt>
                <c:pt idx="18">
                  <c:v>29.4998</c:v>
                </c:pt>
                <c:pt idx="19">
                  <c:v>33.81035</c:v>
                </c:pt>
                <c:pt idx="20">
                  <c:v>43.700589999999998</c:v>
                </c:pt>
                <c:pt idx="21">
                  <c:v>54.263869999999997</c:v>
                </c:pt>
                <c:pt idx="22">
                  <c:v>63.094039999999993</c:v>
                </c:pt>
                <c:pt idx="23">
                  <c:v>71.986040000000003</c:v>
                </c:pt>
                <c:pt idx="24">
                  <c:v>80.835160000000002</c:v>
                </c:pt>
                <c:pt idx="25">
                  <c:v>95.237210000000005</c:v>
                </c:pt>
                <c:pt idx="26">
                  <c:v>111.0886</c:v>
                </c:pt>
                <c:pt idx="27">
                  <c:v>129.08610000000002</c:v>
                </c:pt>
                <c:pt idx="28">
                  <c:v>157.62719999999999</c:v>
                </c:pt>
                <c:pt idx="29">
                  <c:v>202.70940000000002</c:v>
                </c:pt>
                <c:pt idx="30">
                  <c:v>230.53090000000003</c:v>
                </c:pt>
                <c:pt idx="31">
                  <c:v>273.8888</c:v>
                </c:pt>
                <c:pt idx="32">
                  <c:v>333.3809</c:v>
                </c:pt>
                <c:pt idx="33">
                  <c:v>381.50490000000002</c:v>
                </c:pt>
                <c:pt idx="34">
                  <c:v>450.65860000000004</c:v>
                </c:pt>
                <c:pt idx="35">
                  <c:v>490.2398</c:v>
                </c:pt>
                <c:pt idx="36">
                  <c:v>535.04740000000004</c:v>
                </c:pt>
                <c:pt idx="37">
                  <c:v>556.07950000000005</c:v>
                </c:pt>
                <c:pt idx="38">
                  <c:v>585.73490000000004</c:v>
                </c:pt>
                <c:pt idx="39">
                  <c:v>573.41229999999996</c:v>
                </c:pt>
                <c:pt idx="40">
                  <c:v>550.81040000000007</c:v>
                </c:pt>
                <c:pt idx="41">
                  <c:v>499.92809999999997</c:v>
                </c:pt>
                <c:pt idx="42">
                  <c:v>442.06530000000004</c:v>
                </c:pt>
                <c:pt idx="43">
                  <c:v>399.22050000000002</c:v>
                </c:pt>
                <c:pt idx="44">
                  <c:v>345.49360000000001</c:v>
                </c:pt>
                <c:pt idx="45">
                  <c:v>315.08319999999998</c:v>
                </c:pt>
                <c:pt idx="46">
                  <c:v>249.1891</c:v>
                </c:pt>
                <c:pt idx="47">
                  <c:v>203.81030000000001</c:v>
                </c:pt>
                <c:pt idx="48">
                  <c:v>163.84610000000001</c:v>
                </c:pt>
                <c:pt idx="49">
                  <c:v>134.7961</c:v>
                </c:pt>
                <c:pt idx="50">
                  <c:v>108.8596</c:v>
                </c:pt>
                <c:pt idx="51">
                  <c:v>90.636040000000008</c:v>
                </c:pt>
                <c:pt idx="52">
                  <c:v>85.128999999999991</c:v>
                </c:pt>
                <c:pt idx="53">
                  <c:v>77.333889999999997</c:v>
                </c:pt>
                <c:pt idx="54">
                  <c:v>60.15117</c:v>
                </c:pt>
                <c:pt idx="55">
                  <c:v>54.880859999999998</c:v>
                </c:pt>
                <c:pt idx="56">
                  <c:v>41.928219999999996</c:v>
                </c:pt>
                <c:pt idx="57">
                  <c:v>42.885449999999999</c:v>
                </c:pt>
                <c:pt idx="58">
                  <c:v>37.560449999999996</c:v>
                </c:pt>
                <c:pt idx="59">
                  <c:v>36.65</c:v>
                </c:pt>
                <c:pt idx="60">
                  <c:v>31.847359999999998</c:v>
                </c:pt>
                <c:pt idx="61">
                  <c:v>34.940919999999998</c:v>
                </c:pt>
                <c:pt idx="62">
                  <c:v>22.650389999999998</c:v>
                </c:pt>
                <c:pt idx="63">
                  <c:v>29.174799999999998</c:v>
                </c:pt>
                <c:pt idx="64">
                  <c:v>30.400290000000002</c:v>
                </c:pt>
                <c:pt idx="65">
                  <c:v>25.532419999999998</c:v>
                </c:pt>
                <c:pt idx="66">
                  <c:v>32.566209999999998</c:v>
                </c:pt>
                <c:pt idx="67">
                  <c:v>20.205760000000001</c:v>
                </c:pt>
                <c:pt idx="68">
                  <c:v>19.347460000000002</c:v>
                </c:pt>
                <c:pt idx="69">
                  <c:v>37.091410000000003</c:v>
                </c:pt>
                <c:pt idx="70">
                  <c:v>27.0459</c:v>
                </c:pt>
                <c:pt idx="71">
                  <c:v>22.003610000000002</c:v>
                </c:pt>
                <c:pt idx="72">
                  <c:v>26.465820000000001</c:v>
                </c:pt>
                <c:pt idx="73">
                  <c:v>17.935839999999999</c:v>
                </c:pt>
                <c:pt idx="74">
                  <c:v>39.70908</c:v>
                </c:pt>
                <c:pt idx="75">
                  <c:v>27.185939999999999</c:v>
                </c:pt>
                <c:pt idx="76">
                  <c:v>25.966109999999997</c:v>
                </c:pt>
                <c:pt idx="77">
                  <c:v>38.65</c:v>
                </c:pt>
                <c:pt idx="78">
                  <c:v>27.837400000000002</c:v>
                </c:pt>
                <c:pt idx="79">
                  <c:v>34.529389999999999</c:v>
                </c:pt>
                <c:pt idx="80">
                  <c:v>26.825979999999998</c:v>
                </c:pt>
                <c:pt idx="81">
                  <c:v>28.233789999999999</c:v>
                </c:pt>
                <c:pt idx="82">
                  <c:v>22.045020000000001</c:v>
                </c:pt>
                <c:pt idx="83">
                  <c:v>22.359670000000001</c:v>
                </c:pt>
                <c:pt idx="84">
                  <c:v>20.277930000000001</c:v>
                </c:pt>
                <c:pt idx="85">
                  <c:v>26.00215</c:v>
                </c:pt>
                <c:pt idx="86">
                  <c:v>29.535640000000001</c:v>
                </c:pt>
                <c:pt idx="87">
                  <c:v>39.673050000000003</c:v>
                </c:pt>
                <c:pt idx="88">
                  <c:v>23.41357</c:v>
                </c:pt>
                <c:pt idx="89">
                  <c:v>25.657229999999998</c:v>
                </c:pt>
                <c:pt idx="90">
                  <c:v>20.40391</c:v>
                </c:pt>
                <c:pt idx="91">
                  <c:v>24.053519999999999</c:v>
                </c:pt>
                <c:pt idx="92">
                  <c:v>28.205959999999997</c:v>
                </c:pt>
                <c:pt idx="93">
                  <c:v>34.361229999999999</c:v>
                </c:pt>
                <c:pt idx="94">
                  <c:v>40.521090000000001</c:v>
                </c:pt>
                <c:pt idx="95">
                  <c:v>42.802250000000001</c:v>
                </c:pt>
                <c:pt idx="96">
                  <c:v>43.152050000000003</c:v>
                </c:pt>
                <c:pt idx="97">
                  <c:v>42.921390000000002</c:v>
                </c:pt>
                <c:pt idx="98">
                  <c:v>40.593159999999997</c:v>
                </c:pt>
                <c:pt idx="99">
                  <c:v>41.012500000000003</c:v>
                </c:pt>
                <c:pt idx="100">
                  <c:v>35.444920000000003</c:v>
                </c:pt>
                <c:pt idx="101">
                  <c:v>41.825200000000002</c:v>
                </c:pt>
                <c:pt idx="102">
                  <c:v>46.607520000000001</c:v>
                </c:pt>
                <c:pt idx="103">
                  <c:v>51.389160000000004</c:v>
                </c:pt>
                <c:pt idx="104">
                  <c:v>39.674019999999999</c:v>
                </c:pt>
                <c:pt idx="105">
                  <c:v>49.861910000000002</c:v>
                </c:pt>
                <c:pt idx="106">
                  <c:v>60.452440000000003</c:v>
                </c:pt>
                <c:pt idx="107">
                  <c:v>59.000390000000003</c:v>
                </c:pt>
                <c:pt idx="108">
                  <c:v>71.394530000000003</c:v>
                </c:pt>
                <c:pt idx="109">
                  <c:v>65.691600000000008</c:v>
                </c:pt>
                <c:pt idx="110">
                  <c:v>74.244240000000005</c:v>
                </c:pt>
                <c:pt idx="111">
                  <c:v>75.64833999999999</c:v>
                </c:pt>
                <c:pt idx="112">
                  <c:v>83.5167</c:v>
                </c:pt>
                <c:pt idx="113">
                  <c:v>91.67528999999999</c:v>
                </c:pt>
                <c:pt idx="114">
                  <c:v>102.56829999999999</c:v>
                </c:pt>
                <c:pt idx="115">
                  <c:v>111.36069999999999</c:v>
                </c:pt>
                <c:pt idx="116">
                  <c:v>122.92270000000001</c:v>
                </c:pt>
                <c:pt idx="117">
                  <c:v>132.34120000000001</c:v>
                </c:pt>
                <c:pt idx="118">
                  <c:v>146.04149999999998</c:v>
                </c:pt>
                <c:pt idx="119">
                  <c:v>157.0667</c:v>
                </c:pt>
                <c:pt idx="120">
                  <c:v>169.5394</c:v>
                </c:pt>
                <c:pt idx="121">
                  <c:v>181.20179999999999</c:v>
                </c:pt>
                <c:pt idx="122">
                  <c:v>195.79990000000001</c:v>
                </c:pt>
                <c:pt idx="123">
                  <c:v>207.1241</c:v>
                </c:pt>
                <c:pt idx="124">
                  <c:v>227.6431</c:v>
                </c:pt>
                <c:pt idx="125">
                  <c:v>253.68539999999999</c:v>
                </c:pt>
                <c:pt idx="126">
                  <c:v>291.7749</c:v>
                </c:pt>
                <c:pt idx="127">
                  <c:v>322.65230000000003</c:v>
                </c:pt>
                <c:pt idx="128">
                  <c:v>352.7525</c:v>
                </c:pt>
                <c:pt idx="129">
                  <c:v>388.06740000000002</c:v>
                </c:pt>
                <c:pt idx="130">
                  <c:v>442.71519999999998</c:v>
                </c:pt>
                <c:pt idx="131">
                  <c:v>505.87619999999998</c:v>
                </c:pt>
                <c:pt idx="132">
                  <c:v>582.54790000000003</c:v>
                </c:pt>
                <c:pt idx="133">
                  <c:v>667.43540000000007</c:v>
                </c:pt>
                <c:pt idx="134">
                  <c:v>764.07370000000003</c:v>
                </c:pt>
                <c:pt idx="135">
                  <c:v>863.17360000000008</c:v>
                </c:pt>
                <c:pt idx="136">
                  <c:v>976.28169999999989</c:v>
                </c:pt>
                <c:pt idx="137">
                  <c:v>1086.9969999999998</c:v>
                </c:pt>
                <c:pt idx="138">
                  <c:v>1208.521</c:v>
                </c:pt>
                <c:pt idx="139">
                  <c:v>1292.76</c:v>
                </c:pt>
                <c:pt idx="140">
                  <c:v>1377.1979999999999</c:v>
                </c:pt>
                <c:pt idx="141">
                  <c:v>1427.0409999999999</c:v>
                </c:pt>
                <c:pt idx="142">
                  <c:v>1435.636</c:v>
                </c:pt>
                <c:pt idx="143">
                  <c:v>1401.5909999999999</c:v>
                </c:pt>
                <c:pt idx="144">
                  <c:v>1344.0809999999999</c:v>
                </c:pt>
                <c:pt idx="145">
                  <c:v>1247.778</c:v>
                </c:pt>
                <c:pt idx="146">
                  <c:v>1143.749</c:v>
                </c:pt>
                <c:pt idx="147">
                  <c:v>1022.124</c:v>
                </c:pt>
                <c:pt idx="148">
                  <c:v>922.50350000000003</c:v>
                </c:pt>
                <c:pt idx="149">
                  <c:v>808.68740000000003</c:v>
                </c:pt>
                <c:pt idx="150">
                  <c:v>686.57460000000003</c:v>
                </c:pt>
                <c:pt idx="151">
                  <c:v>595.86580000000004</c:v>
                </c:pt>
                <c:pt idx="152">
                  <c:v>506.66030000000001</c:v>
                </c:pt>
                <c:pt idx="153">
                  <c:v>423.65839999999997</c:v>
                </c:pt>
                <c:pt idx="154">
                  <c:v>376.95979999999997</c:v>
                </c:pt>
                <c:pt idx="155">
                  <c:v>327.46420000000001</c:v>
                </c:pt>
                <c:pt idx="156">
                  <c:v>275.87299999999999</c:v>
                </c:pt>
                <c:pt idx="157">
                  <c:v>253.5848</c:v>
                </c:pt>
                <c:pt idx="158">
                  <c:v>214.41210000000001</c:v>
                </c:pt>
                <c:pt idx="159">
                  <c:v>207.72880000000001</c:v>
                </c:pt>
                <c:pt idx="160">
                  <c:v>171.64789999999999</c:v>
                </c:pt>
                <c:pt idx="161">
                  <c:v>164.767</c:v>
                </c:pt>
                <c:pt idx="162">
                  <c:v>144.79069999999999</c:v>
                </c:pt>
                <c:pt idx="163">
                  <c:v>136.81659999999999</c:v>
                </c:pt>
                <c:pt idx="164">
                  <c:v>120.54469999999999</c:v>
                </c:pt>
                <c:pt idx="165">
                  <c:v>120.1748</c:v>
                </c:pt>
                <c:pt idx="166">
                  <c:v>105.8068</c:v>
                </c:pt>
                <c:pt idx="167">
                  <c:v>74.741990000000001</c:v>
                </c:pt>
                <c:pt idx="168">
                  <c:v>78.378909999999991</c:v>
                </c:pt>
                <c:pt idx="169">
                  <c:v>64.117379999999997</c:v>
                </c:pt>
                <c:pt idx="170">
                  <c:v>75.695610000000002</c:v>
                </c:pt>
                <c:pt idx="171">
                  <c:v>67.84102</c:v>
                </c:pt>
                <c:pt idx="172">
                  <c:v>65.58583999999999</c:v>
                </c:pt>
                <c:pt idx="173">
                  <c:v>52.831150000000001</c:v>
                </c:pt>
                <c:pt idx="174">
                  <c:v>52.778030000000001</c:v>
                </c:pt>
                <c:pt idx="175">
                  <c:v>46.72607</c:v>
                </c:pt>
                <c:pt idx="176">
                  <c:v>46.6751</c:v>
                </c:pt>
                <c:pt idx="177">
                  <c:v>39.425200000000004</c:v>
                </c:pt>
                <c:pt idx="178">
                  <c:v>42.876269999999998</c:v>
                </c:pt>
                <c:pt idx="179">
                  <c:v>44.928319999999999</c:v>
                </c:pt>
                <c:pt idx="180">
                  <c:v>41.28105</c:v>
                </c:pt>
                <c:pt idx="181">
                  <c:v>35.534769999999995</c:v>
                </c:pt>
                <c:pt idx="182">
                  <c:v>33.289159999999995</c:v>
                </c:pt>
                <c:pt idx="183">
                  <c:v>25.344239999999999</c:v>
                </c:pt>
                <c:pt idx="184">
                  <c:v>24.600100000000001</c:v>
                </c:pt>
                <c:pt idx="185">
                  <c:v>32.556539999999998</c:v>
                </c:pt>
                <c:pt idx="186">
                  <c:v>26.113670000000003</c:v>
                </c:pt>
                <c:pt idx="187">
                  <c:v>16.77139</c:v>
                </c:pt>
                <c:pt idx="188">
                  <c:v>27.330660000000002</c:v>
                </c:pt>
                <c:pt idx="189">
                  <c:v>21.489650000000001</c:v>
                </c:pt>
                <c:pt idx="190">
                  <c:v>7.2491209999999997</c:v>
                </c:pt>
                <c:pt idx="191">
                  <c:v>20.508980000000001</c:v>
                </c:pt>
                <c:pt idx="192">
                  <c:v>13.269630000000001</c:v>
                </c:pt>
                <c:pt idx="193">
                  <c:v>27.330570000000002</c:v>
                </c:pt>
                <c:pt idx="194">
                  <c:v>11.491800000000001</c:v>
                </c:pt>
                <c:pt idx="195">
                  <c:v>20.453710000000001</c:v>
                </c:pt>
                <c:pt idx="196">
                  <c:v>8.5160160000000005</c:v>
                </c:pt>
                <c:pt idx="197">
                  <c:v>6.878711</c:v>
                </c:pt>
                <c:pt idx="198">
                  <c:v>4.741797</c:v>
                </c:pt>
                <c:pt idx="199">
                  <c:v>19.686519999999998</c:v>
                </c:pt>
                <c:pt idx="200">
                  <c:v>19.95</c:v>
                </c:pt>
                <c:pt idx="201">
                  <c:v>11.03838</c:v>
                </c:pt>
                <c:pt idx="202">
                  <c:v>9.6024410000000007</c:v>
                </c:pt>
                <c:pt idx="203">
                  <c:v>8.9665040000000005</c:v>
                </c:pt>
                <c:pt idx="204">
                  <c:v>9.6306639999999994</c:v>
                </c:pt>
                <c:pt idx="205">
                  <c:v>4.9048829999999999</c:v>
                </c:pt>
                <c:pt idx="206">
                  <c:v>11.458690000000001</c:v>
                </c:pt>
                <c:pt idx="207">
                  <c:v>9.2222660000000012</c:v>
                </c:pt>
                <c:pt idx="208">
                  <c:v>1.5859380000000001</c:v>
                </c:pt>
                <c:pt idx="209">
                  <c:v>12.2501</c:v>
                </c:pt>
                <c:pt idx="210">
                  <c:v>7.0924800000000001</c:v>
                </c:pt>
                <c:pt idx="211">
                  <c:v>4.0563479999999998</c:v>
                </c:pt>
                <c:pt idx="212">
                  <c:v>4.6218750000000002</c:v>
                </c:pt>
                <c:pt idx="213">
                  <c:v>12.987299999999999</c:v>
                </c:pt>
                <c:pt idx="214">
                  <c:v>1.547461</c:v>
                </c:pt>
                <c:pt idx="215">
                  <c:v>19.717379999999999</c:v>
                </c:pt>
                <c:pt idx="216">
                  <c:v>6.3820309999999996</c:v>
                </c:pt>
                <c:pt idx="217">
                  <c:v>9.6465819999999987</c:v>
                </c:pt>
                <c:pt idx="218">
                  <c:v>4.4600589999999993</c:v>
                </c:pt>
                <c:pt idx="219">
                  <c:v>7.5242189999999995</c:v>
                </c:pt>
                <c:pt idx="220">
                  <c:v>3.3651369999999998</c:v>
                </c:pt>
                <c:pt idx="221">
                  <c:v>10.29795</c:v>
                </c:pt>
                <c:pt idx="222">
                  <c:v>6.0302729999999993</c:v>
                </c:pt>
                <c:pt idx="223">
                  <c:v>7.0300780000000005</c:v>
                </c:pt>
                <c:pt idx="224">
                  <c:v>14.004200000000001</c:v>
                </c:pt>
                <c:pt idx="225">
                  <c:v>9.0639649999999996</c:v>
                </c:pt>
                <c:pt idx="226">
                  <c:v>8.9233399999999996</c:v>
                </c:pt>
                <c:pt idx="227">
                  <c:v>1.80664E-2</c:v>
                </c:pt>
                <c:pt idx="228">
                  <c:v>5.5404299999999997</c:v>
                </c:pt>
                <c:pt idx="229">
                  <c:v>2.1364260000000002</c:v>
                </c:pt>
                <c:pt idx="230">
                  <c:v>1.3811519999999999</c:v>
                </c:pt>
                <c:pt idx="231">
                  <c:v>5.8910159999999996</c:v>
                </c:pt>
                <c:pt idx="232">
                  <c:v>2.8387699999999998</c:v>
                </c:pt>
                <c:pt idx="233">
                  <c:v>9.7124020000000009</c:v>
                </c:pt>
                <c:pt idx="234">
                  <c:v>6.5628910000000005</c:v>
                </c:pt>
                <c:pt idx="235">
                  <c:v>1.0120119999999999</c:v>
                </c:pt>
                <c:pt idx="236">
                  <c:v>3.4416020000000005</c:v>
                </c:pt>
                <c:pt idx="237">
                  <c:v>8.3035160000000001</c:v>
                </c:pt>
                <c:pt idx="238">
                  <c:v>4.9488280000000007</c:v>
                </c:pt>
                <c:pt idx="239">
                  <c:v>2.9079100000000002</c:v>
                </c:pt>
                <c:pt idx="240">
                  <c:v>6.0347659999999994</c:v>
                </c:pt>
                <c:pt idx="241">
                  <c:v>1.6157229999999998</c:v>
                </c:pt>
                <c:pt idx="242">
                  <c:v>8.3395510000000002</c:v>
                </c:pt>
                <c:pt idx="243">
                  <c:v>20.59834</c:v>
                </c:pt>
                <c:pt idx="244">
                  <c:v>6.067285</c:v>
                </c:pt>
                <c:pt idx="245">
                  <c:v>8.877343999999999</c:v>
                </c:pt>
                <c:pt idx="246">
                  <c:v>6.0060549999999999</c:v>
                </c:pt>
                <c:pt idx="247">
                  <c:v>4.2647460000000006</c:v>
                </c:pt>
                <c:pt idx="248">
                  <c:v>2.4377930000000001</c:v>
                </c:pt>
                <c:pt idx="249">
                  <c:v>0.9122070000000001</c:v>
                </c:pt>
                <c:pt idx="250">
                  <c:v>3.0125000000000002</c:v>
                </c:pt>
                <c:pt idx="251">
                  <c:v>2.9503910000000002</c:v>
                </c:pt>
                <c:pt idx="252">
                  <c:v>3.5376950000000003</c:v>
                </c:pt>
                <c:pt idx="253">
                  <c:v>4.0847660000000001</c:v>
                </c:pt>
                <c:pt idx="254">
                  <c:v>1.9073239999999998</c:v>
                </c:pt>
                <c:pt idx="255">
                  <c:v>2.4296880000000001</c:v>
                </c:pt>
                <c:pt idx="256">
                  <c:v>6.0518549999999998</c:v>
                </c:pt>
                <c:pt idx="257">
                  <c:v>14.921090000000001</c:v>
                </c:pt>
                <c:pt idx="258">
                  <c:v>7.2571290000000008</c:v>
                </c:pt>
                <c:pt idx="259">
                  <c:v>11.859770000000001</c:v>
                </c:pt>
                <c:pt idx="260">
                  <c:v>6.1763669999999999</c:v>
                </c:pt>
                <c:pt idx="261">
                  <c:v>0.78095700000000001</c:v>
                </c:pt>
                <c:pt idx="262">
                  <c:v>7.4370120000000002</c:v>
                </c:pt>
                <c:pt idx="263">
                  <c:v>0.58203129999999992</c:v>
                </c:pt>
                <c:pt idx="264">
                  <c:v>2.2690429999999999</c:v>
                </c:pt>
                <c:pt idx="265">
                  <c:v>5.2414059999999996</c:v>
                </c:pt>
                <c:pt idx="266">
                  <c:v>15.451370000000001</c:v>
                </c:pt>
                <c:pt idx="267">
                  <c:v>13.281639999999999</c:v>
                </c:pt>
                <c:pt idx="268">
                  <c:v>14.863380000000001</c:v>
                </c:pt>
                <c:pt idx="269">
                  <c:v>12.27129</c:v>
                </c:pt>
                <c:pt idx="270">
                  <c:v>7.7041020000000007</c:v>
                </c:pt>
                <c:pt idx="271">
                  <c:v>9.9937500000000004</c:v>
                </c:pt>
                <c:pt idx="272">
                  <c:v>18.98818</c:v>
                </c:pt>
                <c:pt idx="273">
                  <c:v>9.9185550000000013</c:v>
                </c:pt>
                <c:pt idx="274">
                  <c:v>8.0229490000000006</c:v>
                </c:pt>
                <c:pt idx="275">
                  <c:v>4.3059570000000003</c:v>
                </c:pt>
                <c:pt idx="276">
                  <c:v>14.124799999999999</c:v>
                </c:pt>
                <c:pt idx="277">
                  <c:v>0.52685550000000003</c:v>
                </c:pt>
                <c:pt idx="278">
                  <c:v>18.126950000000001</c:v>
                </c:pt>
                <c:pt idx="279">
                  <c:v>18.734180000000002</c:v>
                </c:pt>
                <c:pt idx="280">
                  <c:v>7.0564449999999992</c:v>
                </c:pt>
                <c:pt idx="281">
                  <c:v>13.035640000000001</c:v>
                </c:pt>
                <c:pt idx="282">
                  <c:v>10.226949999999999</c:v>
                </c:pt>
                <c:pt idx="283">
                  <c:v>17.29111</c:v>
                </c:pt>
                <c:pt idx="284">
                  <c:v>25.080369999999998</c:v>
                </c:pt>
                <c:pt idx="285">
                  <c:v>5.0687499999999996</c:v>
                </c:pt>
                <c:pt idx="286">
                  <c:v>7.6131839999999995</c:v>
                </c:pt>
                <c:pt idx="287">
                  <c:v>10.39941</c:v>
                </c:pt>
                <c:pt idx="288">
                  <c:v>13.38477</c:v>
                </c:pt>
                <c:pt idx="289">
                  <c:v>3.9260739999999998</c:v>
                </c:pt>
                <c:pt idx="290">
                  <c:v>0.1467773</c:v>
                </c:pt>
                <c:pt idx="291">
                  <c:v>1.7798829999999999</c:v>
                </c:pt>
                <c:pt idx="292">
                  <c:v>19.950389999999999</c:v>
                </c:pt>
                <c:pt idx="293">
                  <c:v>10.179880000000001</c:v>
                </c:pt>
                <c:pt idx="294">
                  <c:v>12.25225</c:v>
                </c:pt>
                <c:pt idx="295">
                  <c:v>10.22354</c:v>
                </c:pt>
                <c:pt idx="296">
                  <c:v>7.09375</c:v>
                </c:pt>
                <c:pt idx="297">
                  <c:v>11.86279</c:v>
                </c:pt>
                <c:pt idx="298">
                  <c:v>12.430859999999999</c:v>
                </c:pt>
                <c:pt idx="299">
                  <c:v>16.097749999999998</c:v>
                </c:pt>
                <c:pt idx="300">
                  <c:v>19.363480000000003</c:v>
                </c:pt>
                <c:pt idx="301">
                  <c:v>12.22803</c:v>
                </c:pt>
                <c:pt idx="302">
                  <c:v>17.80547</c:v>
                </c:pt>
                <c:pt idx="303">
                  <c:v>24.36309</c:v>
                </c:pt>
                <c:pt idx="304">
                  <c:v>21.92539</c:v>
                </c:pt>
                <c:pt idx="305">
                  <c:v>8.7867189999999997</c:v>
                </c:pt>
                <c:pt idx="306">
                  <c:v>10.346970000000001</c:v>
                </c:pt>
                <c:pt idx="307">
                  <c:v>0.89404299999999992</c:v>
                </c:pt>
                <c:pt idx="308">
                  <c:v>21.860939999999999</c:v>
                </c:pt>
                <c:pt idx="309">
                  <c:v>23.138089999999998</c:v>
                </c:pt>
                <c:pt idx="310">
                  <c:v>16.292089999999998</c:v>
                </c:pt>
                <c:pt idx="311">
                  <c:v>9.3464840000000002</c:v>
                </c:pt>
                <c:pt idx="312">
                  <c:v>20</c:v>
                </c:pt>
                <c:pt idx="313">
                  <c:v>15.652150000000001</c:v>
                </c:pt>
                <c:pt idx="314">
                  <c:v>26.149799999999999</c:v>
                </c:pt>
                <c:pt idx="315">
                  <c:v>18.599409999999999</c:v>
                </c:pt>
                <c:pt idx="316">
                  <c:v>22.256250000000001</c:v>
                </c:pt>
                <c:pt idx="317">
                  <c:v>8.0034179999999999</c:v>
                </c:pt>
                <c:pt idx="318">
                  <c:v>4.1494140000000002</c:v>
                </c:pt>
                <c:pt idx="319">
                  <c:v>17.29316</c:v>
                </c:pt>
                <c:pt idx="320">
                  <c:v>6.5356449999999997</c:v>
                </c:pt>
                <c:pt idx="321">
                  <c:v>30.977150000000002</c:v>
                </c:pt>
                <c:pt idx="322">
                  <c:v>10.81738</c:v>
                </c:pt>
                <c:pt idx="323">
                  <c:v>10.25625</c:v>
                </c:pt>
                <c:pt idx="324">
                  <c:v>26.593650000000004</c:v>
                </c:pt>
                <c:pt idx="325">
                  <c:v>15.259080000000001</c:v>
                </c:pt>
                <c:pt idx="326">
                  <c:v>13.89385</c:v>
                </c:pt>
                <c:pt idx="327">
                  <c:v>20.628610000000002</c:v>
                </c:pt>
                <c:pt idx="328">
                  <c:v>18.157710000000002</c:v>
                </c:pt>
                <c:pt idx="329">
                  <c:v>1.99082</c:v>
                </c:pt>
                <c:pt idx="330">
                  <c:v>26.221089999999997</c:v>
                </c:pt>
                <c:pt idx="331">
                  <c:v>22.99756</c:v>
                </c:pt>
                <c:pt idx="332">
                  <c:v>13.936910000000001</c:v>
                </c:pt>
                <c:pt idx="333">
                  <c:v>36.56279</c:v>
                </c:pt>
                <c:pt idx="334">
                  <c:v>14.338380000000001</c:v>
                </c:pt>
                <c:pt idx="335">
                  <c:v>12.76221</c:v>
                </c:pt>
                <c:pt idx="336">
                  <c:v>18.484569999999998</c:v>
                </c:pt>
                <c:pt idx="337">
                  <c:v>0.92314450000000003</c:v>
                </c:pt>
                <c:pt idx="338">
                  <c:v>21.448240000000002</c:v>
                </c:pt>
                <c:pt idx="339">
                  <c:v>6.8640619999999997</c:v>
                </c:pt>
                <c:pt idx="340">
                  <c:v>15.079980000000001</c:v>
                </c:pt>
                <c:pt idx="341">
                  <c:v>9.2922849999999997</c:v>
                </c:pt>
                <c:pt idx="342">
                  <c:v>11.82061</c:v>
                </c:pt>
                <c:pt idx="343">
                  <c:v>4.0302729999999993</c:v>
                </c:pt>
                <c:pt idx="344">
                  <c:v>23.4375</c:v>
                </c:pt>
                <c:pt idx="345">
                  <c:v>21.943159999999999</c:v>
                </c:pt>
                <c:pt idx="346">
                  <c:v>20.74736</c:v>
                </c:pt>
                <c:pt idx="347">
                  <c:v>22.310839999999999</c:v>
                </c:pt>
                <c:pt idx="348">
                  <c:v>16.51211</c:v>
                </c:pt>
                <c:pt idx="349">
                  <c:v>19.31514</c:v>
                </c:pt>
                <c:pt idx="350">
                  <c:v>17.571190000000001</c:v>
                </c:pt>
                <c:pt idx="351">
                  <c:v>20.315620000000003</c:v>
                </c:pt>
                <c:pt idx="352">
                  <c:v>16.060549999999999</c:v>
                </c:pt>
                <c:pt idx="353">
                  <c:v>13.755860000000002</c:v>
                </c:pt>
                <c:pt idx="354">
                  <c:v>12.34854</c:v>
                </c:pt>
                <c:pt idx="355">
                  <c:v>20.43984</c:v>
                </c:pt>
                <c:pt idx="356">
                  <c:v>20.640329999999999</c:v>
                </c:pt>
                <c:pt idx="357">
                  <c:v>11.12871</c:v>
                </c:pt>
                <c:pt idx="358">
                  <c:v>21.515620000000002</c:v>
                </c:pt>
                <c:pt idx="359">
                  <c:v>14.225</c:v>
                </c:pt>
                <c:pt idx="360">
                  <c:v>7.2091800000000008</c:v>
                </c:pt>
                <c:pt idx="361">
                  <c:v>13.9916</c:v>
                </c:pt>
                <c:pt idx="362">
                  <c:v>12.2752</c:v>
                </c:pt>
                <c:pt idx="363">
                  <c:v>22.28359</c:v>
                </c:pt>
                <c:pt idx="364">
                  <c:v>6.9895510000000005</c:v>
                </c:pt>
                <c:pt idx="365">
                  <c:v>12.06621</c:v>
                </c:pt>
                <c:pt idx="366">
                  <c:v>15.141499999999999</c:v>
                </c:pt>
                <c:pt idx="367">
                  <c:v>11.759080000000001</c:v>
                </c:pt>
                <c:pt idx="368">
                  <c:v>15.119820000000001</c:v>
                </c:pt>
                <c:pt idx="369">
                  <c:v>15.421389999999999</c:v>
                </c:pt>
                <c:pt idx="370">
                  <c:v>14.494919999999999</c:v>
                </c:pt>
                <c:pt idx="371">
                  <c:v>18.465229999999998</c:v>
                </c:pt>
                <c:pt idx="372">
                  <c:v>14.38115</c:v>
                </c:pt>
                <c:pt idx="373">
                  <c:v>16.648630000000001</c:v>
                </c:pt>
                <c:pt idx="374">
                  <c:v>11.614650000000001</c:v>
                </c:pt>
                <c:pt idx="375">
                  <c:v>18.779299999999999</c:v>
                </c:pt>
                <c:pt idx="376">
                  <c:v>2.4575199999999997</c:v>
                </c:pt>
                <c:pt idx="377">
                  <c:v>29.201270000000001</c:v>
                </c:pt>
                <c:pt idx="378">
                  <c:v>22.150590000000001</c:v>
                </c:pt>
                <c:pt idx="379">
                  <c:v>22.106540000000003</c:v>
                </c:pt>
                <c:pt idx="380">
                  <c:v>2.3611329999999997</c:v>
                </c:pt>
                <c:pt idx="381">
                  <c:v>4.6672849999999997</c:v>
                </c:pt>
                <c:pt idx="382">
                  <c:v>2.982227</c:v>
                </c:pt>
                <c:pt idx="383">
                  <c:v>10.535250000000001</c:v>
                </c:pt>
                <c:pt idx="384">
                  <c:v>20.94961</c:v>
                </c:pt>
                <c:pt idx="385">
                  <c:v>15.09287</c:v>
                </c:pt>
                <c:pt idx="386">
                  <c:v>6.034961</c:v>
                </c:pt>
                <c:pt idx="387">
                  <c:v>2.7753909999999999</c:v>
                </c:pt>
                <c:pt idx="388">
                  <c:v>16.91367</c:v>
                </c:pt>
                <c:pt idx="389">
                  <c:v>5.7507809999999999</c:v>
                </c:pt>
                <c:pt idx="390">
                  <c:v>18.58623</c:v>
                </c:pt>
                <c:pt idx="391">
                  <c:v>2.9202149999999998</c:v>
                </c:pt>
                <c:pt idx="392">
                  <c:v>5.8523440000000004</c:v>
                </c:pt>
                <c:pt idx="393">
                  <c:v>25.282810000000001</c:v>
                </c:pt>
                <c:pt idx="394">
                  <c:v>3.5880859999999997</c:v>
                </c:pt>
                <c:pt idx="395">
                  <c:v>21.736229999999999</c:v>
                </c:pt>
                <c:pt idx="396">
                  <c:v>16.559080000000002</c:v>
                </c:pt>
                <c:pt idx="397">
                  <c:v>11.667289999999999</c:v>
                </c:pt>
                <c:pt idx="398">
                  <c:v>8.5874020000000009</c:v>
                </c:pt>
                <c:pt idx="399">
                  <c:v>7.905956999999999</c:v>
                </c:pt>
                <c:pt idx="400">
                  <c:v>13.42549</c:v>
                </c:pt>
                <c:pt idx="401">
                  <c:v>16.741309999999999</c:v>
                </c:pt>
                <c:pt idx="402">
                  <c:v>2.355664</c:v>
                </c:pt>
                <c:pt idx="403">
                  <c:v>18.86816</c:v>
                </c:pt>
                <c:pt idx="404">
                  <c:v>22.681450000000002</c:v>
                </c:pt>
                <c:pt idx="405">
                  <c:v>3.308789</c:v>
                </c:pt>
                <c:pt idx="406">
                  <c:v>18.405860000000001</c:v>
                </c:pt>
                <c:pt idx="407">
                  <c:v>22.419339999999998</c:v>
                </c:pt>
                <c:pt idx="408">
                  <c:v>9.2254880000000004</c:v>
                </c:pt>
                <c:pt idx="409">
                  <c:v>21.292089999999998</c:v>
                </c:pt>
                <c:pt idx="410">
                  <c:v>12.37139</c:v>
                </c:pt>
                <c:pt idx="411">
                  <c:v>1.8284179999999999</c:v>
                </c:pt>
                <c:pt idx="412">
                  <c:v>2.7701169999999999</c:v>
                </c:pt>
                <c:pt idx="413">
                  <c:v>25.466799999999999</c:v>
                </c:pt>
                <c:pt idx="414">
                  <c:v>20.962209999999999</c:v>
                </c:pt>
                <c:pt idx="415">
                  <c:v>22.256350000000001</c:v>
                </c:pt>
                <c:pt idx="416">
                  <c:v>20.1752</c:v>
                </c:pt>
                <c:pt idx="417">
                  <c:v>22.79082</c:v>
                </c:pt>
                <c:pt idx="418">
                  <c:v>17.28096</c:v>
                </c:pt>
                <c:pt idx="419">
                  <c:v>10.369820000000001</c:v>
                </c:pt>
                <c:pt idx="420">
                  <c:v>21.201270000000001</c:v>
                </c:pt>
                <c:pt idx="421">
                  <c:v>8.1875979999999995</c:v>
                </c:pt>
                <c:pt idx="422">
                  <c:v>27.367970000000003</c:v>
                </c:pt>
                <c:pt idx="423">
                  <c:v>32.774999999999999</c:v>
                </c:pt>
                <c:pt idx="424">
                  <c:v>24.304099999999998</c:v>
                </c:pt>
                <c:pt idx="425">
                  <c:v>20.213480000000001</c:v>
                </c:pt>
                <c:pt idx="426">
                  <c:v>23.29355</c:v>
                </c:pt>
                <c:pt idx="427">
                  <c:v>18.47148</c:v>
                </c:pt>
                <c:pt idx="428">
                  <c:v>5.898047</c:v>
                </c:pt>
                <c:pt idx="429">
                  <c:v>10.574020000000001</c:v>
                </c:pt>
                <c:pt idx="430">
                  <c:v>10.959770000000001</c:v>
                </c:pt>
                <c:pt idx="431">
                  <c:v>23.707419999999999</c:v>
                </c:pt>
                <c:pt idx="432">
                  <c:v>13.979490000000002</c:v>
                </c:pt>
                <c:pt idx="433">
                  <c:v>3.85</c:v>
                </c:pt>
                <c:pt idx="434">
                  <c:v>23.131639999999997</c:v>
                </c:pt>
                <c:pt idx="435">
                  <c:v>8.9994139999999998</c:v>
                </c:pt>
                <c:pt idx="436">
                  <c:v>12.044920000000001</c:v>
                </c:pt>
                <c:pt idx="437">
                  <c:v>34.416600000000003</c:v>
                </c:pt>
                <c:pt idx="438">
                  <c:v>11.09863</c:v>
                </c:pt>
                <c:pt idx="439">
                  <c:v>19.960740000000001</c:v>
                </c:pt>
                <c:pt idx="440">
                  <c:v>33.881839999999997</c:v>
                </c:pt>
                <c:pt idx="441">
                  <c:v>18.544139999999999</c:v>
                </c:pt>
                <c:pt idx="442">
                  <c:v>24.405080000000002</c:v>
                </c:pt>
                <c:pt idx="443">
                  <c:v>25.7623</c:v>
                </c:pt>
                <c:pt idx="444">
                  <c:v>22.233789999999999</c:v>
                </c:pt>
                <c:pt idx="445">
                  <c:v>18.489060000000002</c:v>
                </c:pt>
                <c:pt idx="446">
                  <c:v>17.17051</c:v>
                </c:pt>
                <c:pt idx="447">
                  <c:v>1.5207029999999999</c:v>
                </c:pt>
                <c:pt idx="448">
                  <c:v>23.27148</c:v>
                </c:pt>
                <c:pt idx="449">
                  <c:v>15.942580000000001</c:v>
                </c:pt>
                <c:pt idx="450">
                  <c:v>3.30918</c:v>
                </c:pt>
                <c:pt idx="451">
                  <c:v>8.7535160000000012</c:v>
                </c:pt>
                <c:pt idx="452">
                  <c:v>15.995900000000001</c:v>
                </c:pt>
                <c:pt idx="453">
                  <c:v>16.03809</c:v>
                </c:pt>
                <c:pt idx="454">
                  <c:v>20.878120000000003</c:v>
                </c:pt>
                <c:pt idx="455">
                  <c:v>19.813870000000001</c:v>
                </c:pt>
                <c:pt idx="456">
                  <c:v>7.554297</c:v>
                </c:pt>
                <c:pt idx="457">
                  <c:v>9.6419920000000001</c:v>
                </c:pt>
                <c:pt idx="458">
                  <c:v>21.577930000000002</c:v>
                </c:pt>
                <c:pt idx="459">
                  <c:v>4.1660159999999999</c:v>
                </c:pt>
                <c:pt idx="460">
                  <c:v>30.099799999999998</c:v>
                </c:pt>
                <c:pt idx="461">
                  <c:v>30.136130000000001</c:v>
                </c:pt>
                <c:pt idx="462">
                  <c:v>16.77129</c:v>
                </c:pt>
                <c:pt idx="463">
                  <c:v>23.188480000000002</c:v>
                </c:pt>
                <c:pt idx="464">
                  <c:v>21.91816</c:v>
                </c:pt>
                <c:pt idx="465">
                  <c:v>13.346680000000001</c:v>
                </c:pt>
                <c:pt idx="466">
                  <c:v>1.9740230000000001</c:v>
                </c:pt>
                <c:pt idx="467">
                  <c:v>14.701169999999999</c:v>
                </c:pt>
                <c:pt idx="468">
                  <c:v>39.326170000000005</c:v>
                </c:pt>
                <c:pt idx="469">
                  <c:v>26.374020000000002</c:v>
                </c:pt>
                <c:pt idx="470">
                  <c:v>25.209569999999999</c:v>
                </c:pt>
                <c:pt idx="471">
                  <c:v>30.384179999999997</c:v>
                </c:pt>
                <c:pt idx="472">
                  <c:v>11.107229999999999</c:v>
                </c:pt>
                <c:pt idx="473">
                  <c:v>26.546879999999998</c:v>
                </c:pt>
                <c:pt idx="474">
                  <c:v>20.991800000000001</c:v>
                </c:pt>
                <c:pt idx="475">
                  <c:v>10.01641</c:v>
                </c:pt>
                <c:pt idx="476">
                  <c:v>19.349019999999999</c:v>
                </c:pt>
                <c:pt idx="477">
                  <c:v>21.669139999999999</c:v>
                </c:pt>
                <c:pt idx="478">
                  <c:v>14.8291</c:v>
                </c:pt>
                <c:pt idx="479">
                  <c:v>23.94961</c:v>
                </c:pt>
                <c:pt idx="480">
                  <c:v>24.138669999999998</c:v>
                </c:pt>
                <c:pt idx="481">
                  <c:v>23.703520000000001</c:v>
                </c:pt>
                <c:pt idx="482">
                  <c:v>21.208009999999998</c:v>
                </c:pt>
                <c:pt idx="483">
                  <c:v>20.731249999999999</c:v>
                </c:pt>
                <c:pt idx="484">
                  <c:v>28.538279999999997</c:v>
                </c:pt>
                <c:pt idx="485">
                  <c:v>19.760550000000002</c:v>
                </c:pt>
                <c:pt idx="486">
                  <c:v>6.1816409999999999</c:v>
                </c:pt>
                <c:pt idx="487">
                  <c:v>21.402539999999998</c:v>
                </c:pt>
                <c:pt idx="488">
                  <c:v>12.123050000000001</c:v>
                </c:pt>
                <c:pt idx="489">
                  <c:v>28.74277</c:v>
                </c:pt>
                <c:pt idx="490">
                  <c:v>17.708400000000001</c:v>
                </c:pt>
                <c:pt idx="491">
                  <c:v>22.325780000000002</c:v>
                </c:pt>
                <c:pt idx="492">
                  <c:v>28.25215</c:v>
                </c:pt>
                <c:pt idx="493">
                  <c:v>26.211130000000004</c:v>
                </c:pt>
                <c:pt idx="494">
                  <c:v>30.036909999999999</c:v>
                </c:pt>
                <c:pt idx="495">
                  <c:v>31.896679999999996</c:v>
                </c:pt>
                <c:pt idx="496">
                  <c:v>30.76191</c:v>
                </c:pt>
                <c:pt idx="497">
                  <c:v>32.773049999999998</c:v>
                </c:pt>
                <c:pt idx="498">
                  <c:v>31.185160000000003</c:v>
                </c:pt>
                <c:pt idx="499">
                  <c:v>35.39629</c:v>
                </c:pt>
                <c:pt idx="500">
                  <c:v>71.317769999999996</c:v>
                </c:pt>
                <c:pt idx="501">
                  <c:v>76.885739999999998</c:v>
                </c:pt>
                <c:pt idx="502">
                  <c:v>107.62750000000001</c:v>
                </c:pt>
                <c:pt idx="503">
                  <c:v>123.05</c:v>
                </c:pt>
                <c:pt idx="504">
                  <c:v>165.16679999999999</c:v>
                </c:pt>
                <c:pt idx="505">
                  <c:v>185.0736</c:v>
                </c:pt>
                <c:pt idx="506">
                  <c:v>226.65839999999997</c:v>
                </c:pt>
                <c:pt idx="507">
                  <c:v>235.68980000000002</c:v>
                </c:pt>
                <c:pt idx="508">
                  <c:v>207.29360000000003</c:v>
                </c:pt>
                <c:pt idx="509">
                  <c:v>195.6705</c:v>
                </c:pt>
                <c:pt idx="510">
                  <c:v>172.07170000000002</c:v>
                </c:pt>
                <c:pt idx="511">
                  <c:v>135.82750000000001</c:v>
                </c:pt>
                <c:pt idx="512">
                  <c:v>124.60139999999998</c:v>
                </c:pt>
                <c:pt idx="513">
                  <c:v>96.999220000000008</c:v>
                </c:pt>
                <c:pt idx="514">
                  <c:v>47.100589999999997</c:v>
                </c:pt>
                <c:pt idx="515">
                  <c:v>47.196089999999998</c:v>
                </c:pt>
                <c:pt idx="516">
                  <c:v>36.690620000000003</c:v>
                </c:pt>
                <c:pt idx="517">
                  <c:v>21.184570000000001</c:v>
                </c:pt>
                <c:pt idx="518">
                  <c:v>23.76953</c:v>
                </c:pt>
                <c:pt idx="519">
                  <c:v>22.350389999999997</c:v>
                </c:pt>
                <c:pt idx="520">
                  <c:v>15.267189999999999</c:v>
                </c:pt>
                <c:pt idx="521">
                  <c:v>12.25938</c:v>
                </c:pt>
                <c:pt idx="522">
                  <c:v>14.242769999999998</c:v>
                </c:pt>
                <c:pt idx="523">
                  <c:v>9.7669920000000001</c:v>
                </c:pt>
                <c:pt idx="524">
                  <c:v>19.58379</c:v>
                </c:pt>
                <c:pt idx="525">
                  <c:v>7.7146479999999995</c:v>
                </c:pt>
                <c:pt idx="526">
                  <c:v>9.2085939999999997</c:v>
                </c:pt>
                <c:pt idx="527">
                  <c:v>20.794339999999998</c:v>
                </c:pt>
                <c:pt idx="528">
                  <c:v>14.57422</c:v>
                </c:pt>
                <c:pt idx="529">
                  <c:v>0.55976559999999997</c:v>
                </c:pt>
                <c:pt idx="530">
                  <c:v>21.94434</c:v>
                </c:pt>
                <c:pt idx="531">
                  <c:v>18.783009999999997</c:v>
                </c:pt>
                <c:pt idx="532">
                  <c:v>10.609959999999999</c:v>
                </c:pt>
                <c:pt idx="533">
                  <c:v>18.992190000000001</c:v>
                </c:pt>
                <c:pt idx="534">
                  <c:v>20.373049999999999</c:v>
                </c:pt>
                <c:pt idx="535">
                  <c:v>4.3533200000000001</c:v>
                </c:pt>
                <c:pt idx="536">
                  <c:v>4.5380859999999998</c:v>
                </c:pt>
                <c:pt idx="537">
                  <c:v>19.815429999999999</c:v>
                </c:pt>
                <c:pt idx="538">
                  <c:v>32.292189999999998</c:v>
                </c:pt>
                <c:pt idx="539">
                  <c:v>2.367578</c:v>
                </c:pt>
                <c:pt idx="540">
                  <c:v>18.041800000000002</c:v>
                </c:pt>
                <c:pt idx="541">
                  <c:v>3.293164</c:v>
                </c:pt>
                <c:pt idx="542">
                  <c:v>4.8240229999999995</c:v>
                </c:pt>
                <c:pt idx="543">
                  <c:v>2.2039059999999999</c:v>
                </c:pt>
                <c:pt idx="544">
                  <c:v>4.070703</c:v>
                </c:pt>
                <c:pt idx="545">
                  <c:v>17.436519999999998</c:v>
                </c:pt>
                <c:pt idx="546">
                  <c:v>10.31133</c:v>
                </c:pt>
                <c:pt idx="547">
                  <c:v>4.1236329999999999</c:v>
                </c:pt>
                <c:pt idx="548">
                  <c:v>21.215229999999998</c:v>
                </c:pt>
                <c:pt idx="549">
                  <c:v>5.1246090000000004</c:v>
                </c:pt>
                <c:pt idx="550">
                  <c:v>0.43066409999999999</c:v>
                </c:pt>
                <c:pt idx="551">
                  <c:v>13.584569999999999</c:v>
                </c:pt>
                <c:pt idx="552">
                  <c:v>17.655080000000002</c:v>
                </c:pt>
                <c:pt idx="553">
                  <c:v>6.9601560000000005</c:v>
                </c:pt>
                <c:pt idx="554">
                  <c:v>14.211130000000001</c:v>
                </c:pt>
                <c:pt idx="555">
                  <c:v>0.15253909999999998</c:v>
                </c:pt>
                <c:pt idx="556">
                  <c:v>8.3166019999999996</c:v>
                </c:pt>
                <c:pt idx="557">
                  <c:v>20.06484</c:v>
                </c:pt>
                <c:pt idx="558">
                  <c:v>32.3125</c:v>
                </c:pt>
                <c:pt idx="559">
                  <c:v>1.5798830000000001</c:v>
                </c:pt>
                <c:pt idx="560">
                  <c:v>9.2664059999999999</c:v>
                </c:pt>
                <c:pt idx="561">
                  <c:v>9.2119140000000002</c:v>
                </c:pt>
                <c:pt idx="562">
                  <c:v>14.2666</c:v>
                </c:pt>
                <c:pt idx="563">
                  <c:v>6.0128909999999998</c:v>
                </c:pt>
                <c:pt idx="564">
                  <c:v>17.056049999999999</c:v>
                </c:pt>
                <c:pt idx="565">
                  <c:v>3.9015619999999998</c:v>
                </c:pt>
                <c:pt idx="566">
                  <c:v>3.40293</c:v>
                </c:pt>
                <c:pt idx="567">
                  <c:v>24.337889999999998</c:v>
                </c:pt>
                <c:pt idx="568">
                  <c:v>24.373049999999999</c:v>
                </c:pt>
                <c:pt idx="569">
                  <c:v>12.707229999999999</c:v>
                </c:pt>
                <c:pt idx="570">
                  <c:v>4.6927729999999999</c:v>
                </c:pt>
                <c:pt idx="571">
                  <c:v>25.813279999999999</c:v>
                </c:pt>
                <c:pt idx="572">
                  <c:v>2.0552730000000001</c:v>
                </c:pt>
                <c:pt idx="573">
                  <c:v>11.773630000000001</c:v>
                </c:pt>
                <c:pt idx="574">
                  <c:v>30.001560000000001</c:v>
                </c:pt>
                <c:pt idx="575">
                  <c:v>20.234960000000001</c:v>
                </c:pt>
                <c:pt idx="576">
                  <c:v>25.397069999999999</c:v>
                </c:pt>
                <c:pt idx="577">
                  <c:v>20.24512</c:v>
                </c:pt>
                <c:pt idx="578">
                  <c:v>9.4216800000000003</c:v>
                </c:pt>
                <c:pt idx="579">
                  <c:v>15.103909999999999</c:v>
                </c:pt>
                <c:pt idx="580">
                  <c:v>0.57187500000000002</c:v>
                </c:pt>
                <c:pt idx="581">
                  <c:v>8.3507810000000013</c:v>
                </c:pt>
                <c:pt idx="582">
                  <c:v>9.8724609999999995</c:v>
                </c:pt>
                <c:pt idx="583">
                  <c:v>21.193950000000001</c:v>
                </c:pt>
                <c:pt idx="584">
                  <c:v>17.237500000000001</c:v>
                </c:pt>
                <c:pt idx="585">
                  <c:v>19.234180000000002</c:v>
                </c:pt>
                <c:pt idx="586">
                  <c:v>8.7681640000000005</c:v>
                </c:pt>
                <c:pt idx="587">
                  <c:v>10.58633</c:v>
                </c:pt>
                <c:pt idx="588">
                  <c:v>3.3037109999999998</c:v>
                </c:pt>
                <c:pt idx="589">
                  <c:v>5.9199219999999997</c:v>
                </c:pt>
                <c:pt idx="590">
                  <c:v>0.73535159999999999</c:v>
                </c:pt>
                <c:pt idx="591">
                  <c:v>10.749610000000001</c:v>
                </c:pt>
                <c:pt idx="592">
                  <c:v>4.6763669999999999</c:v>
                </c:pt>
                <c:pt idx="593">
                  <c:v>3.088867</c:v>
                </c:pt>
                <c:pt idx="594">
                  <c:v>7.6</c:v>
                </c:pt>
                <c:pt idx="595">
                  <c:v>5.5050780000000001</c:v>
                </c:pt>
                <c:pt idx="596">
                  <c:v>14.327729999999999</c:v>
                </c:pt>
                <c:pt idx="597">
                  <c:v>2.1367190000000003</c:v>
                </c:pt>
                <c:pt idx="598">
                  <c:v>10.76816</c:v>
                </c:pt>
                <c:pt idx="599">
                  <c:v>7.7748050000000006</c:v>
                </c:pt>
                <c:pt idx="600">
                  <c:v>2.6810549999999997</c:v>
                </c:pt>
                <c:pt idx="601">
                  <c:v>9.096093999999999</c:v>
                </c:pt>
                <c:pt idx="602">
                  <c:v>11.99043</c:v>
                </c:pt>
                <c:pt idx="603">
                  <c:v>15.993549999999999</c:v>
                </c:pt>
                <c:pt idx="604">
                  <c:v>19.796479999999999</c:v>
                </c:pt>
                <c:pt idx="605">
                  <c:v>25.398050000000001</c:v>
                </c:pt>
                <c:pt idx="606">
                  <c:v>16.17754</c:v>
                </c:pt>
                <c:pt idx="607">
                  <c:v>14.87773</c:v>
                </c:pt>
                <c:pt idx="608">
                  <c:v>21.176949999999998</c:v>
                </c:pt>
                <c:pt idx="609">
                  <c:v>5.6210940000000003</c:v>
                </c:pt>
                <c:pt idx="610">
                  <c:v>12.27266</c:v>
                </c:pt>
                <c:pt idx="611">
                  <c:v>6.6656250000000004</c:v>
                </c:pt>
                <c:pt idx="612">
                  <c:v>12.857620000000001</c:v>
                </c:pt>
                <c:pt idx="613">
                  <c:v>12.548829999999999</c:v>
                </c:pt>
                <c:pt idx="614">
                  <c:v>20.139060000000001</c:v>
                </c:pt>
                <c:pt idx="615">
                  <c:v>18.228909999999999</c:v>
                </c:pt>
                <c:pt idx="616">
                  <c:v>24.918950000000002</c:v>
                </c:pt>
                <c:pt idx="617">
                  <c:v>19.863669999999999</c:v>
                </c:pt>
                <c:pt idx="618">
                  <c:v>21.242190000000001</c:v>
                </c:pt>
                <c:pt idx="619">
                  <c:v>9.7851560000000006</c:v>
                </c:pt>
                <c:pt idx="620">
                  <c:v>16.472659999999998</c:v>
                </c:pt>
                <c:pt idx="621">
                  <c:v>14.159569999999999</c:v>
                </c:pt>
                <c:pt idx="622">
                  <c:v>4.9634770000000001</c:v>
                </c:pt>
                <c:pt idx="623">
                  <c:v>6.3505859999999998</c:v>
                </c:pt>
                <c:pt idx="624">
                  <c:v>22.936330000000002</c:v>
                </c:pt>
                <c:pt idx="625">
                  <c:v>10.921479999999999</c:v>
                </c:pt>
                <c:pt idx="626">
                  <c:v>14.406049999999999</c:v>
                </c:pt>
                <c:pt idx="627">
                  <c:v>24.290039999999998</c:v>
                </c:pt>
                <c:pt idx="628">
                  <c:v>11.97363</c:v>
                </c:pt>
                <c:pt idx="629">
                  <c:v>13.55625</c:v>
                </c:pt>
                <c:pt idx="630">
                  <c:v>2.0380859999999998</c:v>
                </c:pt>
                <c:pt idx="631">
                  <c:v>17.919530000000002</c:v>
                </c:pt>
                <c:pt idx="632">
                  <c:v>13.8</c:v>
                </c:pt>
                <c:pt idx="633">
                  <c:v>17.68008</c:v>
                </c:pt>
                <c:pt idx="634">
                  <c:v>14.260740000000002</c:v>
                </c:pt>
                <c:pt idx="635">
                  <c:v>31.240820000000003</c:v>
                </c:pt>
                <c:pt idx="636">
                  <c:v>29.320510000000002</c:v>
                </c:pt>
                <c:pt idx="637">
                  <c:v>30.199020000000001</c:v>
                </c:pt>
                <c:pt idx="638">
                  <c:v>29.176949999999998</c:v>
                </c:pt>
                <c:pt idx="639">
                  <c:v>2.0544920000000002</c:v>
                </c:pt>
                <c:pt idx="640">
                  <c:v>11.930859999999999</c:v>
                </c:pt>
                <c:pt idx="641">
                  <c:v>11.90645</c:v>
                </c:pt>
                <c:pt idx="642">
                  <c:v>23.681840000000001</c:v>
                </c:pt>
                <c:pt idx="643">
                  <c:v>1.3546879999999999</c:v>
                </c:pt>
                <c:pt idx="644">
                  <c:v>8.528319999999999</c:v>
                </c:pt>
                <c:pt idx="645">
                  <c:v>11.706250000000001</c:v>
                </c:pt>
                <c:pt idx="646">
                  <c:v>7.6548829999999999</c:v>
                </c:pt>
                <c:pt idx="647">
                  <c:v>18.321090000000002</c:v>
                </c:pt>
                <c:pt idx="648">
                  <c:v>30.686910000000001</c:v>
                </c:pt>
                <c:pt idx="649">
                  <c:v>29.772070000000003</c:v>
                </c:pt>
                <c:pt idx="650">
                  <c:v>22.436519999999998</c:v>
                </c:pt>
                <c:pt idx="651">
                  <c:v>15.701169999999999</c:v>
                </c:pt>
                <c:pt idx="652">
                  <c:v>12.50273</c:v>
                </c:pt>
                <c:pt idx="653">
                  <c:v>8.8636719999999993</c:v>
                </c:pt>
                <c:pt idx="654">
                  <c:v>6.9927729999999997</c:v>
                </c:pt>
                <c:pt idx="655">
                  <c:v>5.1292969999999993</c:v>
                </c:pt>
                <c:pt idx="656">
                  <c:v>10.566990000000001</c:v>
                </c:pt>
                <c:pt idx="657">
                  <c:v>8.8283199999999997</c:v>
                </c:pt>
                <c:pt idx="658">
                  <c:v>14.58887</c:v>
                </c:pt>
                <c:pt idx="659">
                  <c:v>29.305079999999997</c:v>
                </c:pt>
                <c:pt idx="660">
                  <c:v>10.56465</c:v>
                </c:pt>
                <c:pt idx="661">
                  <c:v>1.5720700000000001</c:v>
                </c:pt>
                <c:pt idx="662">
                  <c:v>3.1621090000000001</c:v>
                </c:pt>
                <c:pt idx="663">
                  <c:v>16.37227</c:v>
                </c:pt>
                <c:pt idx="664">
                  <c:v>18.000779999999999</c:v>
                </c:pt>
                <c:pt idx="665">
                  <c:v>3.2560549999999999</c:v>
                </c:pt>
                <c:pt idx="666">
                  <c:v>7.4109379999999998</c:v>
                </c:pt>
                <c:pt idx="667">
                  <c:v>5.9183590000000006</c:v>
                </c:pt>
                <c:pt idx="668">
                  <c:v>24.274610000000003</c:v>
                </c:pt>
                <c:pt idx="669">
                  <c:v>12.219139999999999</c:v>
                </c:pt>
                <c:pt idx="670">
                  <c:v>9.104102000000001</c:v>
                </c:pt>
                <c:pt idx="671">
                  <c:v>0.46250000000000002</c:v>
                </c:pt>
                <c:pt idx="672">
                  <c:v>18.722460000000002</c:v>
                </c:pt>
                <c:pt idx="673">
                  <c:v>17.869139999999998</c:v>
                </c:pt>
                <c:pt idx="674">
                  <c:v>19.128319999999999</c:v>
                </c:pt>
                <c:pt idx="675">
                  <c:v>0.60761719999999997</c:v>
                </c:pt>
                <c:pt idx="676">
                  <c:v>20.054490000000001</c:v>
                </c:pt>
                <c:pt idx="677">
                  <c:v>19.912299999999998</c:v>
                </c:pt>
                <c:pt idx="678">
                  <c:v>0.63007809999999997</c:v>
                </c:pt>
                <c:pt idx="679">
                  <c:v>18.017969999999998</c:v>
                </c:pt>
                <c:pt idx="680">
                  <c:v>10.671479999999999</c:v>
                </c:pt>
                <c:pt idx="681">
                  <c:v>2.4781249999999999</c:v>
                </c:pt>
                <c:pt idx="682">
                  <c:v>4.2330079999999999</c:v>
                </c:pt>
                <c:pt idx="683">
                  <c:v>6.2720700000000003</c:v>
                </c:pt>
                <c:pt idx="684">
                  <c:v>14.22617</c:v>
                </c:pt>
                <c:pt idx="685">
                  <c:v>0.54726560000000002</c:v>
                </c:pt>
                <c:pt idx="686">
                  <c:v>18.40859</c:v>
                </c:pt>
                <c:pt idx="687">
                  <c:v>3.6615229999999999</c:v>
                </c:pt>
                <c:pt idx="688">
                  <c:v>9.5140619999999991</c:v>
                </c:pt>
                <c:pt idx="689">
                  <c:v>16.96641</c:v>
                </c:pt>
                <c:pt idx="690">
                  <c:v>21.300980000000003</c:v>
                </c:pt>
                <c:pt idx="691">
                  <c:v>14.654300000000001</c:v>
                </c:pt>
                <c:pt idx="692">
                  <c:v>8.0056639999999994</c:v>
                </c:pt>
                <c:pt idx="693">
                  <c:v>8.6582030000000003</c:v>
                </c:pt>
                <c:pt idx="694">
                  <c:v>1.862695</c:v>
                </c:pt>
                <c:pt idx="695">
                  <c:v>3.9373049999999998</c:v>
                </c:pt>
                <c:pt idx="696">
                  <c:v>0.18769530000000001</c:v>
                </c:pt>
                <c:pt idx="697">
                  <c:v>0.63886719999999997</c:v>
                </c:pt>
                <c:pt idx="698">
                  <c:v>12.009180000000001</c:v>
                </c:pt>
                <c:pt idx="699">
                  <c:v>12.652150000000001</c:v>
                </c:pt>
                <c:pt idx="700">
                  <c:v>26.292579999999997</c:v>
                </c:pt>
                <c:pt idx="701">
                  <c:v>19.337110000000003</c:v>
                </c:pt>
                <c:pt idx="702">
                  <c:v>11.684380000000001</c:v>
                </c:pt>
                <c:pt idx="703">
                  <c:v>10.53125</c:v>
                </c:pt>
                <c:pt idx="704">
                  <c:v>11.67812</c:v>
                </c:pt>
                <c:pt idx="705">
                  <c:v>3.0753910000000002</c:v>
                </c:pt>
                <c:pt idx="706">
                  <c:v>7.3687500000000004</c:v>
                </c:pt>
                <c:pt idx="707">
                  <c:v>13.913480000000002</c:v>
                </c:pt>
                <c:pt idx="708">
                  <c:v>16.834769999999999</c:v>
                </c:pt>
                <c:pt idx="709">
                  <c:v>10.166599999999999</c:v>
                </c:pt>
                <c:pt idx="710">
                  <c:v>8.1595699999999987</c:v>
                </c:pt>
                <c:pt idx="711">
                  <c:v>1.9962890000000002</c:v>
                </c:pt>
                <c:pt idx="712">
                  <c:v>21.929099999999998</c:v>
                </c:pt>
                <c:pt idx="713">
                  <c:v>28.74746</c:v>
                </c:pt>
                <c:pt idx="714">
                  <c:v>6.9849610000000002</c:v>
                </c:pt>
                <c:pt idx="715">
                  <c:v>14.78613</c:v>
                </c:pt>
                <c:pt idx="716">
                  <c:v>11.348050000000001</c:v>
                </c:pt>
                <c:pt idx="717">
                  <c:v>0.25703130000000002</c:v>
                </c:pt>
                <c:pt idx="718">
                  <c:v>7.8765619999999998</c:v>
                </c:pt>
                <c:pt idx="719">
                  <c:v>2.1033200000000001</c:v>
                </c:pt>
                <c:pt idx="720">
                  <c:v>17.304690000000001</c:v>
                </c:pt>
                <c:pt idx="721">
                  <c:v>15.137110000000002</c:v>
                </c:pt>
                <c:pt idx="722">
                  <c:v>21.169919999999998</c:v>
                </c:pt>
                <c:pt idx="723">
                  <c:v>12.002930000000001</c:v>
                </c:pt>
                <c:pt idx="724">
                  <c:v>21.935740000000003</c:v>
                </c:pt>
                <c:pt idx="725">
                  <c:v>14.368549999999999</c:v>
                </c:pt>
                <c:pt idx="726">
                  <c:v>22.301369999999999</c:v>
                </c:pt>
                <c:pt idx="727">
                  <c:v>27.03379</c:v>
                </c:pt>
                <c:pt idx="728">
                  <c:v>0.36640630000000002</c:v>
                </c:pt>
                <c:pt idx="729">
                  <c:v>25.751760000000001</c:v>
                </c:pt>
                <c:pt idx="730">
                  <c:v>8.5839839999999992</c:v>
                </c:pt>
                <c:pt idx="731">
                  <c:v>16.207619999999999</c:v>
                </c:pt>
                <c:pt idx="732">
                  <c:v>13.739840000000001</c:v>
                </c:pt>
                <c:pt idx="733">
                  <c:v>8.5720700000000001</c:v>
                </c:pt>
                <c:pt idx="734">
                  <c:v>10.24531</c:v>
                </c:pt>
                <c:pt idx="735">
                  <c:v>7.6076170000000003</c:v>
                </c:pt>
                <c:pt idx="736">
                  <c:v>9.7687500000000007</c:v>
                </c:pt>
                <c:pt idx="737">
                  <c:v>6.5009770000000007</c:v>
                </c:pt>
                <c:pt idx="738">
                  <c:v>14.433199999999999</c:v>
                </c:pt>
                <c:pt idx="739">
                  <c:v>15.165229999999999</c:v>
                </c:pt>
                <c:pt idx="740">
                  <c:v>5.8976559999999996</c:v>
                </c:pt>
                <c:pt idx="741">
                  <c:v>4.3701169999999996</c:v>
                </c:pt>
                <c:pt idx="742">
                  <c:v>13.5457</c:v>
                </c:pt>
                <c:pt idx="743">
                  <c:v>8.6673829999999992</c:v>
                </c:pt>
                <c:pt idx="744">
                  <c:v>24.697659999999999</c:v>
                </c:pt>
                <c:pt idx="745">
                  <c:v>17.128319999999999</c:v>
                </c:pt>
                <c:pt idx="746">
                  <c:v>22.471679999999999</c:v>
                </c:pt>
                <c:pt idx="747">
                  <c:v>6.9888670000000008</c:v>
                </c:pt>
                <c:pt idx="748">
                  <c:v>27.319529999999997</c:v>
                </c:pt>
                <c:pt idx="749">
                  <c:v>23.150200000000002</c:v>
                </c:pt>
                <c:pt idx="750">
                  <c:v>25.853519999999996</c:v>
                </c:pt>
                <c:pt idx="751">
                  <c:v>10.284380000000001</c:v>
                </c:pt>
                <c:pt idx="752">
                  <c:v>39.415430000000001</c:v>
                </c:pt>
                <c:pt idx="753">
                  <c:v>32.446289999999998</c:v>
                </c:pt>
                <c:pt idx="754">
                  <c:v>27.67754</c:v>
                </c:pt>
                <c:pt idx="755">
                  <c:v>37.508789999999998</c:v>
                </c:pt>
                <c:pt idx="756">
                  <c:v>43.63984</c:v>
                </c:pt>
                <c:pt idx="757">
                  <c:v>40.971089999999997</c:v>
                </c:pt>
                <c:pt idx="758">
                  <c:v>58.102340000000005</c:v>
                </c:pt>
                <c:pt idx="759">
                  <c:v>39.710740000000001</c:v>
                </c:pt>
                <c:pt idx="760">
                  <c:v>35.843360000000004</c:v>
                </c:pt>
                <c:pt idx="761">
                  <c:v>60.176169999999999</c:v>
                </c:pt>
                <c:pt idx="762">
                  <c:v>58.308790000000002</c:v>
                </c:pt>
                <c:pt idx="763">
                  <c:v>50.914450000000002</c:v>
                </c:pt>
                <c:pt idx="764">
                  <c:v>78.047460000000001</c:v>
                </c:pt>
                <c:pt idx="765">
                  <c:v>70.273830000000004</c:v>
                </c:pt>
                <c:pt idx="766">
                  <c:v>68.007620000000003</c:v>
                </c:pt>
                <c:pt idx="767">
                  <c:v>75.041409999999999</c:v>
                </c:pt>
                <c:pt idx="768">
                  <c:v>78.475390000000004</c:v>
                </c:pt>
                <c:pt idx="769">
                  <c:v>98.710160000000002</c:v>
                </c:pt>
                <c:pt idx="770">
                  <c:v>111.9449</c:v>
                </c:pt>
                <c:pt idx="771">
                  <c:v>104.7826</c:v>
                </c:pt>
                <c:pt idx="772">
                  <c:v>125.32070000000002</c:v>
                </c:pt>
                <c:pt idx="773">
                  <c:v>134.35899999999998</c:v>
                </c:pt>
                <c:pt idx="774">
                  <c:v>149.6994</c:v>
                </c:pt>
                <c:pt idx="775">
                  <c:v>151.43360000000001</c:v>
                </c:pt>
                <c:pt idx="776">
                  <c:v>191.37439999999998</c:v>
                </c:pt>
                <c:pt idx="777">
                  <c:v>166.41540000000001</c:v>
                </c:pt>
                <c:pt idx="778">
                  <c:v>158.96020000000001</c:v>
                </c:pt>
                <c:pt idx="779">
                  <c:v>148.70530000000002</c:v>
                </c:pt>
                <c:pt idx="780">
                  <c:v>106.85080000000001</c:v>
                </c:pt>
                <c:pt idx="781">
                  <c:v>66.85078</c:v>
                </c:pt>
                <c:pt idx="782">
                  <c:v>78.287300000000002</c:v>
                </c:pt>
                <c:pt idx="783">
                  <c:v>47.135739999999998</c:v>
                </c:pt>
                <c:pt idx="784">
                  <c:v>46.386130000000001</c:v>
                </c:pt>
                <c:pt idx="785">
                  <c:v>56.226170000000003</c:v>
                </c:pt>
                <c:pt idx="786">
                  <c:v>6.1335940000000004</c:v>
                </c:pt>
                <c:pt idx="787">
                  <c:v>42.686130000000006</c:v>
                </c:pt>
                <c:pt idx="788">
                  <c:v>0.93886720000000001</c:v>
                </c:pt>
                <c:pt idx="789">
                  <c:v>15.220699999999999</c:v>
                </c:pt>
                <c:pt idx="790">
                  <c:v>23.775980000000001</c:v>
                </c:pt>
                <c:pt idx="791">
                  <c:v>32.376760000000004</c:v>
                </c:pt>
                <c:pt idx="792">
                  <c:v>33.832619999999999</c:v>
                </c:pt>
                <c:pt idx="793">
                  <c:v>28.08867</c:v>
                </c:pt>
                <c:pt idx="794">
                  <c:v>24.845120000000001</c:v>
                </c:pt>
                <c:pt idx="795">
                  <c:v>4.3140619999999998</c:v>
                </c:pt>
                <c:pt idx="796">
                  <c:v>5.6412110000000002</c:v>
                </c:pt>
                <c:pt idx="797">
                  <c:v>35.697070000000004</c:v>
                </c:pt>
                <c:pt idx="798">
                  <c:v>8.9080079999999988</c:v>
                </c:pt>
                <c:pt idx="799">
                  <c:v>9.1445310000000006</c:v>
                </c:pt>
                <c:pt idx="800">
                  <c:v>3.600781</c:v>
                </c:pt>
                <c:pt idx="801">
                  <c:v>16.54336</c:v>
                </c:pt>
                <c:pt idx="802">
                  <c:v>12.295120000000001</c:v>
                </c:pt>
                <c:pt idx="803">
                  <c:v>11.449020000000001</c:v>
                </c:pt>
                <c:pt idx="804">
                  <c:v>26.003320000000002</c:v>
                </c:pt>
                <c:pt idx="805">
                  <c:v>2.7994140000000001</c:v>
                </c:pt>
                <c:pt idx="806">
                  <c:v>17.656839999999999</c:v>
                </c:pt>
                <c:pt idx="807">
                  <c:v>16.114060000000002</c:v>
                </c:pt>
                <c:pt idx="808">
                  <c:v>31.672460000000001</c:v>
                </c:pt>
                <c:pt idx="809">
                  <c:v>38.83184</c:v>
                </c:pt>
                <c:pt idx="810">
                  <c:v>27.391019999999997</c:v>
                </c:pt>
                <c:pt idx="811">
                  <c:v>28.950979999999998</c:v>
                </c:pt>
                <c:pt idx="812">
                  <c:v>31.411909999999999</c:v>
                </c:pt>
                <c:pt idx="813">
                  <c:v>39.473239999999997</c:v>
                </c:pt>
                <c:pt idx="814">
                  <c:v>34.328519999999997</c:v>
                </c:pt>
                <c:pt idx="815">
                  <c:v>22.537299999999998</c:v>
                </c:pt>
                <c:pt idx="816">
                  <c:v>21.56992</c:v>
                </c:pt>
                <c:pt idx="817">
                  <c:v>38.58164</c:v>
                </c:pt>
                <c:pt idx="818">
                  <c:v>38.44453</c:v>
                </c:pt>
                <c:pt idx="819">
                  <c:v>50.507619999999996</c:v>
                </c:pt>
                <c:pt idx="820">
                  <c:v>76.171480000000003</c:v>
                </c:pt>
                <c:pt idx="821">
                  <c:v>72.635739999999998</c:v>
                </c:pt>
                <c:pt idx="822">
                  <c:v>62.800199999999997</c:v>
                </c:pt>
                <c:pt idx="823">
                  <c:v>82.365229999999997</c:v>
                </c:pt>
                <c:pt idx="824">
                  <c:v>67.73066</c:v>
                </c:pt>
                <c:pt idx="825">
                  <c:v>77.408199999999994</c:v>
                </c:pt>
                <c:pt idx="826">
                  <c:v>109.07419999999999</c:v>
                </c:pt>
                <c:pt idx="827">
                  <c:v>112.2406</c:v>
                </c:pt>
                <c:pt idx="828">
                  <c:v>142.00740000000002</c:v>
                </c:pt>
                <c:pt idx="829">
                  <c:v>200.6748</c:v>
                </c:pt>
                <c:pt idx="830">
                  <c:v>241.74259999999998</c:v>
                </c:pt>
                <c:pt idx="831">
                  <c:v>334.99609999999996</c:v>
                </c:pt>
                <c:pt idx="832">
                  <c:v>488.3648</c:v>
                </c:pt>
                <c:pt idx="833">
                  <c:v>657.23400000000004</c:v>
                </c:pt>
                <c:pt idx="834">
                  <c:v>968.50350000000003</c:v>
                </c:pt>
                <c:pt idx="835">
                  <c:v>1380.8600000000001</c:v>
                </c:pt>
                <c:pt idx="836">
                  <c:v>2021.8310000000001</c:v>
                </c:pt>
                <c:pt idx="837">
                  <c:v>2687.4790000000003</c:v>
                </c:pt>
                <c:pt idx="838">
                  <c:v>3212.549</c:v>
                </c:pt>
                <c:pt idx="839">
                  <c:v>3565.5209999999997</c:v>
                </c:pt>
                <c:pt idx="840">
                  <c:v>3445.0949999999998</c:v>
                </c:pt>
                <c:pt idx="841">
                  <c:v>2956.7669999999998</c:v>
                </c:pt>
                <c:pt idx="842">
                  <c:v>2446.94</c:v>
                </c:pt>
                <c:pt idx="843">
                  <c:v>1948.5139999999999</c:v>
                </c:pt>
                <c:pt idx="844">
                  <c:v>1384.6879999999999</c:v>
                </c:pt>
                <c:pt idx="845">
                  <c:v>895.66329999999994</c:v>
                </c:pt>
                <c:pt idx="846">
                  <c:v>569.33850000000007</c:v>
                </c:pt>
                <c:pt idx="847">
                  <c:v>347.21480000000003</c:v>
                </c:pt>
                <c:pt idx="848">
                  <c:v>255.68809999999999</c:v>
                </c:pt>
                <c:pt idx="849">
                  <c:v>174.06700000000001</c:v>
                </c:pt>
                <c:pt idx="850">
                  <c:v>121.4469</c:v>
                </c:pt>
                <c:pt idx="851">
                  <c:v>96.726950000000002</c:v>
                </c:pt>
                <c:pt idx="852">
                  <c:v>78.80762</c:v>
                </c:pt>
                <c:pt idx="853">
                  <c:v>47.288869999999996</c:v>
                </c:pt>
                <c:pt idx="854">
                  <c:v>37.17051</c:v>
                </c:pt>
                <c:pt idx="855">
                  <c:v>34.152929999999998</c:v>
                </c:pt>
                <c:pt idx="856">
                  <c:v>27.335550000000001</c:v>
                </c:pt>
                <c:pt idx="857">
                  <c:v>28.019729999999999</c:v>
                </c:pt>
                <c:pt idx="858">
                  <c:v>7.6035160000000008</c:v>
                </c:pt>
                <c:pt idx="859">
                  <c:v>27.887499999999999</c:v>
                </c:pt>
                <c:pt idx="860">
                  <c:v>19.07207</c:v>
                </c:pt>
                <c:pt idx="861">
                  <c:v>39.34102</c:v>
                </c:pt>
                <c:pt idx="862">
                  <c:v>28.52656</c:v>
                </c:pt>
                <c:pt idx="863">
                  <c:v>26.021879999999999</c:v>
                </c:pt>
                <c:pt idx="864">
                  <c:v>24.412299999999998</c:v>
                </c:pt>
                <c:pt idx="865">
                  <c:v>31.702929999999999</c:v>
                </c:pt>
                <c:pt idx="866">
                  <c:v>30.193950000000001</c:v>
                </c:pt>
                <c:pt idx="867">
                  <c:v>24.085550000000001</c:v>
                </c:pt>
                <c:pt idx="868">
                  <c:v>24.077729999999999</c:v>
                </c:pt>
                <c:pt idx="869">
                  <c:v>24.070309999999999</c:v>
                </c:pt>
                <c:pt idx="870">
                  <c:v>47.66348</c:v>
                </c:pt>
                <c:pt idx="871">
                  <c:v>29.25723</c:v>
                </c:pt>
                <c:pt idx="872">
                  <c:v>40.251760000000004</c:v>
                </c:pt>
                <c:pt idx="873">
                  <c:v>47.946480000000001</c:v>
                </c:pt>
                <c:pt idx="874">
                  <c:v>33.041800000000002</c:v>
                </c:pt>
                <c:pt idx="875">
                  <c:v>35.137700000000002</c:v>
                </c:pt>
                <c:pt idx="876">
                  <c:v>32.333980000000004</c:v>
                </c:pt>
                <c:pt idx="877">
                  <c:v>44.533010000000004</c:v>
                </c:pt>
                <c:pt idx="878">
                  <c:v>32.236720000000005</c:v>
                </c:pt>
                <c:pt idx="879">
                  <c:v>37.92559</c:v>
                </c:pt>
                <c:pt idx="880">
                  <c:v>31.536130000000004</c:v>
                </c:pt>
                <c:pt idx="881">
                  <c:v>13.634960000000001</c:v>
                </c:pt>
                <c:pt idx="882">
                  <c:v>21.63457</c:v>
                </c:pt>
                <c:pt idx="883">
                  <c:v>13.63457</c:v>
                </c:pt>
                <c:pt idx="884">
                  <c:v>27.835160000000002</c:v>
                </c:pt>
                <c:pt idx="885">
                  <c:v>27.339649999999999</c:v>
                </c:pt>
                <c:pt idx="886">
                  <c:v>14.544919999999999</c:v>
                </c:pt>
                <c:pt idx="887">
                  <c:v>18.150200000000002</c:v>
                </c:pt>
                <c:pt idx="888">
                  <c:v>21.75703</c:v>
                </c:pt>
                <c:pt idx="889">
                  <c:v>18.264060000000001</c:v>
                </c:pt>
                <c:pt idx="890">
                  <c:v>29.518160000000002</c:v>
                </c:pt>
                <c:pt idx="891">
                  <c:v>11.12617</c:v>
                </c:pt>
                <c:pt idx="892">
                  <c:v>0.84765630000000003</c:v>
                </c:pt>
                <c:pt idx="893">
                  <c:v>46.308589999999995</c:v>
                </c:pt>
                <c:pt idx="894">
                  <c:v>25.332810000000002</c:v>
                </c:pt>
                <c:pt idx="895">
                  <c:v>21.24277</c:v>
                </c:pt>
                <c:pt idx="896">
                  <c:v>18.15352</c:v>
                </c:pt>
                <c:pt idx="897">
                  <c:v>7.1337890000000002</c:v>
                </c:pt>
                <c:pt idx="898">
                  <c:v>10.84395</c:v>
                </c:pt>
                <c:pt idx="899">
                  <c:v>16.464840000000002</c:v>
                </c:pt>
                <c:pt idx="900">
                  <c:v>16.343360000000001</c:v>
                </c:pt>
                <c:pt idx="901">
                  <c:v>25.95664</c:v>
                </c:pt>
                <c:pt idx="902">
                  <c:v>33.470119999999994</c:v>
                </c:pt>
                <c:pt idx="903">
                  <c:v>16.530269999999998</c:v>
                </c:pt>
                <c:pt idx="904">
                  <c:v>21.744530000000001</c:v>
                </c:pt>
                <c:pt idx="905">
                  <c:v>8.340819999999999</c:v>
                </c:pt>
                <c:pt idx="906">
                  <c:v>39.170119999999997</c:v>
                </c:pt>
                <c:pt idx="907">
                  <c:v>24.08164</c:v>
                </c:pt>
                <c:pt idx="908">
                  <c:v>15.806839999999999</c:v>
                </c:pt>
                <c:pt idx="909">
                  <c:v>48.097269999999995</c:v>
                </c:pt>
                <c:pt idx="910">
                  <c:v>6.798438</c:v>
                </c:pt>
                <c:pt idx="911">
                  <c:v>3.7027340000000004</c:v>
                </c:pt>
                <c:pt idx="912">
                  <c:v>11.004490000000001</c:v>
                </c:pt>
                <c:pt idx="913">
                  <c:v>26.506639999999997</c:v>
                </c:pt>
                <c:pt idx="914">
                  <c:v>27.208980000000004</c:v>
                </c:pt>
                <c:pt idx="915">
                  <c:v>29.816210000000002</c:v>
                </c:pt>
                <c:pt idx="916">
                  <c:v>29.819139999999997</c:v>
                </c:pt>
                <c:pt idx="917">
                  <c:v>7.2226560000000006</c:v>
                </c:pt>
                <c:pt idx="918">
                  <c:v>18.7502</c:v>
                </c:pt>
                <c:pt idx="919">
                  <c:v>17.099409999999999</c:v>
                </c:pt>
                <c:pt idx="920">
                  <c:v>10.250780000000001</c:v>
                </c:pt>
                <c:pt idx="921">
                  <c:v>24.155860000000001</c:v>
                </c:pt>
                <c:pt idx="922">
                  <c:v>5.2611330000000001</c:v>
                </c:pt>
                <c:pt idx="923">
                  <c:v>36.466799999999999</c:v>
                </c:pt>
                <c:pt idx="924">
                  <c:v>32.790230000000001</c:v>
                </c:pt>
                <c:pt idx="925">
                  <c:v>30.896879999999999</c:v>
                </c:pt>
                <c:pt idx="926">
                  <c:v>28.229489999999998</c:v>
                </c:pt>
                <c:pt idx="927">
                  <c:v>27.561520000000002</c:v>
                </c:pt>
                <c:pt idx="928">
                  <c:v>27.120699999999999</c:v>
                </c:pt>
                <c:pt idx="929">
                  <c:v>28.459379999999999</c:v>
                </c:pt>
                <c:pt idx="930">
                  <c:v>27.767380000000003</c:v>
                </c:pt>
                <c:pt idx="931">
                  <c:v>30.6998</c:v>
                </c:pt>
                <c:pt idx="932">
                  <c:v>31.751560000000001</c:v>
                </c:pt>
                <c:pt idx="933">
                  <c:v>31.493360000000003</c:v>
                </c:pt>
                <c:pt idx="934">
                  <c:v>27.902730000000002</c:v>
                </c:pt>
                <c:pt idx="935">
                  <c:v>27.813279999999999</c:v>
                </c:pt>
                <c:pt idx="936">
                  <c:v>19.124410000000001</c:v>
                </c:pt>
                <c:pt idx="937">
                  <c:v>21.535740000000001</c:v>
                </c:pt>
                <c:pt idx="938">
                  <c:v>6.4476560000000003</c:v>
                </c:pt>
                <c:pt idx="939">
                  <c:v>20.959769999999999</c:v>
                </c:pt>
                <c:pt idx="940">
                  <c:v>15.872069999999999</c:v>
                </c:pt>
                <c:pt idx="941">
                  <c:v>24.084569999999999</c:v>
                </c:pt>
                <c:pt idx="942">
                  <c:v>20.297460000000001</c:v>
                </c:pt>
                <c:pt idx="943">
                  <c:v>25.910550000000001</c:v>
                </c:pt>
                <c:pt idx="944">
                  <c:v>37.124020000000002</c:v>
                </c:pt>
                <c:pt idx="945">
                  <c:v>19.53848</c:v>
                </c:pt>
                <c:pt idx="946">
                  <c:v>6.7533199999999995</c:v>
                </c:pt>
                <c:pt idx="947">
                  <c:v>9.6681640000000009</c:v>
                </c:pt>
                <c:pt idx="948">
                  <c:v>7.883203</c:v>
                </c:pt>
                <c:pt idx="949">
                  <c:v>2.8986329999999998</c:v>
                </c:pt>
                <c:pt idx="950">
                  <c:v>15.41953</c:v>
                </c:pt>
                <c:pt idx="951">
                  <c:v>14.236129999999999</c:v>
                </c:pt>
                <c:pt idx="952">
                  <c:v>28.953120000000002</c:v>
                </c:pt>
                <c:pt idx="953">
                  <c:v>15.37031</c:v>
                </c:pt>
                <c:pt idx="954">
                  <c:v>13.6875</c:v>
                </c:pt>
                <c:pt idx="955">
                  <c:v>31.008980000000001</c:v>
                </c:pt>
                <c:pt idx="956">
                  <c:v>19.030660000000001</c:v>
                </c:pt>
                <c:pt idx="957">
                  <c:v>16.05273</c:v>
                </c:pt>
                <c:pt idx="958">
                  <c:v>22.274999999999999</c:v>
                </c:pt>
                <c:pt idx="959">
                  <c:v>25.29766</c:v>
                </c:pt>
                <c:pt idx="960">
                  <c:v>15.320310000000001</c:v>
                </c:pt>
                <c:pt idx="961">
                  <c:v>17.04336</c:v>
                </c:pt>
                <c:pt idx="962">
                  <c:v>3.0675780000000001</c:v>
                </c:pt>
                <c:pt idx="963">
                  <c:v>17.392189999999999</c:v>
                </c:pt>
                <c:pt idx="964">
                  <c:v>14.117189999999999</c:v>
                </c:pt>
                <c:pt idx="965">
                  <c:v>7.5425780000000007</c:v>
                </c:pt>
                <c:pt idx="966">
                  <c:v>17.109569999999998</c:v>
                </c:pt>
                <c:pt idx="967">
                  <c:v>17.735939999999999</c:v>
                </c:pt>
                <c:pt idx="968">
                  <c:v>26.562889999999999</c:v>
                </c:pt>
                <c:pt idx="969">
                  <c:v>12.589650000000001</c:v>
                </c:pt>
                <c:pt idx="970">
                  <c:v>7.4167969999999999</c:v>
                </c:pt>
                <c:pt idx="971">
                  <c:v>19.84375</c:v>
                </c:pt>
                <c:pt idx="972">
                  <c:v>23.67109</c:v>
                </c:pt>
                <c:pt idx="973">
                  <c:v>19.33887</c:v>
                </c:pt>
                <c:pt idx="974">
                  <c:v>44.066600000000001</c:v>
                </c:pt>
                <c:pt idx="975">
                  <c:v>22.19434</c:v>
                </c:pt>
                <c:pt idx="976">
                  <c:v>1.2222659999999999</c:v>
                </c:pt>
                <c:pt idx="977">
                  <c:v>9.950194999999999</c:v>
                </c:pt>
                <c:pt idx="978">
                  <c:v>22.97832</c:v>
                </c:pt>
                <c:pt idx="979">
                  <c:v>8.2064449999999987</c:v>
                </c:pt>
                <c:pt idx="980">
                  <c:v>28.634570000000004</c:v>
                </c:pt>
                <c:pt idx="981">
                  <c:v>32.365819999999999</c:v>
                </c:pt>
                <c:pt idx="982">
                  <c:v>1.0908200000000001</c:v>
                </c:pt>
                <c:pt idx="983">
                  <c:v>24.539650000000002</c:v>
                </c:pt>
                <c:pt idx="984">
                  <c:v>37.070900000000002</c:v>
                </c:pt>
                <c:pt idx="985">
                  <c:v>14.802150000000001</c:v>
                </c:pt>
                <c:pt idx="986">
                  <c:v>18.83379</c:v>
                </c:pt>
                <c:pt idx="987">
                  <c:v>26.7668</c:v>
                </c:pt>
                <c:pt idx="988">
                  <c:v>20.900389999999998</c:v>
                </c:pt>
                <c:pt idx="989">
                  <c:v>33.933980000000005</c:v>
                </c:pt>
                <c:pt idx="990">
                  <c:v>31.48359</c:v>
                </c:pt>
                <c:pt idx="991">
                  <c:v>26.501369999999998</c:v>
                </c:pt>
                <c:pt idx="992">
                  <c:v>30.23516</c:v>
                </c:pt>
                <c:pt idx="993">
                  <c:v>13.369339999999999</c:v>
                </c:pt>
                <c:pt idx="994">
                  <c:v>7.0035160000000003</c:v>
                </c:pt>
                <c:pt idx="995">
                  <c:v>9.1378909999999998</c:v>
                </c:pt>
                <c:pt idx="996">
                  <c:v>2.97207</c:v>
                </c:pt>
                <c:pt idx="997">
                  <c:v>2.0169920000000001</c:v>
                </c:pt>
                <c:pt idx="998">
                  <c:v>2.7486329999999999</c:v>
                </c:pt>
                <c:pt idx="999">
                  <c:v>0.78378910000000002</c:v>
                </c:pt>
                <c:pt idx="1000">
                  <c:v>5.316211</c:v>
                </c:pt>
                <c:pt idx="1001">
                  <c:v>12.34844</c:v>
                </c:pt>
                <c:pt idx="1002">
                  <c:v>25.98105</c:v>
                </c:pt>
                <c:pt idx="1003">
                  <c:v>27.626560000000001</c:v>
                </c:pt>
                <c:pt idx="1004">
                  <c:v>20.54609</c:v>
                </c:pt>
                <c:pt idx="1005">
                  <c:v>33.803519999999999</c:v>
                </c:pt>
                <c:pt idx="1006">
                  <c:v>20.835940000000001</c:v>
                </c:pt>
                <c:pt idx="1007">
                  <c:v>17.561330000000002</c:v>
                </c:pt>
                <c:pt idx="1008">
                  <c:v>23.793749999999999</c:v>
                </c:pt>
                <c:pt idx="1009">
                  <c:v>9.7740229999999997</c:v>
                </c:pt>
                <c:pt idx="1010">
                  <c:v>16.05293</c:v>
                </c:pt>
                <c:pt idx="1011">
                  <c:v>1.379688</c:v>
                </c:pt>
                <c:pt idx="1012">
                  <c:v>5.0203119999999997</c:v>
                </c:pt>
                <c:pt idx="1013">
                  <c:v>1.2287110000000001</c:v>
                </c:pt>
                <c:pt idx="1014">
                  <c:v>11.95176</c:v>
                </c:pt>
                <c:pt idx="1015">
                  <c:v>20.274610000000003</c:v>
                </c:pt>
                <c:pt idx="1016">
                  <c:v>11.60234</c:v>
                </c:pt>
                <c:pt idx="1017">
                  <c:v>22.71406</c:v>
                </c:pt>
                <c:pt idx="1018">
                  <c:v>3.0302730000000002</c:v>
                </c:pt>
                <c:pt idx="1019">
                  <c:v>1.9537109999999998</c:v>
                </c:pt>
                <c:pt idx="1020">
                  <c:v>11.38574</c:v>
                </c:pt>
                <c:pt idx="1021">
                  <c:v>22.400200000000002</c:v>
                </c:pt>
                <c:pt idx="1022">
                  <c:v>3.1857420000000003</c:v>
                </c:pt>
                <c:pt idx="1023">
                  <c:v>23.226559999999999</c:v>
                </c:pt>
                <c:pt idx="1024">
                  <c:v>34.238479999999996</c:v>
                </c:pt>
                <c:pt idx="1025">
                  <c:v>15.294139999999999</c:v>
                </c:pt>
                <c:pt idx="1026">
                  <c:v>14.10605</c:v>
                </c:pt>
                <c:pt idx="1027">
                  <c:v>11.21777</c:v>
                </c:pt>
                <c:pt idx="1028">
                  <c:v>6.1916020000000005</c:v>
                </c:pt>
                <c:pt idx="1029">
                  <c:v>10.11445</c:v>
                </c:pt>
                <c:pt idx="1030">
                  <c:v>7.1634770000000003</c:v>
                </c:pt>
                <c:pt idx="1031">
                  <c:v>16.87754</c:v>
                </c:pt>
                <c:pt idx="1032">
                  <c:v>18.291409999999999</c:v>
                </c:pt>
                <c:pt idx="1033">
                  <c:v>21.215430000000001</c:v>
                </c:pt>
                <c:pt idx="1034">
                  <c:v>12.91934</c:v>
                </c:pt>
                <c:pt idx="1035">
                  <c:v>21.133789999999998</c:v>
                </c:pt>
                <c:pt idx="1036">
                  <c:v>24.04824</c:v>
                </c:pt>
                <c:pt idx="1037">
                  <c:v>10.5627</c:v>
                </c:pt>
                <c:pt idx="1038">
                  <c:v>5.4210940000000001</c:v>
                </c:pt>
                <c:pt idx="1039">
                  <c:v>21.292380000000001</c:v>
                </c:pt>
                <c:pt idx="1040">
                  <c:v>5.2064450000000004</c:v>
                </c:pt>
                <c:pt idx="1041">
                  <c:v>7.9201170000000003</c:v>
                </c:pt>
                <c:pt idx="1042">
                  <c:v>26.933980000000002</c:v>
                </c:pt>
                <c:pt idx="1043">
                  <c:v>0.64746090000000001</c:v>
                </c:pt>
                <c:pt idx="1044">
                  <c:v>16.260740000000002</c:v>
                </c:pt>
                <c:pt idx="1045">
                  <c:v>2.6171899999999998E-2</c:v>
                </c:pt>
                <c:pt idx="1046">
                  <c:v>14.486330000000001</c:v>
                </c:pt>
                <c:pt idx="1047">
                  <c:v>1.5013669999999999</c:v>
                </c:pt>
                <c:pt idx="1048">
                  <c:v>9.4095699999999987</c:v>
                </c:pt>
                <c:pt idx="1049">
                  <c:v>25.220120000000001</c:v>
                </c:pt>
                <c:pt idx="1050">
                  <c:v>21.93027</c:v>
                </c:pt>
                <c:pt idx="1051">
                  <c:v>28.212499999999999</c:v>
                </c:pt>
                <c:pt idx="1052">
                  <c:v>10.85</c:v>
                </c:pt>
                <c:pt idx="1053">
                  <c:v>22.45898</c:v>
                </c:pt>
                <c:pt idx="1054">
                  <c:v>25.36777</c:v>
                </c:pt>
                <c:pt idx="1055">
                  <c:v>11.976560000000001</c:v>
                </c:pt>
                <c:pt idx="1056">
                  <c:v>29.984769999999997</c:v>
                </c:pt>
                <c:pt idx="1057">
                  <c:v>11.692769999999999</c:v>
                </c:pt>
                <c:pt idx="1058">
                  <c:v>48.1</c:v>
                </c:pt>
                <c:pt idx="1059">
                  <c:v>25.907229999999998</c:v>
                </c:pt>
                <c:pt idx="1060">
                  <c:v>26.212889999999998</c:v>
                </c:pt>
                <c:pt idx="1061">
                  <c:v>6.241797</c:v>
                </c:pt>
                <c:pt idx="1062">
                  <c:v>11.04766</c:v>
                </c:pt>
                <c:pt idx="1063">
                  <c:v>22.253520000000002</c:v>
                </c:pt>
                <c:pt idx="1064">
                  <c:v>37.359179999999995</c:v>
                </c:pt>
                <c:pt idx="1065">
                  <c:v>31.765230000000003</c:v>
                </c:pt>
                <c:pt idx="1066">
                  <c:v>19.271090000000001</c:v>
                </c:pt>
                <c:pt idx="1067">
                  <c:v>7.1769530000000001</c:v>
                </c:pt>
                <c:pt idx="1068">
                  <c:v>10.382810000000001</c:v>
                </c:pt>
                <c:pt idx="1069">
                  <c:v>5.1326169999999998</c:v>
                </c:pt>
                <c:pt idx="1070">
                  <c:v>40.414059999999999</c:v>
                </c:pt>
                <c:pt idx="1071">
                  <c:v>6.956055000000001</c:v>
                </c:pt>
                <c:pt idx="1072">
                  <c:v>29.562110000000001</c:v>
                </c:pt>
                <c:pt idx="1073">
                  <c:v>29.967380000000002</c:v>
                </c:pt>
                <c:pt idx="1074">
                  <c:v>21.872070000000001</c:v>
                </c:pt>
                <c:pt idx="1075">
                  <c:v>14.07715</c:v>
                </c:pt>
                <c:pt idx="1076">
                  <c:v>9.8345699999999994</c:v>
                </c:pt>
                <c:pt idx="1077">
                  <c:v>14.639259999999998</c:v>
                </c:pt>
                <c:pt idx="1078">
                  <c:v>21.743749999999999</c:v>
                </c:pt>
                <c:pt idx="1079">
                  <c:v>14.248240000000001</c:v>
                </c:pt>
                <c:pt idx="1080">
                  <c:v>29.052730000000004</c:v>
                </c:pt>
                <c:pt idx="1081">
                  <c:v>8.8529300000000006</c:v>
                </c:pt>
                <c:pt idx="1082">
                  <c:v>48.052929999999996</c:v>
                </c:pt>
                <c:pt idx="1083">
                  <c:v>20.78398</c:v>
                </c:pt>
                <c:pt idx="1084">
                  <c:v>23.707419999999999</c:v>
                </c:pt>
                <c:pt idx="1085">
                  <c:v>1.268945</c:v>
                </c:pt>
                <c:pt idx="1086">
                  <c:v>20.829689999999999</c:v>
                </c:pt>
                <c:pt idx="1087">
                  <c:v>45.660350000000001</c:v>
                </c:pt>
                <c:pt idx="1088">
                  <c:v>32.758400000000002</c:v>
                </c:pt>
                <c:pt idx="1089">
                  <c:v>11.75625</c:v>
                </c:pt>
                <c:pt idx="1090">
                  <c:v>37.054099999999998</c:v>
                </c:pt>
                <c:pt idx="1091">
                  <c:v>29.95176</c:v>
                </c:pt>
                <c:pt idx="1092">
                  <c:v>0.54882809999999993</c:v>
                </c:pt>
                <c:pt idx="1093">
                  <c:v>47.045699999999997</c:v>
                </c:pt>
                <c:pt idx="1094">
                  <c:v>31.741599999999998</c:v>
                </c:pt>
                <c:pt idx="1095">
                  <c:v>23.1373</c:v>
                </c:pt>
                <c:pt idx="1096">
                  <c:v>21.33164</c:v>
                </c:pt>
                <c:pt idx="1097">
                  <c:v>31.826369999999997</c:v>
                </c:pt>
                <c:pt idx="1098">
                  <c:v>30.221089999999997</c:v>
                </c:pt>
                <c:pt idx="1099">
                  <c:v>14.11523</c:v>
                </c:pt>
                <c:pt idx="1100">
                  <c:v>19.92051</c:v>
                </c:pt>
                <c:pt idx="1101">
                  <c:v>11.285550000000001</c:v>
                </c:pt>
                <c:pt idx="1102">
                  <c:v>4.9990229999999993</c:v>
                </c:pt>
                <c:pt idx="1103">
                  <c:v>17.289259999999999</c:v>
                </c:pt>
                <c:pt idx="1104">
                  <c:v>14.389060000000001</c:v>
                </c:pt>
                <c:pt idx="1105">
                  <c:v>34.478909999999999</c:v>
                </c:pt>
                <c:pt idx="1106">
                  <c:v>40.341210000000004</c:v>
                </c:pt>
                <c:pt idx="1107">
                  <c:v>21.931049999999999</c:v>
                </c:pt>
                <c:pt idx="1108">
                  <c:v>34.148440000000001</c:v>
                </c:pt>
                <c:pt idx="1109">
                  <c:v>25.759769999999996</c:v>
                </c:pt>
                <c:pt idx="1110">
                  <c:v>30.248829999999998</c:v>
                </c:pt>
                <c:pt idx="1111">
                  <c:v>34.038089999999997</c:v>
                </c:pt>
                <c:pt idx="1112">
                  <c:v>27.116599999999998</c:v>
                </c:pt>
                <c:pt idx="1113">
                  <c:v>27.205270000000002</c:v>
                </c:pt>
                <c:pt idx="1114">
                  <c:v>20.893750000000001</c:v>
                </c:pt>
                <c:pt idx="1115">
                  <c:v>42.082229999999996</c:v>
                </c:pt>
                <c:pt idx="1116">
                  <c:v>7.9685550000000003</c:v>
                </c:pt>
                <c:pt idx="1117">
                  <c:v>15.550389999999998</c:v>
                </c:pt>
                <c:pt idx="1118">
                  <c:v>10.74746</c:v>
                </c:pt>
                <c:pt idx="1119">
                  <c:v>32.353519999999996</c:v>
                </c:pt>
                <c:pt idx="1120">
                  <c:v>24.04121</c:v>
                </c:pt>
                <c:pt idx="1121">
                  <c:v>15.128710000000002</c:v>
                </c:pt>
                <c:pt idx="1122">
                  <c:v>19.616409999999998</c:v>
                </c:pt>
                <c:pt idx="1123">
                  <c:v>12.00371</c:v>
                </c:pt>
                <c:pt idx="1124">
                  <c:v>4.8912110000000002</c:v>
                </c:pt>
                <c:pt idx="1125">
                  <c:v>38.17812</c:v>
                </c:pt>
                <c:pt idx="1126">
                  <c:v>0.3648438</c:v>
                </c:pt>
                <c:pt idx="1127">
                  <c:v>35.85098</c:v>
                </c:pt>
                <c:pt idx="1128">
                  <c:v>16.736330000000002</c:v>
                </c:pt>
                <c:pt idx="1129">
                  <c:v>12.575390000000001</c:v>
                </c:pt>
                <c:pt idx="1130">
                  <c:v>19.160550000000001</c:v>
                </c:pt>
                <c:pt idx="1131">
                  <c:v>0.52968749999999998</c:v>
                </c:pt>
                <c:pt idx="1132">
                  <c:v>4.3591800000000003</c:v>
                </c:pt>
                <c:pt idx="1133">
                  <c:v>24.22871</c:v>
                </c:pt>
                <c:pt idx="1134">
                  <c:v>11.81621</c:v>
                </c:pt>
                <c:pt idx="1135">
                  <c:v>12.79434</c:v>
                </c:pt>
                <c:pt idx="1136">
                  <c:v>44.902730000000005</c:v>
                </c:pt>
                <c:pt idx="1137">
                  <c:v>38.180860000000003</c:v>
                </c:pt>
                <c:pt idx="1138">
                  <c:v>22.450589999999998</c:v>
                </c:pt>
                <c:pt idx="1139">
                  <c:v>4.0625</c:v>
                </c:pt>
                <c:pt idx="1140">
                  <c:v>29.337700000000002</c:v>
                </c:pt>
                <c:pt idx="1141">
                  <c:v>32.609960000000001</c:v>
                </c:pt>
                <c:pt idx="1142">
                  <c:v>30.341989999999999</c:v>
                </c:pt>
                <c:pt idx="1143">
                  <c:v>23.50742</c:v>
                </c:pt>
                <c:pt idx="1144">
                  <c:v>23.320119999999999</c:v>
                </c:pt>
                <c:pt idx="1145">
                  <c:v>11.38613</c:v>
                </c:pt>
                <c:pt idx="1146">
                  <c:v>31.350389999999997</c:v>
                </c:pt>
                <c:pt idx="1147">
                  <c:v>27.462889999999998</c:v>
                </c:pt>
                <c:pt idx="1148">
                  <c:v>46.030470000000001</c:v>
                </c:pt>
                <c:pt idx="1149">
                  <c:v>26.597269999999998</c:v>
                </c:pt>
                <c:pt idx="1150">
                  <c:v>31.804690000000001</c:v>
                </c:pt>
                <c:pt idx="1151">
                  <c:v>26.337499999999999</c:v>
                </c:pt>
                <c:pt idx="1152">
                  <c:v>23.003909999999998</c:v>
                </c:pt>
                <c:pt idx="1153">
                  <c:v>27.26914</c:v>
                </c:pt>
                <c:pt idx="1154">
                  <c:v>43.133980000000001</c:v>
                </c:pt>
                <c:pt idx="1155">
                  <c:v>38.298050000000003</c:v>
                </c:pt>
                <c:pt idx="1156">
                  <c:v>31.961329999999997</c:v>
                </c:pt>
                <c:pt idx="1157">
                  <c:v>27.923439999999999</c:v>
                </c:pt>
                <c:pt idx="1158">
                  <c:v>57.38926</c:v>
                </c:pt>
                <c:pt idx="1159">
                  <c:v>52.154880000000006</c:v>
                </c:pt>
                <c:pt idx="1160">
                  <c:v>54.316409999999998</c:v>
                </c:pt>
                <c:pt idx="1161">
                  <c:v>46.08184</c:v>
                </c:pt>
                <c:pt idx="1162">
                  <c:v>80.53613</c:v>
                </c:pt>
                <c:pt idx="1163">
                  <c:v>93.672269999999997</c:v>
                </c:pt>
                <c:pt idx="1164">
                  <c:v>85.023629999999997</c:v>
                </c:pt>
                <c:pt idx="1165">
                  <c:v>109.8297</c:v>
                </c:pt>
                <c:pt idx="1166">
                  <c:v>74.774609999999996</c:v>
                </c:pt>
                <c:pt idx="1167">
                  <c:v>69.491600000000005</c:v>
                </c:pt>
                <c:pt idx="1168">
                  <c:v>69.913089999999997</c:v>
                </c:pt>
                <c:pt idx="1169">
                  <c:v>61.729100000000003</c:v>
                </c:pt>
                <c:pt idx="1170">
                  <c:v>51.040230000000001</c:v>
                </c:pt>
                <c:pt idx="1171">
                  <c:v>43.546480000000003</c:v>
                </c:pt>
                <c:pt idx="1172">
                  <c:v>44.269529999999996</c:v>
                </c:pt>
                <c:pt idx="1173">
                  <c:v>29.464839999999999</c:v>
                </c:pt>
                <c:pt idx="1174">
                  <c:v>46.33184</c:v>
                </c:pt>
                <c:pt idx="1175">
                  <c:v>35.832419999999999</c:v>
                </c:pt>
                <c:pt idx="1176">
                  <c:v>28.611130000000003</c:v>
                </c:pt>
                <c:pt idx="1177">
                  <c:v>28.714260000000003</c:v>
                </c:pt>
                <c:pt idx="1178">
                  <c:v>11.95195</c:v>
                </c:pt>
                <c:pt idx="1179">
                  <c:v>32.924019999999999</c:v>
                </c:pt>
                <c:pt idx="1180">
                  <c:v>6.6322270000000003</c:v>
                </c:pt>
                <c:pt idx="1181">
                  <c:v>23.140620000000002</c:v>
                </c:pt>
                <c:pt idx="1182">
                  <c:v>33.448439999999998</c:v>
                </c:pt>
                <c:pt idx="1183">
                  <c:v>27.056249999999999</c:v>
                </c:pt>
                <c:pt idx="1184">
                  <c:v>43.458199999999998</c:v>
                </c:pt>
                <c:pt idx="1185">
                  <c:v>37.8752</c:v>
                </c:pt>
                <c:pt idx="1186">
                  <c:v>19.871879999999997</c:v>
                </c:pt>
                <c:pt idx="1187">
                  <c:v>32.27852</c:v>
                </c:pt>
                <c:pt idx="1188">
                  <c:v>13.284180000000001</c:v>
                </c:pt>
                <c:pt idx="1189">
                  <c:v>8.2900390000000002</c:v>
                </c:pt>
                <c:pt idx="1190">
                  <c:v>4.7943359999999995</c:v>
                </c:pt>
                <c:pt idx="1191">
                  <c:v>16.596679999999999</c:v>
                </c:pt>
                <c:pt idx="1192">
                  <c:v>13.839259999999999</c:v>
                </c:pt>
                <c:pt idx="1193">
                  <c:v>44.437110000000004</c:v>
                </c:pt>
                <c:pt idx="1194">
                  <c:v>27.934769999999997</c:v>
                </c:pt>
                <c:pt idx="1195">
                  <c:v>3.1318359999999998</c:v>
                </c:pt>
                <c:pt idx="1196">
                  <c:v>18.281839999999999</c:v>
                </c:pt>
                <c:pt idx="1197">
                  <c:v>43.377929999999999</c:v>
                </c:pt>
                <c:pt idx="1198">
                  <c:v>26.27402</c:v>
                </c:pt>
                <c:pt idx="1199">
                  <c:v>21.270119999999999</c:v>
                </c:pt>
                <c:pt idx="1200">
                  <c:v>3.0019529999999999</c:v>
                </c:pt>
                <c:pt idx="1201">
                  <c:v>35.257420000000003</c:v>
                </c:pt>
                <c:pt idx="1202">
                  <c:v>5.5380859999999998</c:v>
                </c:pt>
                <c:pt idx="1203">
                  <c:v>7.4134770000000003</c:v>
                </c:pt>
                <c:pt idx="1204">
                  <c:v>1.7124999999999999</c:v>
                </c:pt>
                <c:pt idx="1205">
                  <c:v>33.160939999999997</c:v>
                </c:pt>
                <c:pt idx="1206">
                  <c:v>5.5328119999999998</c:v>
                </c:pt>
                <c:pt idx="1207">
                  <c:v>26.504300000000001</c:v>
                </c:pt>
                <c:pt idx="1208">
                  <c:v>24.260939999999998</c:v>
                </c:pt>
                <c:pt idx="1209">
                  <c:v>28.332810000000002</c:v>
                </c:pt>
                <c:pt idx="1210">
                  <c:v>17.104689999999998</c:v>
                </c:pt>
                <c:pt idx="1211">
                  <c:v>24.17539</c:v>
                </c:pt>
                <c:pt idx="1212">
                  <c:v>26.510550000000002</c:v>
                </c:pt>
                <c:pt idx="1213">
                  <c:v>22.349610000000002</c:v>
                </c:pt>
                <c:pt idx="1214">
                  <c:v>14.02031</c:v>
                </c:pt>
                <c:pt idx="1215">
                  <c:v>18.58906</c:v>
                </c:pt>
                <c:pt idx="1216">
                  <c:v>18.32891</c:v>
                </c:pt>
                <c:pt idx="1217">
                  <c:v>14.505469999999999</c:v>
                </c:pt>
                <c:pt idx="1218">
                  <c:v>21.891020000000001</c:v>
                </c:pt>
                <c:pt idx="1219">
                  <c:v>4.3601559999999999</c:v>
                </c:pt>
                <c:pt idx="1220">
                  <c:v>20.926949999999998</c:v>
                </c:pt>
                <c:pt idx="1221">
                  <c:v>36.816800000000001</c:v>
                </c:pt>
                <c:pt idx="1222">
                  <c:v>27.505860000000002</c:v>
                </c:pt>
                <c:pt idx="1223">
                  <c:v>12.195310000000001</c:v>
                </c:pt>
                <c:pt idx="1224">
                  <c:v>25.88438</c:v>
                </c:pt>
                <c:pt idx="1225">
                  <c:v>5.1343750000000004</c:v>
                </c:pt>
                <c:pt idx="1226">
                  <c:v>33.246480000000005</c:v>
                </c:pt>
                <c:pt idx="1227">
                  <c:v>4.8273440000000001</c:v>
                </c:pt>
                <c:pt idx="1228">
                  <c:v>27.408589999999997</c:v>
                </c:pt>
                <c:pt idx="1229">
                  <c:v>40.594139999999996</c:v>
                </c:pt>
                <c:pt idx="1230">
                  <c:v>24.18008</c:v>
                </c:pt>
                <c:pt idx="1231">
                  <c:v>2.0667970000000002</c:v>
                </c:pt>
                <c:pt idx="1232">
                  <c:v>32.054299999999998</c:v>
                </c:pt>
                <c:pt idx="1233">
                  <c:v>30.344920000000002</c:v>
                </c:pt>
                <c:pt idx="1234">
                  <c:v>26.4375</c:v>
                </c:pt>
                <c:pt idx="1235">
                  <c:v>21.13242</c:v>
                </c:pt>
                <c:pt idx="1236">
                  <c:v>30.629300000000001</c:v>
                </c:pt>
                <c:pt idx="1237">
                  <c:v>34.427730000000004</c:v>
                </c:pt>
                <c:pt idx="1238">
                  <c:v>8.7289060000000003</c:v>
                </c:pt>
                <c:pt idx="1239">
                  <c:v>26.133980000000001</c:v>
                </c:pt>
                <c:pt idx="1240">
                  <c:v>48.19453</c:v>
                </c:pt>
                <c:pt idx="1241">
                  <c:v>25.30078</c:v>
                </c:pt>
                <c:pt idx="1242">
                  <c:v>21.70664</c:v>
                </c:pt>
                <c:pt idx="1243">
                  <c:v>29.912110000000002</c:v>
                </c:pt>
                <c:pt idx="1244">
                  <c:v>28.673829999999999</c:v>
                </c:pt>
                <c:pt idx="1245">
                  <c:v>40.595700000000001</c:v>
                </c:pt>
                <c:pt idx="1246">
                  <c:v>27.300779999999996</c:v>
                </c:pt>
                <c:pt idx="1247">
                  <c:v>27.582420000000003</c:v>
                </c:pt>
                <c:pt idx="1248">
                  <c:v>36.785550000000001</c:v>
                </c:pt>
                <c:pt idx="1249">
                  <c:v>24.1875</c:v>
                </c:pt>
                <c:pt idx="1250">
                  <c:v>24.470700000000001</c:v>
                </c:pt>
                <c:pt idx="1251">
                  <c:v>29.841019999999997</c:v>
                </c:pt>
                <c:pt idx="1252">
                  <c:v>15.2707</c:v>
                </c:pt>
                <c:pt idx="1253">
                  <c:v>14.48047</c:v>
                </c:pt>
                <c:pt idx="1254">
                  <c:v>28.473050000000001</c:v>
                </c:pt>
                <c:pt idx="1255">
                  <c:v>26.06719</c:v>
                </c:pt>
                <c:pt idx="1256">
                  <c:v>31.063279999999999</c:v>
                </c:pt>
                <c:pt idx="1257">
                  <c:v>23.263669999999998</c:v>
                </c:pt>
                <c:pt idx="1258">
                  <c:v>36.866799999999998</c:v>
                </c:pt>
                <c:pt idx="1259">
                  <c:v>15.82695</c:v>
                </c:pt>
                <c:pt idx="1260">
                  <c:v>32.298829999999995</c:v>
                </c:pt>
                <c:pt idx="1261">
                  <c:v>2.437891</c:v>
                </c:pt>
                <c:pt idx="1262">
                  <c:v>43.158200000000001</c:v>
                </c:pt>
                <c:pt idx="1263">
                  <c:v>5.8113280000000005</c:v>
                </c:pt>
                <c:pt idx="1264">
                  <c:v>20.52383</c:v>
                </c:pt>
                <c:pt idx="1265">
                  <c:v>62.110159999999993</c:v>
                </c:pt>
                <c:pt idx="1266">
                  <c:v>5.9011719999999999</c:v>
                </c:pt>
                <c:pt idx="1267">
                  <c:v>35.383980000000001</c:v>
                </c:pt>
                <c:pt idx="1268">
                  <c:v>44.35859</c:v>
                </c:pt>
                <c:pt idx="1269">
                  <c:v>5.6992190000000003</c:v>
                </c:pt>
                <c:pt idx="1270">
                  <c:v>4.351172</c:v>
                </c:pt>
                <c:pt idx="1271">
                  <c:v>41.488669999999999</c:v>
                </c:pt>
                <c:pt idx="1272">
                  <c:v>45.11562</c:v>
                </c:pt>
                <c:pt idx="1273">
                  <c:v>30.73086</c:v>
                </c:pt>
                <c:pt idx="1274">
                  <c:v>16.83203</c:v>
                </c:pt>
                <c:pt idx="1275">
                  <c:v>32.84883</c:v>
                </c:pt>
                <c:pt idx="1276">
                  <c:v>34.1</c:v>
                </c:pt>
                <c:pt idx="1277">
                  <c:v>6.3101560000000001</c:v>
                </c:pt>
                <c:pt idx="1278">
                  <c:v>14.900780000000001</c:v>
                </c:pt>
                <c:pt idx="1279">
                  <c:v>15.68281</c:v>
                </c:pt>
                <c:pt idx="1280">
                  <c:v>13.609770000000001</c:v>
                </c:pt>
                <c:pt idx="1281">
                  <c:v>59.328119999999998</c:v>
                </c:pt>
                <c:pt idx="1282">
                  <c:v>27.86016</c:v>
                </c:pt>
                <c:pt idx="1283">
                  <c:v>34.617190000000001</c:v>
                </c:pt>
                <c:pt idx="1284">
                  <c:v>27.96875</c:v>
                </c:pt>
                <c:pt idx="1285">
                  <c:v>7.8476560000000006</c:v>
                </c:pt>
                <c:pt idx="1286">
                  <c:v>17.602730000000001</c:v>
                </c:pt>
                <c:pt idx="1287">
                  <c:v>27.773440000000001</c:v>
                </c:pt>
                <c:pt idx="1288">
                  <c:v>11.77891</c:v>
                </c:pt>
                <c:pt idx="1289">
                  <c:v>16.66133</c:v>
                </c:pt>
                <c:pt idx="1290">
                  <c:v>10.781639999999999</c:v>
                </c:pt>
                <c:pt idx="1291">
                  <c:v>4.2273440000000004</c:v>
                </c:pt>
                <c:pt idx="1292">
                  <c:v>24.580469999999998</c:v>
                </c:pt>
                <c:pt idx="1293">
                  <c:v>0.14648440000000001</c:v>
                </c:pt>
                <c:pt idx="1294">
                  <c:v>5.3191410000000001</c:v>
                </c:pt>
                <c:pt idx="1295">
                  <c:v>14.75</c:v>
                </c:pt>
                <c:pt idx="1296">
                  <c:v>6.6405996999999994E-3</c:v>
                </c:pt>
                <c:pt idx="1297">
                  <c:v>7.9093749999999998</c:v>
                </c:pt>
                <c:pt idx="129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963520"/>
        <c:axId val="175990272"/>
      </c:scatterChart>
      <c:valAx>
        <c:axId val="175963520"/>
        <c:scaling>
          <c:orientation val="minMax"/>
          <c:max val="1100"/>
          <c:min val="10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Raman Shift (cm-1)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990272"/>
        <c:crosses val="autoZero"/>
        <c:crossBetween val="midCat"/>
      </c:valAx>
      <c:valAx>
        <c:axId val="175990272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Intensity (cps)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59635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576915130279239"/>
          <c:y val="0.10887354770749771"/>
          <c:w val="0.51155215034445345"/>
          <c:h val="0.15819507653924475"/>
        </c:manualLayout>
      </c:layout>
      <c:overlay val="0"/>
      <c:spPr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934E1B8-693F-42C8-AAAD-E9053743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9A54-8562-4EFD-976B-2078E76A7B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4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B122C9-FB0A-4D81-973B-1AEE1975D6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AF6430-1642-4D49-9661-BE616BD21599}" type="slidenum">
              <a:rPr lang="en-US"/>
              <a:pPr/>
              <a:t>15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511935"/>
            <a:ext cx="8652536" cy="2124409"/>
          </a:xfrm>
        </p:spPr>
        <p:txBody>
          <a:bodyPr anchor="b">
            <a:noAutofit/>
          </a:bodyPr>
          <a:lstStyle>
            <a:lvl1pPr>
              <a:defRPr sz="6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3863834"/>
            <a:ext cx="7056438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3A67-1BFB-4BC7-BFDE-5E2292BBB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56047" y="3746239"/>
            <a:ext cx="8652536" cy="17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78CA8-143F-488D-BF37-857290C57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671971"/>
            <a:ext cx="2268141" cy="6467722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636411" cy="6467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C2827-0126-4F5B-B56C-BA1002D22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53A67-1BFB-4BC7-BFDE-5E2292BBB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D7F2E-E3E4-4D1E-B3AB-56945A500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8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7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2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933B3-9E01-4F9E-9580-17407DA2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90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5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B3FBE-86FF-4E6A-AF4E-F0B9A6B4D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763" indent="0">
              <a:buNone/>
              <a:defRPr sz="2200" b="1"/>
            </a:lvl2pPr>
            <a:lvl3pPr marL="1007525" indent="0">
              <a:buNone/>
              <a:defRPr sz="2000" b="1"/>
            </a:lvl3pPr>
            <a:lvl4pPr marL="1511289" indent="0">
              <a:buNone/>
              <a:defRPr sz="1800" b="1"/>
            </a:lvl4pPr>
            <a:lvl5pPr marL="2015050" indent="0">
              <a:buNone/>
              <a:defRPr sz="1800" b="1"/>
            </a:lvl5pPr>
            <a:lvl6pPr marL="2518813" indent="0">
              <a:buNone/>
              <a:defRPr sz="1800" b="1"/>
            </a:lvl6pPr>
            <a:lvl7pPr marL="3022575" indent="0">
              <a:buNone/>
              <a:defRPr sz="1800" b="1"/>
            </a:lvl7pPr>
            <a:lvl8pPr marL="3526337" indent="0">
              <a:buNone/>
              <a:defRPr sz="1800" b="1"/>
            </a:lvl8pPr>
            <a:lvl9pPr marL="40301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2C6-A9B0-4BD2-AFB6-5FFA181DC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0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3793-E07F-4475-8752-12692C91C6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4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5467F-9641-4CEB-8ACB-E2D9335C9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97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92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332A4-75BE-4663-9045-A5B2CC8DB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D7F2E-E3E4-4D1E-B3AB-56945A500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763" indent="0">
              <a:buNone/>
              <a:defRPr sz="3100"/>
            </a:lvl2pPr>
            <a:lvl3pPr marL="1007525" indent="0">
              <a:buNone/>
              <a:defRPr sz="2600"/>
            </a:lvl3pPr>
            <a:lvl4pPr marL="1511289" indent="0">
              <a:buNone/>
              <a:defRPr sz="2200"/>
            </a:lvl4pPr>
            <a:lvl5pPr marL="2015050" indent="0">
              <a:buNone/>
              <a:defRPr sz="2200"/>
            </a:lvl5pPr>
            <a:lvl6pPr marL="2518813" indent="0">
              <a:buNone/>
              <a:defRPr sz="2200"/>
            </a:lvl6pPr>
            <a:lvl7pPr marL="3022575" indent="0">
              <a:buNone/>
              <a:defRPr sz="2200"/>
            </a:lvl7pPr>
            <a:lvl8pPr marL="3526337" indent="0">
              <a:buNone/>
              <a:defRPr sz="2200"/>
            </a:lvl8pPr>
            <a:lvl9pPr marL="403010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763" indent="0">
              <a:buNone/>
              <a:defRPr sz="1300"/>
            </a:lvl2pPr>
            <a:lvl3pPr marL="1007525" indent="0">
              <a:buNone/>
              <a:defRPr sz="1100"/>
            </a:lvl3pPr>
            <a:lvl4pPr marL="1511289" indent="0">
              <a:buNone/>
              <a:defRPr sz="1000"/>
            </a:lvl4pPr>
            <a:lvl5pPr marL="2015050" indent="0">
              <a:buNone/>
              <a:defRPr sz="1000"/>
            </a:lvl5pPr>
            <a:lvl6pPr marL="2518813" indent="0">
              <a:buNone/>
              <a:defRPr sz="1000"/>
            </a:lvl6pPr>
            <a:lvl7pPr marL="3022575" indent="0">
              <a:buNone/>
              <a:defRPr sz="1000"/>
            </a:lvl7pPr>
            <a:lvl8pPr marL="3526337" indent="0">
              <a:buNone/>
              <a:defRPr sz="1000"/>
            </a:lvl8pPr>
            <a:lvl9pPr marL="40301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4BDE1-0181-42DD-9137-57DC36841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78CA8-143F-488D-BF37-857290C57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2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C2827-0126-4F5B-B56C-BA1002D22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2603888"/>
            <a:ext cx="8568531" cy="2425396"/>
          </a:xfrm>
        </p:spPr>
        <p:txBody>
          <a:bodyPr anchor="b">
            <a:normAutofit/>
          </a:bodyPr>
          <a:lstStyle>
            <a:lvl1pPr algn="l">
              <a:defRPr sz="53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5100261"/>
            <a:ext cx="8568531" cy="1653678"/>
          </a:xfr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933B3-9E01-4F9E-9580-17407DA2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06450" y="5070022"/>
            <a:ext cx="8652536" cy="17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844561"/>
            <a:ext cx="4452276" cy="520105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844561"/>
            <a:ext cx="4452276" cy="520105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B3FBE-86FF-4E6A-AF4E-F0B9A6B4D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847921"/>
            <a:ext cx="4334669" cy="705219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2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687885"/>
            <a:ext cx="4334669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1925" y="1847921"/>
            <a:ext cx="4334669" cy="705219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1925" y="2687885"/>
            <a:ext cx="4334669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2C6-A9B0-4BD2-AFB6-5FFA181DC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45262" y="4459771"/>
            <a:ext cx="5190977" cy="8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3793-E07F-4475-8752-12692C91C6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5467F-9641-4CEB-8ACB-E2D9335C9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73122"/>
            <a:ext cx="2358866" cy="1390980"/>
          </a:xfrm>
        </p:spPr>
        <p:txBody>
          <a:bodyPr anchor="b">
            <a:no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203" y="873121"/>
            <a:ext cx="6300391" cy="614853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2348539"/>
            <a:ext cx="2358866" cy="4677800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332A4-75BE-4663-9045-A5B2CC8DB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4137" y="3946514"/>
            <a:ext cx="6148536" cy="17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73562"/>
            <a:ext cx="2362156" cy="1394340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51419" y="923961"/>
            <a:ext cx="6509180" cy="6063234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1" y="2351899"/>
            <a:ext cx="2358866" cy="4676919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4BDE1-0181-42DD-9137-57DC36841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3376"/>
            <a:ext cx="10080625" cy="251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587975"/>
            <a:ext cx="9072563" cy="1091953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375769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0080625" cy="403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20159"/>
            <a:ext cx="3192198" cy="36286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235" y="20159"/>
            <a:ext cx="4536281" cy="36286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521" y="20159"/>
            <a:ext cx="1176073" cy="36286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71760E-EC46-404D-9559-7044DAF82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4400" kern="1200" spc="-11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1589" indent="-201589" algn="l" defTabSz="1007943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indent="-201589" algn="l" defTabSz="1007943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06354" indent="-201589" algn="l" defTabSz="1007943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737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10326" indent="-151191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11915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503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15092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16681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50" tIns="50377" rIns="100750" bIns="503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50" tIns="50377" rIns="100750" bIns="503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4"/>
            <a:ext cx="3192198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50" tIns="50377" rIns="100750" bIns="503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71760E-EC46-404D-9559-7044DAF82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00752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2" indent="-377822" algn="l" defTabSz="100752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4" indent="-314850" algn="l" defTabSz="100752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409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170" indent="-251882" algn="l" defTabSz="100752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32" indent="-251882" algn="l" defTabSz="100752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695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457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220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982" indent="-251882" algn="l" defTabSz="10075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89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5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13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75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37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100" algn="l" defTabSz="1007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wkuuser\Desktop\unknown2.rruff" TargetMode="External"/><Relationship Id="rId2" Type="http://schemas.openxmlformats.org/officeDocument/2006/relationships/hyperlink" Target="file:///C:\Documents%20and%20Settings\wkuuser\Desktop\60.rruf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3863834"/>
            <a:ext cx="8716566" cy="1931917"/>
          </a:xfrm>
        </p:spPr>
        <p:txBody>
          <a:bodyPr/>
          <a:lstStyle/>
          <a:p>
            <a:r>
              <a:rPr lang="en-US" dirty="0" smtClean="0"/>
              <a:t>Introduction and Applications in Raman Spectroscopy</a:t>
            </a:r>
          </a:p>
          <a:p>
            <a:r>
              <a:rPr lang="en-US" b="1" dirty="0" smtClean="0"/>
              <a:t>Aaron Celestian</a:t>
            </a:r>
            <a:endParaRPr lang="en-US" b="1" dirty="0"/>
          </a:p>
        </p:txBody>
      </p:sp>
      <p:pic>
        <p:nvPicPr>
          <p:cNvPr id="4" name="Picture 3" descr="WKUC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12" y="5242336"/>
            <a:ext cx="2203588" cy="19460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4" y="5343525"/>
            <a:ext cx="4492802" cy="174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6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Software</a:t>
            </a:r>
          </a:p>
          <a:p>
            <a:pPr lvl="1"/>
            <a:r>
              <a:rPr lang="en-US" dirty="0" smtClean="0"/>
              <a:t>Usually comes with the instrument</a:t>
            </a:r>
          </a:p>
          <a:p>
            <a:pPr lvl="1"/>
            <a:r>
              <a:rPr lang="en-US" dirty="0" smtClean="0"/>
              <a:t>Usually have to pay for the databases</a:t>
            </a:r>
          </a:p>
          <a:p>
            <a:pPr lvl="1"/>
            <a:r>
              <a:rPr lang="en-US" dirty="0" smtClean="0"/>
              <a:t>Usually do not contain minerals</a:t>
            </a:r>
          </a:p>
          <a:p>
            <a:pPr lvl="1"/>
            <a:endParaRPr lang="en-US" dirty="0"/>
          </a:p>
          <a:p>
            <a:r>
              <a:rPr lang="en-US" dirty="0" err="1" smtClean="0"/>
              <a:t>CrystalSleuth</a:t>
            </a:r>
            <a:r>
              <a:rPr lang="en-US" dirty="0" smtClean="0"/>
              <a:t> (Robert Downs)</a:t>
            </a:r>
          </a:p>
          <a:p>
            <a:pPr lvl="1"/>
            <a:r>
              <a:rPr lang="en-US" dirty="0" smtClean="0"/>
              <a:t>Free (http://rruff.info/)</a:t>
            </a:r>
          </a:p>
          <a:p>
            <a:pPr lvl="1"/>
            <a:r>
              <a:rPr lang="en-US" dirty="0" smtClean="0"/>
              <a:t>Contains only minerals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Action Button: Custom 3">
            <a:hlinkClick r:id="rId2" action="ppaction://hlinkfile" highlightClick="1"/>
          </p:cNvPr>
          <p:cNvSpPr/>
          <p:nvPr/>
        </p:nvSpPr>
        <p:spPr>
          <a:xfrm>
            <a:off x="5894363" y="3840479"/>
            <a:ext cx="3179298" cy="1097280"/>
          </a:xfrm>
          <a:prstGeom prst="actionButtonBlank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 search-match</a:t>
            </a:r>
          </a:p>
          <a:p>
            <a:pPr algn="ctr"/>
            <a:r>
              <a:rPr lang="en-US" dirty="0" smtClean="0"/>
              <a:t>with an ‘unknown 1’</a:t>
            </a:r>
          </a:p>
        </p:txBody>
      </p:sp>
      <p:sp>
        <p:nvSpPr>
          <p:cNvPr id="5" name="Action Button: Custom 4">
            <a:hlinkClick r:id="rId3" action="ppaction://hlinkfile" highlightClick="1"/>
          </p:cNvPr>
          <p:cNvSpPr/>
          <p:nvPr/>
        </p:nvSpPr>
        <p:spPr>
          <a:xfrm>
            <a:off x="5894363" y="5556958"/>
            <a:ext cx="3179298" cy="1097280"/>
          </a:xfrm>
          <a:prstGeom prst="actionButtonBlank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 search-match</a:t>
            </a:r>
          </a:p>
          <a:p>
            <a:pPr algn="ctr"/>
            <a:r>
              <a:rPr lang="en-US" dirty="0" smtClean="0"/>
              <a:t>with an ‘unknown 2’</a:t>
            </a:r>
          </a:p>
        </p:txBody>
      </p:sp>
    </p:spTree>
    <p:extLst>
      <p:ext uri="{BB962C8B-B14F-4D97-AF65-F5344CB8AC3E}">
        <p14:creationId xmlns:p14="http://schemas.microsoft.com/office/powerpoint/2010/main" val="21582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Zoned Alkali Feldspars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err="1"/>
              <a:t>Albite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Anorthite</a:t>
            </a:r>
            <a:endParaRPr lang="en-US" sz="2000" dirty="0" smtClean="0">
              <a:sym typeface="Wingdings" pitchFamily="2" charset="2"/>
            </a:endParaRPr>
          </a:p>
          <a:p>
            <a:endParaRPr lang="en-US" b="1" dirty="0">
              <a:sym typeface="Wingdings" pitchFamily="2" charset="2"/>
            </a:endParaRPr>
          </a:p>
          <a:p>
            <a:r>
              <a:rPr lang="en-US" sz="1600" b="1" dirty="0" smtClean="0">
                <a:sym typeface="Wingdings" pitchFamily="2" charset="2"/>
              </a:rPr>
              <a:t>Elaine </a:t>
            </a:r>
            <a:r>
              <a:rPr lang="en-US" sz="1600" b="1" dirty="0">
                <a:sym typeface="Wingdings" pitchFamily="2" charset="2"/>
              </a:rPr>
              <a:t>Flynn </a:t>
            </a:r>
            <a:r>
              <a:rPr lang="en-US" sz="1600" dirty="0">
                <a:sym typeface="Wingdings" pitchFamily="2" charset="2"/>
              </a:rPr>
              <a:t>(S) and Andrew Wulff (P) mined data from the RRUFF </a:t>
            </a:r>
            <a:r>
              <a:rPr lang="en-US" sz="1600" dirty="0" smtClean="0">
                <a:sym typeface="Wingdings" pitchFamily="2" charset="2"/>
              </a:rPr>
              <a:t>database</a:t>
            </a:r>
          </a:p>
          <a:p>
            <a:endParaRPr lang="en-US" sz="1600" dirty="0">
              <a:sym typeface="Wingdings" pitchFamily="2" charset="2"/>
            </a:endParaRPr>
          </a:p>
          <a:p>
            <a:r>
              <a:rPr lang="en-US" sz="1600" dirty="0" smtClean="0">
                <a:sym typeface="Wingdings" pitchFamily="2" charset="2"/>
              </a:rPr>
              <a:t>Plot </a:t>
            </a:r>
            <a:r>
              <a:rPr lang="en-US" sz="1600" dirty="0">
                <a:sym typeface="Wingdings" pitchFamily="2" charset="2"/>
              </a:rPr>
              <a:t>peak position as a function of composition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223" y="6013382"/>
            <a:ext cx="2809927" cy="139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Data from RRUFF and Freeman et al. (2008)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CHARACTERIZATION OF NATURAL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FELDSPARS BY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RAMAN SPECTROSCOPY FOR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FUTURE PLANETARY EXPLORATION </a:t>
            </a:r>
          </a:p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Canadian Mineralogist</a:t>
            </a:r>
          </a:p>
          <a:p>
            <a:r>
              <a:rPr lang="nl-NL" sz="1100" dirty="0">
                <a:solidFill>
                  <a:schemeClr val="bg1">
                    <a:lumMod val="50000"/>
                  </a:schemeClr>
                </a:solidFill>
              </a:rPr>
              <a:t>Vol. 46, pp. </a:t>
            </a:r>
            <a:r>
              <a:rPr lang="nl-NL" sz="1100" dirty="0" smtClean="0">
                <a:solidFill>
                  <a:schemeClr val="bg1">
                    <a:lumMod val="50000"/>
                  </a:schemeClr>
                </a:solidFill>
              </a:rPr>
              <a:t>1477-1500</a:t>
            </a:r>
            <a:endParaRPr lang="nl-NL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DOI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: 10.3749/canmin.46.6.1477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/>
          <a:stretch/>
        </p:blipFill>
        <p:spPr bwMode="auto">
          <a:xfrm>
            <a:off x="3226278" y="1534109"/>
            <a:ext cx="6647311" cy="447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847381" y="5908944"/>
            <a:ext cx="5905440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Triangles = </a:t>
            </a:r>
            <a:r>
              <a:rPr lang="en-US" dirty="0" err="1">
                <a:solidFill>
                  <a:srgbClr val="00B050"/>
                </a:solidFill>
              </a:rPr>
              <a:t>plag</a:t>
            </a:r>
            <a:r>
              <a:rPr lang="en-US" dirty="0">
                <a:solidFill>
                  <a:srgbClr val="00B050"/>
                </a:solidFill>
              </a:rPr>
              <a:t> series		</a:t>
            </a:r>
            <a:r>
              <a:rPr lang="en-US" dirty="0">
                <a:solidFill>
                  <a:srgbClr val="3333FF"/>
                </a:solidFill>
              </a:rPr>
              <a:t>Squares = Orthoclase</a:t>
            </a:r>
          </a:p>
          <a:p>
            <a:pPr eaLnBrk="1" hangingPunct="1"/>
            <a:r>
              <a:rPr lang="en-US" dirty="0"/>
              <a:t>Asterisks = Ternary Feldspars	</a:t>
            </a:r>
            <a:r>
              <a:rPr lang="en-US" dirty="0">
                <a:solidFill>
                  <a:srgbClr val="0000FF"/>
                </a:solidFill>
              </a:rPr>
              <a:t>X  = unknown</a:t>
            </a:r>
          </a:p>
        </p:txBody>
      </p:sp>
    </p:spTree>
    <p:extLst>
      <p:ext uri="{BB962C8B-B14F-4D97-AF65-F5344CB8AC3E}">
        <p14:creationId xmlns:p14="http://schemas.microsoft.com/office/powerpoint/2010/main" val="33024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1724" r="1760" b="1936"/>
          <a:stretch/>
        </p:blipFill>
        <p:spPr bwMode="auto">
          <a:xfrm>
            <a:off x="450166" y="590843"/>
            <a:ext cx="9115865" cy="6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1"/>
          <a:stretch/>
        </p:blipFill>
        <p:spPr bwMode="auto">
          <a:xfrm>
            <a:off x="3276204" y="3779838"/>
            <a:ext cx="3948244" cy="25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405104" y="7271820"/>
            <a:ext cx="6675521" cy="287855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r>
              <a:rPr lang="en-US" sz="1300" dirty="0"/>
              <a:t>Data from Bischoff, Sharma, and Mackenzie (1985) American Mineralogist, 70, 581-589</a:t>
            </a:r>
          </a:p>
        </p:txBody>
      </p:sp>
    </p:spTree>
    <p:extLst>
      <p:ext uri="{BB962C8B-B14F-4D97-AF65-F5344CB8AC3E}">
        <p14:creationId xmlns:p14="http://schemas.microsoft.com/office/powerpoint/2010/main" val="33962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26" y="3991707"/>
            <a:ext cx="6289423" cy="31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16" y="666126"/>
            <a:ext cx="5624988" cy="32565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Tufa</a:t>
            </a:r>
            <a:br>
              <a:rPr lang="en-US" dirty="0" smtClean="0"/>
            </a:br>
            <a:r>
              <a:rPr lang="en-US" dirty="0" smtClean="0"/>
              <a:t>Barstow, 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Organic Layers</a:t>
            </a:r>
          </a:p>
          <a:p>
            <a:endParaRPr lang="en-US" dirty="0"/>
          </a:p>
          <a:p>
            <a:r>
              <a:rPr lang="en-US" dirty="0" smtClean="0"/>
              <a:t>Calcite 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Crystal Fabrics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Growth Patterns</a:t>
            </a:r>
          </a:p>
          <a:p>
            <a:endParaRPr lang="en-US" dirty="0"/>
          </a:p>
          <a:p>
            <a:r>
              <a:rPr lang="en-US" dirty="0" smtClean="0"/>
              <a:t>Trace Minerals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965" y="666126"/>
            <a:ext cx="68480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100x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2365" y="6583682"/>
            <a:ext cx="68480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00x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Raman Map of Crinoid Stem</a:t>
            </a:r>
            <a:endParaRPr lang="en-US" b="1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Darker </a:t>
            </a:r>
            <a:r>
              <a:rPr lang="en-US" sz="2200" dirty="0"/>
              <a:t>blues are the stereom and lighter blues, yellows, and reds are the skeletal framework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Intensity </a:t>
            </a:r>
            <a:r>
              <a:rPr lang="en-US" sz="2200" dirty="0"/>
              <a:t>variations in this map just show where there is more calcite than  in other </a:t>
            </a:r>
            <a:r>
              <a:rPr lang="en-US" sz="2200" dirty="0" smtClean="0"/>
              <a:t>areas.</a:t>
            </a:r>
            <a:endParaRPr lang="en-US" sz="1600" b="1" u="sng" dirty="0" smtClean="0"/>
          </a:p>
          <a:p>
            <a:endParaRPr lang="en-US" sz="1600" b="1" u="sng" dirty="0"/>
          </a:p>
          <a:p>
            <a:endParaRPr lang="en-US" sz="1600" b="1" u="sng" dirty="0" smtClean="0"/>
          </a:p>
          <a:p>
            <a:endParaRPr lang="en-US" sz="1600" b="1" u="sng" dirty="0"/>
          </a:p>
          <a:p>
            <a:endParaRPr lang="en-US" sz="1600" b="1" u="sng" dirty="0" smtClean="0"/>
          </a:p>
          <a:p>
            <a:endParaRPr lang="en-US" sz="1600" b="1" u="sng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3" name="Picture 4" descr="E:\Map of multi curve resolution.JPG"/>
          <p:cNvPicPr>
            <a:picLocks noChangeAspect="1" noChangeArrowheads="1"/>
          </p:cNvPicPr>
          <p:nvPr/>
        </p:nvPicPr>
        <p:blipFill>
          <a:blip r:embed="rId3" cstate="print"/>
          <a:srcRect l="17428" r="15593"/>
          <a:stretch>
            <a:fillRect/>
          </a:stretch>
        </p:blipFill>
        <p:spPr bwMode="auto">
          <a:xfrm>
            <a:off x="3575050" y="978795"/>
            <a:ext cx="6048600" cy="6034852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5247016" y="628827"/>
            <a:ext cx="260840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(Dickson slide #107-41)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9152" y="1170432"/>
            <a:ext cx="2302233" cy="6076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Skeletal Framework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~3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% MgCO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824024" y="1945590"/>
            <a:ext cx="2894994" cy="4595890"/>
          </a:xfrm>
          <a:custGeom>
            <a:avLst/>
            <a:gdLst>
              <a:gd name="connsiteX0" fmla="*/ 1451610 w 1577340"/>
              <a:gd name="connsiteY0" fmla="*/ 0 h 2411730"/>
              <a:gd name="connsiteX1" fmla="*/ 1394460 w 1577340"/>
              <a:gd name="connsiteY1" fmla="*/ 34290 h 2411730"/>
              <a:gd name="connsiteX2" fmla="*/ 1360170 w 1577340"/>
              <a:gd name="connsiteY2" fmla="*/ 57150 h 2411730"/>
              <a:gd name="connsiteX3" fmla="*/ 1325880 w 1577340"/>
              <a:gd name="connsiteY3" fmla="*/ 68580 h 2411730"/>
              <a:gd name="connsiteX4" fmla="*/ 1234440 w 1577340"/>
              <a:gd name="connsiteY4" fmla="*/ 102870 h 2411730"/>
              <a:gd name="connsiteX5" fmla="*/ 1165860 w 1577340"/>
              <a:gd name="connsiteY5" fmla="*/ 137160 h 2411730"/>
              <a:gd name="connsiteX6" fmla="*/ 1097280 w 1577340"/>
              <a:gd name="connsiteY6" fmla="*/ 194310 h 2411730"/>
              <a:gd name="connsiteX7" fmla="*/ 1028700 w 1577340"/>
              <a:gd name="connsiteY7" fmla="*/ 240030 h 2411730"/>
              <a:gd name="connsiteX8" fmla="*/ 960120 w 1577340"/>
              <a:gd name="connsiteY8" fmla="*/ 308610 h 2411730"/>
              <a:gd name="connsiteX9" fmla="*/ 937260 w 1577340"/>
              <a:gd name="connsiteY9" fmla="*/ 342900 h 2411730"/>
              <a:gd name="connsiteX10" fmla="*/ 902970 w 1577340"/>
              <a:gd name="connsiteY10" fmla="*/ 365760 h 2411730"/>
              <a:gd name="connsiteX11" fmla="*/ 868680 w 1577340"/>
              <a:gd name="connsiteY11" fmla="*/ 411480 h 2411730"/>
              <a:gd name="connsiteX12" fmla="*/ 800100 w 1577340"/>
              <a:gd name="connsiteY12" fmla="*/ 457200 h 2411730"/>
              <a:gd name="connsiteX13" fmla="*/ 754380 w 1577340"/>
              <a:gd name="connsiteY13" fmla="*/ 502920 h 2411730"/>
              <a:gd name="connsiteX14" fmla="*/ 731520 w 1577340"/>
              <a:gd name="connsiteY14" fmla="*/ 537210 h 2411730"/>
              <a:gd name="connsiteX15" fmla="*/ 697230 w 1577340"/>
              <a:gd name="connsiteY15" fmla="*/ 560070 h 2411730"/>
              <a:gd name="connsiteX16" fmla="*/ 674370 w 1577340"/>
              <a:gd name="connsiteY16" fmla="*/ 594360 h 2411730"/>
              <a:gd name="connsiteX17" fmla="*/ 582930 w 1577340"/>
              <a:gd name="connsiteY17" fmla="*/ 685800 h 2411730"/>
              <a:gd name="connsiteX18" fmla="*/ 537210 w 1577340"/>
              <a:gd name="connsiteY18" fmla="*/ 754380 h 2411730"/>
              <a:gd name="connsiteX19" fmla="*/ 514350 w 1577340"/>
              <a:gd name="connsiteY19" fmla="*/ 800100 h 2411730"/>
              <a:gd name="connsiteX20" fmla="*/ 468630 w 1577340"/>
              <a:gd name="connsiteY20" fmla="*/ 868680 h 2411730"/>
              <a:gd name="connsiteX21" fmla="*/ 445770 w 1577340"/>
              <a:gd name="connsiteY21" fmla="*/ 914400 h 2411730"/>
              <a:gd name="connsiteX22" fmla="*/ 411480 w 1577340"/>
              <a:gd name="connsiteY22" fmla="*/ 948690 h 2411730"/>
              <a:gd name="connsiteX23" fmla="*/ 354330 w 1577340"/>
              <a:gd name="connsiteY23" fmla="*/ 994410 h 2411730"/>
              <a:gd name="connsiteX24" fmla="*/ 320040 w 1577340"/>
              <a:gd name="connsiteY24" fmla="*/ 1040130 h 2411730"/>
              <a:gd name="connsiteX25" fmla="*/ 285750 w 1577340"/>
              <a:gd name="connsiteY25" fmla="*/ 1062990 h 2411730"/>
              <a:gd name="connsiteX26" fmla="*/ 240030 w 1577340"/>
              <a:gd name="connsiteY26" fmla="*/ 1131570 h 2411730"/>
              <a:gd name="connsiteX27" fmla="*/ 205740 w 1577340"/>
              <a:gd name="connsiteY27" fmla="*/ 1165860 h 2411730"/>
              <a:gd name="connsiteX28" fmla="*/ 182880 w 1577340"/>
              <a:gd name="connsiteY28" fmla="*/ 1211580 h 2411730"/>
              <a:gd name="connsiteX29" fmla="*/ 137160 w 1577340"/>
              <a:gd name="connsiteY29" fmla="*/ 1257300 h 2411730"/>
              <a:gd name="connsiteX30" fmla="*/ 91440 w 1577340"/>
              <a:gd name="connsiteY30" fmla="*/ 1325880 h 2411730"/>
              <a:gd name="connsiteX31" fmla="*/ 68580 w 1577340"/>
              <a:gd name="connsiteY31" fmla="*/ 1360170 h 2411730"/>
              <a:gd name="connsiteX32" fmla="*/ 34290 w 1577340"/>
              <a:gd name="connsiteY32" fmla="*/ 1463040 h 2411730"/>
              <a:gd name="connsiteX33" fmla="*/ 22860 w 1577340"/>
              <a:gd name="connsiteY33" fmla="*/ 1497330 h 2411730"/>
              <a:gd name="connsiteX34" fmla="*/ 11430 w 1577340"/>
              <a:gd name="connsiteY34" fmla="*/ 1531620 h 2411730"/>
              <a:gd name="connsiteX35" fmla="*/ 0 w 1577340"/>
              <a:gd name="connsiteY35" fmla="*/ 1600200 h 2411730"/>
              <a:gd name="connsiteX36" fmla="*/ 11430 w 1577340"/>
              <a:gd name="connsiteY36" fmla="*/ 1897380 h 2411730"/>
              <a:gd name="connsiteX37" fmla="*/ 22860 w 1577340"/>
              <a:gd name="connsiteY37" fmla="*/ 1943100 h 2411730"/>
              <a:gd name="connsiteX38" fmla="*/ 34290 w 1577340"/>
              <a:gd name="connsiteY38" fmla="*/ 2045970 h 2411730"/>
              <a:gd name="connsiteX39" fmla="*/ 68580 w 1577340"/>
              <a:gd name="connsiteY39" fmla="*/ 2194560 h 2411730"/>
              <a:gd name="connsiteX40" fmla="*/ 80010 w 1577340"/>
              <a:gd name="connsiteY40" fmla="*/ 2228850 h 2411730"/>
              <a:gd name="connsiteX41" fmla="*/ 114300 w 1577340"/>
              <a:gd name="connsiteY41" fmla="*/ 2263140 h 2411730"/>
              <a:gd name="connsiteX42" fmla="*/ 160020 w 1577340"/>
              <a:gd name="connsiteY42" fmla="*/ 2331720 h 2411730"/>
              <a:gd name="connsiteX43" fmla="*/ 182880 w 1577340"/>
              <a:gd name="connsiteY43" fmla="*/ 2366010 h 2411730"/>
              <a:gd name="connsiteX44" fmla="*/ 422910 w 1577340"/>
              <a:gd name="connsiteY44" fmla="*/ 2400300 h 2411730"/>
              <a:gd name="connsiteX45" fmla="*/ 457200 w 1577340"/>
              <a:gd name="connsiteY45" fmla="*/ 2411730 h 2411730"/>
              <a:gd name="connsiteX46" fmla="*/ 800100 w 1577340"/>
              <a:gd name="connsiteY46" fmla="*/ 2400300 h 2411730"/>
              <a:gd name="connsiteX47" fmla="*/ 902970 w 1577340"/>
              <a:gd name="connsiteY47" fmla="*/ 2377440 h 2411730"/>
              <a:gd name="connsiteX48" fmla="*/ 982980 w 1577340"/>
              <a:gd name="connsiteY48" fmla="*/ 2286000 h 2411730"/>
              <a:gd name="connsiteX49" fmla="*/ 1017270 w 1577340"/>
              <a:gd name="connsiteY49" fmla="*/ 2251710 h 2411730"/>
              <a:gd name="connsiteX50" fmla="*/ 1040130 w 1577340"/>
              <a:gd name="connsiteY50" fmla="*/ 2217420 h 2411730"/>
              <a:gd name="connsiteX51" fmla="*/ 1074420 w 1577340"/>
              <a:gd name="connsiteY51" fmla="*/ 2205990 h 2411730"/>
              <a:gd name="connsiteX52" fmla="*/ 1108710 w 1577340"/>
              <a:gd name="connsiteY52" fmla="*/ 2171700 h 2411730"/>
              <a:gd name="connsiteX53" fmla="*/ 1143000 w 1577340"/>
              <a:gd name="connsiteY53" fmla="*/ 2148840 h 2411730"/>
              <a:gd name="connsiteX54" fmla="*/ 1165860 w 1577340"/>
              <a:gd name="connsiteY54" fmla="*/ 2114550 h 2411730"/>
              <a:gd name="connsiteX55" fmla="*/ 1200150 w 1577340"/>
              <a:gd name="connsiteY55" fmla="*/ 2091690 h 2411730"/>
              <a:gd name="connsiteX56" fmla="*/ 1234440 w 1577340"/>
              <a:gd name="connsiteY56" fmla="*/ 2057400 h 2411730"/>
              <a:gd name="connsiteX57" fmla="*/ 1257300 w 1577340"/>
              <a:gd name="connsiteY57" fmla="*/ 1988820 h 2411730"/>
              <a:gd name="connsiteX58" fmla="*/ 1268730 w 1577340"/>
              <a:gd name="connsiteY58" fmla="*/ 1954530 h 2411730"/>
              <a:gd name="connsiteX59" fmla="*/ 1291590 w 1577340"/>
              <a:gd name="connsiteY59" fmla="*/ 1874520 h 2411730"/>
              <a:gd name="connsiteX60" fmla="*/ 1314450 w 1577340"/>
              <a:gd name="connsiteY60" fmla="*/ 1828800 h 2411730"/>
              <a:gd name="connsiteX61" fmla="*/ 1325880 w 1577340"/>
              <a:gd name="connsiteY61" fmla="*/ 1794510 h 2411730"/>
              <a:gd name="connsiteX62" fmla="*/ 1371600 w 1577340"/>
              <a:gd name="connsiteY62" fmla="*/ 1714500 h 2411730"/>
              <a:gd name="connsiteX63" fmla="*/ 1394460 w 1577340"/>
              <a:gd name="connsiteY63" fmla="*/ 1611630 h 2411730"/>
              <a:gd name="connsiteX64" fmla="*/ 1405890 w 1577340"/>
              <a:gd name="connsiteY64" fmla="*/ 1565910 h 2411730"/>
              <a:gd name="connsiteX65" fmla="*/ 1428750 w 1577340"/>
              <a:gd name="connsiteY65" fmla="*/ 1520190 h 2411730"/>
              <a:gd name="connsiteX66" fmla="*/ 1451610 w 1577340"/>
              <a:gd name="connsiteY66" fmla="*/ 1451610 h 2411730"/>
              <a:gd name="connsiteX67" fmla="*/ 1463040 w 1577340"/>
              <a:gd name="connsiteY67" fmla="*/ 1417320 h 2411730"/>
              <a:gd name="connsiteX68" fmla="*/ 1474470 w 1577340"/>
              <a:gd name="connsiteY68" fmla="*/ 1360170 h 2411730"/>
              <a:gd name="connsiteX69" fmla="*/ 1508760 w 1577340"/>
              <a:gd name="connsiteY69" fmla="*/ 1200150 h 2411730"/>
              <a:gd name="connsiteX70" fmla="*/ 1531620 w 1577340"/>
              <a:gd name="connsiteY70" fmla="*/ 1131570 h 2411730"/>
              <a:gd name="connsiteX71" fmla="*/ 1543050 w 1577340"/>
              <a:gd name="connsiteY71" fmla="*/ 1085850 h 2411730"/>
              <a:gd name="connsiteX72" fmla="*/ 1554480 w 1577340"/>
              <a:gd name="connsiteY72" fmla="*/ 1028700 h 2411730"/>
              <a:gd name="connsiteX73" fmla="*/ 1565910 w 1577340"/>
              <a:gd name="connsiteY73" fmla="*/ 994410 h 2411730"/>
              <a:gd name="connsiteX74" fmla="*/ 1577340 w 1577340"/>
              <a:gd name="connsiteY74" fmla="*/ 937260 h 2411730"/>
              <a:gd name="connsiteX75" fmla="*/ 1565910 w 1577340"/>
              <a:gd name="connsiteY75" fmla="*/ 525780 h 2411730"/>
              <a:gd name="connsiteX76" fmla="*/ 1554480 w 1577340"/>
              <a:gd name="connsiteY76" fmla="*/ 480060 h 2411730"/>
              <a:gd name="connsiteX77" fmla="*/ 1543050 w 1577340"/>
              <a:gd name="connsiteY77" fmla="*/ 297180 h 2411730"/>
              <a:gd name="connsiteX78" fmla="*/ 1531620 w 1577340"/>
              <a:gd name="connsiteY78" fmla="*/ 182880 h 2411730"/>
              <a:gd name="connsiteX79" fmla="*/ 1520190 w 1577340"/>
              <a:gd name="connsiteY79" fmla="*/ 137160 h 24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577340" h="2411730">
                <a:moveTo>
                  <a:pt x="1451610" y="0"/>
                </a:moveTo>
                <a:cubicBezTo>
                  <a:pt x="1432560" y="11430"/>
                  <a:pt x="1413299" y="22516"/>
                  <a:pt x="1394460" y="34290"/>
                </a:cubicBezTo>
                <a:cubicBezTo>
                  <a:pt x="1382811" y="41571"/>
                  <a:pt x="1372457" y="51007"/>
                  <a:pt x="1360170" y="57150"/>
                </a:cubicBezTo>
                <a:cubicBezTo>
                  <a:pt x="1349394" y="62538"/>
                  <a:pt x="1336954" y="63834"/>
                  <a:pt x="1325880" y="68580"/>
                </a:cubicBezTo>
                <a:cubicBezTo>
                  <a:pt x="1242201" y="104442"/>
                  <a:pt x="1318732" y="81797"/>
                  <a:pt x="1234440" y="102870"/>
                </a:cubicBezTo>
                <a:cubicBezTo>
                  <a:pt x="1136170" y="168384"/>
                  <a:pt x="1260504" y="89838"/>
                  <a:pt x="1165860" y="137160"/>
                </a:cubicBezTo>
                <a:cubicBezTo>
                  <a:pt x="1116847" y="161666"/>
                  <a:pt x="1142781" y="158920"/>
                  <a:pt x="1097280" y="194310"/>
                </a:cubicBezTo>
                <a:cubicBezTo>
                  <a:pt x="1075593" y="211178"/>
                  <a:pt x="1048127" y="220603"/>
                  <a:pt x="1028700" y="240030"/>
                </a:cubicBezTo>
                <a:cubicBezTo>
                  <a:pt x="1005840" y="262890"/>
                  <a:pt x="978053" y="281711"/>
                  <a:pt x="960120" y="308610"/>
                </a:cubicBezTo>
                <a:cubicBezTo>
                  <a:pt x="952500" y="320040"/>
                  <a:pt x="946974" y="333186"/>
                  <a:pt x="937260" y="342900"/>
                </a:cubicBezTo>
                <a:cubicBezTo>
                  <a:pt x="927546" y="352614"/>
                  <a:pt x="912684" y="356046"/>
                  <a:pt x="902970" y="365760"/>
                </a:cubicBezTo>
                <a:cubicBezTo>
                  <a:pt x="889500" y="379230"/>
                  <a:pt x="882918" y="398824"/>
                  <a:pt x="868680" y="411480"/>
                </a:cubicBezTo>
                <a:cubicBezTo>
                  <a:pt x="848145" y="429733"/>
                  <a:pt x="800100" y="457200"/>
                  <a:pt x="800100" y="457200"/>
                </a:cubicBezTo>
                <a:cubicBezTo>
                  <a:pt x="775162" y="532015"/>
                  <a:pt x="809798" y="458585"/>
                  <a:pt x="754380" y="502920"/>
                </a:cubicBezTo>
                <a:cubicBezTo>
                  <a:pt x="743653" y="511502"/>
                  <a:pt x="741234" y="527496"/>
                  <a:pt x="731520" y="537210"/>
                </a:cubicBezTo>
                <a:cubicBezTo>
                  <a:pt x="721806" y="546924"/>
                  <a:pt x="708660" y="552450"/>
                  <a:pt x="697230" y="560070"/>
                </a:cubicBezTo>
                <a:cubicBezTo>
                  <a:pt x="689610" y="571500"/>
                  <a:pt x="683611" y="584195"/>
                  <a:pt x="674370" y="594360"/>
                </a:cubicBezTo>
                <a:cubicBezTo>
                  <a:pt x="645374" y="626255"/>
                  <a:pt x="582930" y="685800"/>
                  <a:pt x="582930" y="685800"/>
                </a:cubicBezTo>
                <a:cubicBezTo>
                  <a:pt x="558411" y="759356"/>
                  <a:pt x="590722" y="679464"/>
                  <a:pt x="537210" y="754380"/>
                </a:cubicBezTo>
                <a:cubicBezTo>
                  <a:pt x="527306" y="768245"/>
                  <a:pt x="523116" y="785489"/>
                  <a:pt x="514350" y="800100"/>
                </a:cubicBezTo>
                <a:cubicBezTo>
                  <a:pt x="500215" y="823659"/>
                  <a:pt x="480917" y="844106"/>
                  <a:pt x="468630" y="868680"/>
                </a:cubicBezTo>
                <a:cubicBezTo>
                  <a:pt x="461010" y="883920"/>
                  <a:pt x="455674" y="900535"/>
                  <a:pt x="445770" y="914400"/>
                </a:cubicBezTo>
                <a:cubicBezTo>
                  <a:pt x="436375" y="927554"/>
                  <a:pt x="421828" y="936272"/>
                  <a:pt x="411480" y="948690"/>
                </a:cubicBezTo>
                <a:cubicBezTo>
                  <a:pt x="371710" y="996414"/>
                  <a:pt x="410621" y="975646"/>
                  <a:pt x="354330" y="994410"/>
                </a:cubicBezTo>
                <a:cubicBezTo>
                  <a:pt x="342900" y="1009650"/>
                  <a:pt x="333510" y="1026660"/>
                  <a:pt x="320040" y="1040130"/>
                </a:cubicBezTo>
                <a:cubicBezTo>
                  <a:pt x="310326" y="1049844"/>
                  <a:pt x="294796" y="1052652"/>
                  <a:pt x="285750" y="1062990"/>
                </a:cubicBezTo>
                <a:cubicBezTo>
                  <a:pt x="267658" y="1083667"/>
                  <a:pt x="259457" y="1112143"/>
                  <a:pt x="240030" y="1131570"/>
                </a:cubicBezTo>
                <a:cubicBezTo>
                  <a:pt x="228600" y="1143000"/>
                  <a:pt x="215135" y="1152706"/>
                  <a:pt x="205740" y="1165860"/>
                </a:cubicBezTo>
                <a:cubicBezTo>
                  <a:pt x="195836" y="1179725"/>
                  <a:pt x="193103" y="1197949"/>
                  <a:pt x="182880" y="1211580"/>
                </a:cubicBezTo>
                <a:cubicBezTo>
                  <a:pt x="169948" y="1228822"/>
                  <a:pt x="150624" y="1240470"/>
                  <a:pt x="137160" y="1257300"/>
                </a:cubicBezTo>
                <a:cubicBezTo>
                  <a:pt x="119997" y="1278754"/>
                  <a:pt x="106680" y="1303020"/>
                  <a:pt x="91440" y="1325880"/>
                </a:cubicBezTo>
                <a:cubicBezTo>
                  <a:pt x="83820" y="1337310"/>
                  <a:pt x="72924" y="1347138"/>
                  <a:pt x="68580" y="1360170"/>
                </a:cubicBezTo>
                <a:lnTo>
                  <a:pt x="34290" y="1463040"/>
                </a:lnTo>
                <a:lnTo>
                  <a:pt x="22860" y="1497330"/>
                </a:lnTo>
                <a:cubicBezTo>
                  <a:pt x="19050" y="1508760"/>
                  <a:pt x="13411" y="1519736"/>
                  <a:pt x="11430" y="1531620"/>
                </a:cubicBezTo>
                <a:lnTo>
                  <a:pt x="0" y="1600200"/>
                </a:lnTo>
                <a:cubicBezTo>
                  <a:pt x="3810" y="1699260"/>
                  <a:pt x="4836" y="1798466"/>
                  <a:pt x="11430" y="1897380"/>
                </a:cubicBezTo>
                <a:cubicBezTo>
                  <a:pt x="12475" y="1913054"/>
                  <a:pt x="20471" y="1927574"/>
                  <a:pt x="22860" y="1943100"/>
                </a:cubicBezTo>
                <a:cubicBezTo>
                  <a:pt x="28106" y="1977200"/>
                  <a:pt x="29411" y="2011816"/>
                  <a:pt x="34290" y="2045970"/>
                </a:cubicBezTo>
                <a:cubicBezTo>
                  <a:pt x="38824" y="2077705"/>
                  <a:pt x="62126" y="2175198"/>
                  <a:pt x="68580" y="2194560"/>
                </a:cubicBezTo>
                <a:cubicBezTo>
                  <a:pt x="72390" y="2205990"/>
                  <a:pt x="73327" y="2218825"/>
                  <a:pt x="80010" y="2228850"/>
                </a:cubicBezTo>
                <a:cubicBezTo>
                  <a:pt x="88976" y="2242300"/>
                  <a:pt x="104376" y="2250381"/>
                  <a:pt x="114300" y="2263140"/>
                </a:cubicBezTo>
                <a:cubicBezTo>
                  <a:pt x="131168" y="2284827"/>
                  <a:pt x="144780" y="2308860"/>
                  <a:pt x="160020" y="2331720"/>
                </a:cubicBezTo>
                <a:cubicBezTo>
                  <a:pt x="167640" y="2343150"/>
                  <a:pt x="170593" y="2359867"/>
                  <a:pt x="182880" y="2366010"/>
                </a:cubicBezTo>
                <a:cubicBezTo>
                  <a:pt x="286632" y="2417886"/>
                  <a:pt x="211591" y="2387869"/>
                  <a:pt x="422910" y="2400300"/>
                </a:cubicBezTo>
                <a:cubicBezTo>
                  <a:pt x="434340" y="2404110"/>
                  <a:pt x="445152" y="2411730"/>
                  <a:pt x="457200" y="2411730"/>
                </a:cubicBezTo>
                <a:cubicBezTo>
                  <a:pt x="571563" y="2411730"/>
                  <a:pt x="685923" y="2406824"/>
                  <a:pt x="800100" y="2400300"/>
                </a:cubicBezTo>
                <a:cubicBezTo>
                  <a:pt x="818910" y="2399225"/>
                  <a:pt x="881860" y="2382717"/>
                  <a:pt x="902970" y="2377440"/>
                </a:cubicBezTo>
                <a:cubicBezTo>
                  <a:pt x="1000125" y="2312670"/>
                  <a:pt x="849630" y="2419350"/>
                  <a:pt x="982980" y="2286000"/>
                </a:cubicBezTo>
                <a:cubicBezTo>
                  <a:pt x="994410" y="2274570"/>
                  <a:pt x="1006922" y="2264128"/>
                  <a:pt x="1017270" y="2251710"/>
                </a:cubicBezTo>
                <a:cubicBezTo>
                  <a:pt x="1026064" y="2241157"/>
                  <a:pt x="1029403" y="2226002"/>
                  <a:pt x="1040130" y="2217420"/>
                </a:cubicBezTo>
                <a:cubicBezTo>
                  <a:pt x="1049538" y="2209894"/>
                  <a:pt x="1062990" y="2209800"/>
                  <a:pt x="1074420" y="2205990"/>
                </a:cubicBezTo>
                <a:cubicBezTo>
                  <a:pt x="1085850" y="2194560"/>
                  <a:pt x="1096292" y="2182048"/>
                  <a:pt x="1108710" y="2171700"/>
                </a:cubicBezTo>
                <a:cubicBezTo>
                  <a:pt x="1119263" y="2162906"/>
                  <a:pt x="1133286" y="2158554"/>
                  <a:pt x="1143000" y="2148840"/>
                </a:cubicBezTo>
                <a:cubicBezTo>
                  <a:pt x="1152714" y="2139126"/>
                  <a:pt x="1156146" y="2124264"/>
                  <a:pt x="1165860" y="2114550"/>
                </a:cubicBezTo>
                <a:cubicBezTo>
                  <a:pt x="1175574" y="2104836"/>
                  <a:pt x="1189597" y="2100484"/>
                  <a:pt x="1200150" y="2091690"/>
                </a:cubicBezTo>
                <a:cubicBezTo>
                  <a:pt x="1212568" y="2081342"/>
                  <a:pt x="1223010" y="2068830"/>
                  <a:pt x="1234440" y="2057400"/>
                </a:cubicBezTo>
                <a:lnTo>
                  <a:pt x="1257300" y="1988820"/>
                </a:lnTo>
                <a:cubicBezTo>
                  <a:pt x="1261110" y="1977390"/>
                  <a:pt x="1265808" y="1966219"/>
                  <a:pt x="1268730" y="1954530"/>
                </a:cubicBezTo>
                <a:cubicBezTo>
                  <a:pt x="1274530" y="1931329"/>
                  <a:pt x="1281751" y="1897477"/>
                  <a:pt x="1291590" y="1874520"/>
                </a:cubicBezTo>
                <a:cubicBezTo>
                  <a:pt x="1298302" y="1858859"/>
                  <a:pt x="1307738" y="1844461"/>
                  <a:pt x="1314450" y="1828800"/>
                </a:cubicBezTo>
                <a:cubicBezTo>
                  <a:pt x="1319196" y="1817726"/>
                  <a:pt x="1320492" y="1805286"/>
                  <a:pt x="1325880" y="1794510"/>
                </a:cubicBezTo>
                <a:cubicBezTo>
                  <a:pt x="1359042" y="1728187"/>
                  <a:pt x="1341542" y="1794655"/>
                  <a:pt x="1371600" y="1714500"/>
                </a:cubicBezTo>
                <a:cubicBezTo>
                  <a:pt x="1379202" y="1694227"/>
                  <a:pt x="1390510" y="1629406"/>
                  <a:pt x="1394460" y="1611630"/>
                </a:cubicBezTo>
                <a:cubicBezTo>
                  <a:pt x="1397868" y="1596295"/>
                  <a:pt x="1400374" y="1580619"/>
                  <a:pt x="1405890" y="1565910"/>
                </a:cubicBezTo>
                <a:cubicBezTo>
                  <a:pt x="1411873" y="1549956"/>
                  <a:pt x="1422422" y="1536010"/>
                  <a:pt x="1428750" y="1520190"/>
                </a:cubicBezTo>
                <a:cubicBezTo>
                  <a:pt x="1437699" y="1497817"/>
                  <a:pt x="1443990" y="1474470"/>
                  <a:pt x="1451610" y="1451610"/>
                </a:cubicBezTo>
                <a:cubicBezTo>
                  <a:pt x="1455420" y="1440180"/>
                  <a:pt x="1460677" y="1429134"/>
                  <a:pt x="1463040" y="1417320"/>
                </a:cubicBezTo>
                <a:cubicBezTo>
                  <a:pt x="1466850" y="1398270"/>
                  <a:pt x="1470995" y="1379284"/>
                  <a:pt x="1474470" y="1360170"/>
                </a:cubicBezTo>
                <a:cubicBezTo>
                  <a:pt x="1485981" y="1296861"/>
                  <a:pt x="1487172" y="1264914"/>
                  <a:pt x="1508760" y="1200150"/>
                </a:cubicBezTo>
                <a:cubicBezTo>
                  <a:pt x="1516380" y="1177290"/>
                  <a:pt x="1525776" y="1154947"/>
                  <a:pt x="1531620" y="1131570"/>
                </a:cubicBezTo>
                <a:cubicBezTo>
                  <a:pt x="1535430" y="1116330"/>
                  <a:pt x="1539642" y="1101185"/>
                  <a:pt x="1543050" y="1085850"/>
                </a:cubicBezTo>
                <a:cubicBezTo>
                  <a:pt x="1547264" y="1066885"/>
                  <a:pt x="1549768" y="1047547"/>
                  <a:pt x="1554480" y="1028700"/>
                </a:cubicBezTo>
                <a:cubicBezTo>
                  <a:pt x="1557402" y="1017011"/>
                  <a:pt x="1562988" y="1006099"/>
                  <a:pt x="1565910" y="994410"/>
                </a:cubicBezTo>
                <a:cubicBezTo>
                  <a:pt x="1570622" y="975563"/>
                  <a:pt x="1573530" y="956310"/>
                  <a:pt x="1577340" y="937260"/>
                </a:cubicBezTo>
                <a:cubicBezTo>
                  <a:pt x="1573530" y="800100"/>
                  <a:pt x="1572762" y="662822"/>
                  <a:pt x="1565910" y="525780"/>
                </a:cubicBezTo>
                <a:cubicBezTo>
                  <a:pt x="1565126" y="510091"/>
                  <a:pt x="1556043" y="495691"/>
                  <a:pt x="1554480" y="480060"/>
                </a:cubicBezTo>
                <a:cubicBezTo>
                  <a:pt x="1548402" y="419284"/>
                  <a:pt x="1547735" y="358079"/>
                  <a:pt x="1543050" y="297180"/>
                </a:cubicBezTo>
                <a:cubicBezTo>
                  <a:pt x="1540113" y="259003"/>
                  <a:pt x="1537035" y="220785"/>
                  <a:pt x="1531620" y="182880"/>
                </a:cubicBezTo>
                <a:cubicBezTo>
                  <a:pt x="1529398" y="167329"/>
                  <a:pt x="1520190" y="137160"/>
                  <a:pt x="1520190" y="137160"/>
                </a:cubicBezTo>
              </a:path>
            </a:pathLst>
          </a:custGeom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6282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r="23183"/>
          <a:stretch>
            <a:fillRect/>
          </a:stretch>
        </p:blipFill>
        <p:spPr bwMode="auto">
          <a:xfrm>
            <a:off x="0" y="3919538"/>
            <a:ext cx="38862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034" r="23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r="23183"/>
          <a:stretch>
            <a:fillRect/>
          </a:stretch>
        </p:blipFill>
        <p:spPr bwMode="auto">
          <a:xfrm>
            <a:off x="3886200" y="3886200"/>
            <a:ext cx="388620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034" r="23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624967" y="1132417"/>
            <a:ext cx="112889" cy="1128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601855" y="2406297"/>
            <a:ext cx="112889" cy="1128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896832" y="1167647"/>
            <a:ext cx="382772" cy="1295094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7223" y="1198284"/>
            <a:ext cx="2918434" cy="10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~3.0(1) </a:t>
            </a:r>
            <a:r>
              <a:rPr lang="en-US" sz="1400" dirty="0" err="1" smtClean="0">
                <a:solidFill>
                  <a:schemeClr val="bg1"/>
                </a:solidFill>
              </a:rPr>
              <a:t>mol</a:t>
            </a:r>
            <a:r>
              <a:rPr lang="en-US" sz="1400" dirty="0" smtClean="0">
                <a:solidFill>
                  <a:schemeClr val="bg1"/>
                </a:solidFill>
              </a:rPr>
              <a:t>% MgCO</a:t>
            </a:r>
            <a:r>
              <a:rPr lang="en-US" sz="1400" baseline="-25000" dirty="0">
                <a:solidFill>
                  <a:schemeClr val="bg1"/>
                </a:solidFill>
              </a:rPr>
              <a:t>3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here is a very little difference in the peak position within the ambulacra and outside ambulacra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1297025"/>
            <a:ext cx="1806222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Extracted line profile from Raman Map</a:t>
            </a:r>
          </a:p>
          <a:p>
            <a:endParaRPr lang="en-US" dirty="0"/>
          </a:p>
          <a:p>
            <a:r>
              <a:rPr lang="en-US" dirty="0" smtClean="0"/>
              <a:t>This correlates with the start and stop of the </a:t>
            </a:r>
            <a:r>
              <a:rPr lang="en-US" dirty="0" err="1" smtClean="0"/>
              <a:t>ambulacral</a:t>
            </a:r>
            <a:r>
              <a:rPr lang="en-US" dirty="0" smtClean="0"/>
              <a:t> grooves </a:t>
            </a:r>
            <a:r>
              <a:rPr lang="en-US" dirty="0"/>
              <a:t>(roughly outlined in yellow by hand)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84798" y="3849510"/>
            <a:ext cx="178766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Reflected Light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689" y="90311"/>
            <a:ext cx="2642882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Close to the center of the channel, there isn’t much change with respect to Mg increase.  Only a few </a:t>
            </a:r>
            <a:r>
              <a:rPr lang="en-US" sz="1400" dirty="0" err="1" smtClean="0">
                <a:solidFill>
                  <a:schemeClr val="bg1"/>
                </a:solidFill>
              </a:rPr>
              <a:t>mol</a:t>
            </a:r>
            <a:r>
              <a:rPr lang="en-US" sz="1400" dirty="0" smtClean="0">
                <a:solidFill>
                  <a:schemeClr val="bg1"/>
                </a:solidFill>
              </a:rPr>
              <a:t> %. 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714500" y="4594860"/>
            <a:ext cx="1577340" cy="2411730"/>
          </a:xfrm>
          <a:custGeom>
            <a:avLst/>
            <a:gdLst>
              <a:gd name="connsiteX0" fmla="*/ 1451610 w 1577340"/>
              <a:gd name="connsiteY0" fmla="*/ 0 h 2411730"/>
              <a:gd name="connsiteX1" fmla="*/ 1394460 w 1577340"/>
              <a:gd name="connsiteY1" fmla="*/ 34290 h 2411730"/>
              <a:gd name="connsiteX2" fmla="*/ 1360170 w 1577340"/>
              <a:gd name="connsiteY2" fmla="*/ 57150 h 2411730"/>
              <a:gd name="connsiteX3" fmla="*/ 1325880 w 1577340"/>
              <a:gd name="connsiteY3" fmla="*/ 68580 h 2411730"/>
              <a:gd name="connsiteX4" fmla="*/ 1234440 w 1577340"/>
              <a:gd name="connsiteY4" fmla="*/ 102870 h 2411730"/>
              <a:gd name="connsiteX5" fmla="*/ 1165860 w 1577340"/>
              <a:gd name="connsiteY5" fmla="*/ 137160 h 2411730"/>
              <a:gd name="connsiteX6" fmla="*/ 1097280 w 1577340"/>
              <a:gd name="connsiteY6" fmla="*/ 194310 h 2411730"/>
              <a:gd name="connsiteX7" fmla="*/ 1028700 w 1577340"/>
              <a:gd name="connsiteY7" fmla="*/ 240030 h 2411730"/>
              <a:gd name="connsiteX8" fmla="*/ 960120 w 1577340"/>
              <a:gd name="connsiteY8" fmla="*/ 308610 h 2411730"/>
              <a:gd name="connsiteX9" fmla="*/ 937260 w 1577340"/>
              <a:gd name="connsiteY9" fmla="*/ 342900 h 2411730"/>
              <a:gd name="connsiteX10" fmla="*/ 902970 w 1577340"/>
              <a:gd name="connsiteY10" fmla="*/ 365760 h 2411730"/>
              <a:gd name="connsiteX11" fmla="*/ 868680 w 1577340"/>
              <a:gd name="connsiteY11" fmla="*/ 411480 h 2411730"/>
              <a:gd name="connsiteX12" fmla="*/ 800100 w 1577340"/>
              <a:gd name="connsiteY12" fmla="*/ 457200 h 2411730"/>
              <a:gd name="connsiteX13" fmla="*/ 754380 w 1577340"/>
              <a:gd name="connsiteY13" fmla="*/ 502920 h 2411730"/>
              <a:gd name="connsiteX14" fmla="*/ 731520 w 1577340"/>
              <a:gd name="connsiteY14" fmla="*/ 537210 h 2411730"/>
              <a:gd name="connsiteX15" fmla="*/ 697230 w 1577340"/>
              <a:gd name="connsiteY15" fmla="*/ 560070 h 2411730"/>
              <a:gd name="connsiteX16" fmla="*/ 674370 w 1577340"/>
              <a:gd name="connsiteY16" fmla="*/ 594360 h 2411730"/>
              <a:gd name="connsiteX17" fmla="*/ 582930 w 1577340"/>
              <a:gd name="connsiteY17" fmla="*/ 685800 h 2411730"/>
              <a:gd name="connsiteX18" fmla="*/ 537210 w 1577340"/>
              <a:gd name="connsiteY18" fmla="*/ 754380 h 2411730"/>
              <a:gd name="connsiteX19" fmla="*/ 514350 w 1577340"/>
              <a:gd name="connsiteY19" fmla="*/ 800100 h 2411730"/>
              <a:gd name="connsiteX20" fmla="*/ 468630 w 1577340"/>
              <a:gd name="connsiteY20" fmla="*/ 868680 h 2411730"/>
              <a:gd name="connsiteX21" fmla="*/ 445770 w 1577340"/>
              <a:gd name="connsiteY21" fmla="*/ 914400 h 2411730"/>
              <a:gd name="connsiteX22" fmla="*/ 411480 w 1577340"/>
              <a:gd name="connsiteY22" fmla="*/ 948690 h 2411730"/>
              <a:gd name="connsiteX23" fmla="*/ 354330 w 1577340"/>
              <a:gd name="connsiteY23" fmla="*/ 994410 h 2411730"/>
              <a:gd name="connsiteX24" fmla="*/ 320040 w 1577340"/>
              <a:gd name="connsiteY24" fmla="*/ 1040130 h 2411730"/>
              <a:gd name="connsiteX25" fmla="*/ 285750 w 1577340"/>
              <a:gd name="connsiteY25" fmla="*/ 1062990 h 2411730"/>
              <a:gd name="connsiteX26" fmla="*/ 240030 w 1577340"/>
              <a:gd name="connsiteY26" fmla="*/ 1131570 h 2411730"/>
              <a:gd name="connsiteX27" fmla="*/ 205740 w 1577340"/>
              <a:gd name="connsiteY27" fmla="*/ 1165860 h 2411730"/>
              <a:gd name="connsiteX28" fmla="*/ 182880 w 1577340"/>
              <a:gd name="connsiteY28" fmla="*/ 1211580 h 2411730"/>
              <a:gd name="connsiteX29" fmla="*/ 137160 w 1577340"/>
              <a:gd name="connsiteY29" fmla="*/ 1257300 h 2411730"/>
              <a:gd name="connsiteX30" fmla="*/ 91440 w 1577340"/>
              <a:gd name="connsiteY30" fmla="*/ 1325880 h 2411730"/>
              <a:gd name="connsiteX31" fmla="*/ 68580 w 1577340"/>
              <a:gd name="connsiteY31" fmla="*/ 1360170 h 2411730"/>
              <a:gd name="connsiteX32" fmla="*/ 34290 w 1577340"/>
              <a:gd name="connsiteY32" fmla="*/ 1463040 h 2411730"/>
              <a:gd name="connsiteX33" fmla="*/ 22860 w 1577340"/>
              <a:gd name="connsiteY33" fmla="*/ 1497330 h 2411730"/>
              <a:gd name="connsiteX34" fmla="*/ 11430 w 1577340"/>
              <a:gd name="connsiteY34" fmla="*/ 1531620 h 2411730"/>
              <a:gd name="connsiteX35" fmla="*/ 0 w 1577340"/>
              <a:gd name="connsiteY35" fmla="*/ 1600200 h 2411730"/>
              <a:gd name="connsiteX36" fmla="*/ 11430 w 1577340"/>
              <a:gd name="connsiteY36" fmla="*/ 1897380 h 2411730"/>
              <a:gd name="connsiteX37" fmla="*/ 22860 w 1577340"/>
              <a:gd name="connsiteY37" fmla="*/ 1943100 h 2411730"/>
              <a:gd name="connsiteX38" fmla="*/ 34290 w 1577340"/>
              <a:gd name="connsiteY38" fmla="*/ 2045970 h 2411730"/>
              <a:gd name="connsiteX39" fmla="*/ 68580 w 1577340"/>
              <a:gd name="connsiteY39" fmla="*/ 2194560 h 2411730"/>
              <a:gd name="connsiteX40" fmla="*/ 80010 w 1577340"/>
              <a:gd name="connsiteY40" fmla="*/ 2228850 h 2411730"/>
              <a:gd name="connsiteX41" fmla="*/ 114300 w 1577340"/>
              <a:gd name="connsiteY41" fmla="*/ 2263140 h 2411730"/>
              <a:gd name="connsiteX42" fmla="*/ 160020 w 1577340"/>
              <a:gd name="connsiteY42" fmla="*/ 2331720 h 2411730"/>
              <a:gd name="connsiteX43" fmla="*/ 182880 w 1577340"/>
              <a:gd name="connsiteY43" fmla="*/ 2366010 h 2411730"/>
              <a:gd name="connsiteX44" fmla="*/ 422910 w 1577340"/>
              <a:gd name="connsiteY44" fmla="*/ 2400300 h 2411730"/>
              <a:gd name="connsiteX45" fmla="*/ 457200 w 1577340"/>
              <a:gd name="connsiteY45" fmla="*/ 2411730 h 2411730"/>
              <a:gd name="connsiteX46" fmla="*/ 800100 w 1577340"/>
              <a:gd name="connsiteY46" fmla="*/ 2400300 h 2411730"/>
              <a:gd name="connsiteX47" fmla="*/ 902970 w 1577340"/>
              <a:gd name="connsiteY47" fmla="*/ 2377440 h 2411730"/>
              <a:gd name="connsiteX48" fmla="*/ 982980 w 1577340"/>
              <a:gd name="connsiteY48" fmla="*/ 2286000 h 2411730"/>
              <a:gd name="connsiteX49" fmla="*/ 1017270 w 1577340"/>
              <a:gd name="connsiteY49" fmla="*/ 2251710 h 2411730"/>
              <a:gd name="connsiteX50" fmla="*/ 1040130 w 1577340"/>
              <a:gd name="connsiteY50" fmla="*/ 2217420 h 2411730"/>
              <a:gd name="connsiteX51" fmla="*/ 1074420 w 1577340"/>
              <a:gd name="connsiteY51" fmla="*/ 2205990 h 2411730"/>
              <a:gd name="connsiteX52" fmla="*/ 1108710 w 1577340"/>
              <a:gd name="connsiteY52" fmla="*/ 2171700 h 2411730"/>
              <a:gd name="connsiteX53" fmla="*/ 1143000 w 1577340"/>
              <a:gd name="connsiteY53" fmla="*/ 2148840 h 2411730"/>
              <a:gd name="connsiteX54" fmla="*/ 1165860 w 1577340"/>
              <a:gd name="connsiteY54" fmla="*/ 2114550 h 2411730"/>
              <a:gd name="connsiteX55" fmla="*/ 1200150 w 1577340"/>
              <a:gd name="connsiteY55" fmla="*/ 2091690 h 2411730"/>
              <a:gd name="connsiteX56" fmla="*/ 1234440 w 1577340"/>
              <a:gd name="connsiteY56" fmla="*/ 2057400 h 2411730"/>
              <a:gd name="connsiteX57" fmla="*/ 1257300 w 1577340"/>
              <a:gd name="connsiteY57" fmla="*/ 1988820 h 2411730"/>
              <a:gd name="connsiteX58" fmla="*/ 1268730 w 1577340"/>
              <a:gd name="connsiteY58" fmla="*/ 1954530 h 2411730"/>
              <a:gd name="connsiteX59" fmla="*/ 1291590 w 1577340"/>
              <a:gd name="connsiteY59" fmla="*/ 1874520 h 2411730"/>
              <a:gd name="connsiteX60" fmla="*/ 1314450 w 1577340"/>
              <a:gd name="connsiteY60" fmla="*/ 1828800 h 2411730"/>
              <a:gd name="connsiteX61" fmla="*/ 1325880 w 1577340"/>
              <a:gd name="connsiteY61" fmla="*/ 1794510 h 2411730"/>
              <a:gd name="connsiteX62" fmla="*/ 1371600 w 1577340"/>
              <a:gd name="connsiteY62" fmla="*/ 1714500 h 2411730"/>
              <a:gd name="connsiteX63" fmla="*/ 1394460 w 1577340"/>
              <a:gd name="connsiteY63" fmla="*/ 1611630 h 2411730"/>
              <a:gd name="connsiteX64" fmla="*/ 1405890 w 1577340"/>
              <a:gd name="connsiteY64" fmla="*/ 1565910 h 2411730"/>
              <a:gd name="connsiteX65" fmla="*/ 1428750 w 1577340"/>
              <a:gd name="connsiteY65" fmla="*/ 1520190 h 2411730"/>
              <a:gd name="connsiteX66" fmla="*/ 1451610 w 1577340"/>
              <a:gd name="connsiteY66" fmla="*/ 1451610 h 2411730"/>
              <a:gd name="connsiteX67" fmla="*/ 1463040 w 1577340"/>
              <a:gd name="connsiteY67" fmla="*/ 1417320 h 2411730"/>
              <a:gd name="connsiteX68" fmla="*/ 1474470 w 1577340"/>
              <a:gd name="connsiteY68" fmla="*/ 1360170 h 2411730"/>
              <a:gd name="connsiteX69" fmla="*/ 1508760 w 1577340"/>
              <a:gd name="connsiteY69" fmla="*/ 1200150 h 2411730"/>
              <a:gd name="connsiteX70" fmla="*/ 1531620 w 1577340"/>
              <a:gd name="connsiteY70" fmla="*/ 1131570 h 2411730"/>
              <a:gd name="connsiteX71" fmla="*/ 1543050 w 1577340"/>
              <a:gd name="connsiteY71" fmla="*/ 1085850 h 2411730"/>
              <a:gd name="connsiteX72" fmla="*/ 1554480 w 1577340"/>
              <a:gd name="connsiteY72" fmla="*/ 1028700 h 2411730"/>
              <a:gd name="connsiteX73" fmla="*/ 1565910 w 1577340"/>
              <a:gd name="connsiteY73" fmla="*/ 994410 h 2411730"/>
              <a:gd name="connsiteX74" fmla="*/ 1577340 w 1577340"/>
              <a:gd name="connsiteY74" fmla="*/ 937260 h 2411730"/>
              <a:gd name="connsiteX75" fmla="*/ 1565910 w 1577340"/>
              <a:gd name="connsiteY75" fmla="*/ 525780 h 2411730"/>
              <a:gd name="connsiteX76" fmla="*/ 1554480 w 1577340"/>
              <a:gd name="connsiteY76" fmla="*/ 480060 h 2411730"/>
              <a:gd name="connsiteX77" fmla="*/ 1543050 w 1577340"/>
              <a:gd name="connsiteY77" fmla="*/ 297180 h 2411730"/>
              <a:gd name="connsiteX78" fmla="*/ 1531620 w 1577340"/>
              <a:gd name="connsiteY78" fmla="*/ 182880 h 2411730"/>
              <a:gd name="connsiteX79" fmla="*/ 1520190 w 1577340"/>
              <a:gd name="connsiteY79" fmla="*/ 137160 h 24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577340" h="2411730">
                <a:moveTo>
                  <a:pt x="1451610" y="0"/>
                </a:moveTo>
                <a:cubicBezTo>
                  <a:pt x="1432560" y="11430"/>
                  <a:pt x="1413299" y="22516"/>
                  <a:pt x="1394460" y="34290"/>
                </a:cubicBezTo>
                <a:cubicBezTo>
                  <a:pt x="1382811" y="41571"/>
                  <a:pt x="1372457" y="51007"/>
                  <a:pt x="1360170" y="57150"/>
                </a:cubicBezTo>
                <a:cubicBezTo>
                  <a:pt x="1349394" y="62538"/>
                  <a:pt x="1336954" y="63834"/>
                  <a:pt x="1325880" y="68580"/>
                </a:cubicBezTo>
                <a:cubicBezTo>
                  <a:pt x="1242201" y="104442"/>
                  <a:pt x="1318732" y="81797"/>
                  <a:pt x="1234440" y="102870"/>
                </a:cubicBezTo>
                <a:cubicBezTo>
                  <a:pt x="1136170" y="168384"/>
                  <a:pt x="1260504" y="89838"/>
                  <a:pt x="1165860" y="137160"/>
                </a:cubicBezTo>
                <a:cubicBezTo>
                  <a:pt x="1116847" y="161666"/>
                  <a:pt x="1142781" y="158920"/>
                  <a:pt x="1097280" y="194310"/>
                </a:cubicBezTo>
                <a:cubicBezTo>
                  <a:pt x="1075593" y="211178"/>
                  <a:pt x="1048127" y="220603"/>
                  <a:pt x="1028700" y="240030"/>
                </a:cubicBezTo>
                <a:cubicBezTo>
                  <a:pt x="1005840" y="262890"/>
                  <a:pt x="978053" y="281711"/>
                  <a:pt x="960120" y="308610"/>
                </a:cubicBezTo>
                <a:cubicBezTo>
                  <a:pt x="952500" y="320040"/>
                  <a:pt x="946974" y="333186"/>
                  <a:pt x="937260" y="342900"/>
                </a:cubicBezTo>
                <a:cubicBezTo>
                  <a:pt x="927546" y="352614"/>
                  <a:pt x="912684" y="356046"/>
                  <a:pt x="902970" y="365760"/>
                </a:cubicBezTo>
                <a:cubicBezTo>
                  <a:pt x="889500" y="379230"/>
                  <a:pt x="882918" y="398824"/>
                  <a:pt x="868680" y="411480"/>
                </a:cubicBezTo>
                <a:cubicBezTo>
                  <a:pt x="848145" y="429733"/>
                  <a:pt x="800100" y="457200"/>
                  <a:pt x="800100" y="457200"/>
                </a:cubicBezTo>
                <a:cubicBezTo>
                  <a:pt x="775162" y="532015"/>
                  <a:pt x="809798" y="458585"/>
                  <a:pt x="754380" y="502920"/>
                </a:cubicBezTo>
                <a:cubicBezTo>
                  <a:pt x="743653" y="511502"/>
                  <a:pt x="741234" y="527496"/>
                  <a:pt x="731520" y="537210"/>
                </a:cubicBezTo>
                <a:cubicBezTo>
                  <a:pt x="721806" y="546924"/>
                  <a:pt x="708660" y="552450"/>
                  <a:pt x="697230" y="560070"/>
                </a:cubicBezTo>
                <a:cubicBezTo>
                  <a:pt x="689610" y="571500"/>
                  <a:pt x="683611" y="584195"/>
                  <a:pt x="674370" y="594360"/>
                </a:cubicBezTo>
                <a:cubicBezTo>
                  <a:pt x="645374" y="626255"/>
                  <a:pt x="582930" y="685800"/>
                  <a:pt x="582930" y="685800"/>
                </a:cubicBezTo>
                <a:cubicBezTo>
                  <a:pt x="558411" y="759356"/>
                  <a:pt x="590722" y="679464"/>
                  <a:pt x="537210" y="754380"/>
                </a:cubicBezTo>
                <a:cubicBezTo>
                  <a:pt x="527306" y="768245"/>
                  <a:pt x="523116" y="785489"/>
                  <a:pt x="514350" y="800100"/>
                </a:cubicBezTo>
                <a:cubicBezTo>
                  <a:pt x="500215" y="823659"/>
                  <a:pt x="480917" y="844106"/>
                  <a:pt x="468630" y="868680"/>
                </a:cubicBezTo>
                <a:cubicBezTo>
                  <a:pt x="461010" y="883920"/>
                  <a:pt x="455674" y="900535"/>
                  <a:pt x="445770" y="914400"/>
                </a:cubicBezTo>
                <a:cubicBezTo>
                  <a:pt x="436375" y="927554"/>
                  <a:pt x="421828" y="936272"/>
                  <a:pt x="411480" y="948690"/>
                </a:cubicBezTo>
                <a:cubicBezTo>
                  <a:pt x="371710" y="996414"/>
                  <a:pt x="410621" y="975646"/>
                  <a:pt x="354330" y="994410"/>
                </a:cubicBezTo>
                <a:cubicBezTo>
                  <a:pt x="342900" y="1009650"/>
                  <a:pt x="333510" y="1026660"/>
                  <a:pt x="320040" y="1040130"/>
                </a:cubicBezTo>
                <a:cubicBezTo>
                  <a:pt x="310326" y="1049844"/>
                  <a:pt x="294796" y="1052652"/>
                  <a:pt x="285750" y="1062990"/>
                </a:cubicBezTo>
                <a:cubicBezTo>
                  <a:pt x="267658" y="1083667"/>
                  <a:pt x="259457" y="1112143"/>
                  <a:pt x="240030" y="1131570"/>
                </a:cubicBezTo>
                <a:cubicBezTo>
                  <a:pt x="228600" y="1143000"/>
                  <a:pt x="215135" y="1152706"/>
                  <a:pt x="205740" y="1165860"/>
                </a:cubicBezTo>
                <a:cubicBezTo>
                  <a:pt x="195836" y="1179725"/>
                  <a:pt x="193103" y="1197949"/>
                  <a:pt x="182880" y="1211580"/>
                </a:cubicBezTo>
                <a:cubicBezTo>
                  <a:pt x="169948" y="1228822"/>
                  <a:pt x="150624" y="1240470"/>
                  <a:pt x="137160" y="1257300"/>
                </a:cubicBezTo>
                <a:cubicBezTo>
                  <a:pt x="119997" y="1278754"/>
                  <a:pt x="106680" y="1303020"/>
                  <a:pt x="91440" y="1325880"/>
                </a:cubicBezTo>
                <a:cubicBezTo>
                  <a:pt x="83820" y="1337310"/>
                  <a:pt x="72924" y="1347138"/>
                  <a:pt x="68580" y="1360170"/>
                </a:cubicBezTo>
                <a:lnTo>
                  <a:pt x="34290" y="1463040"/>
                </a:lnTo>
                <a:lnTo>
                  <a:pt x="22860" y="1497330"/>
                </a:lnTo>
                <a:cubicBezTo>
                  <a:pt x="19050" y="1508760"/>
                  <a:pt x="13411" y="1519736"/>
                  <a:pt x="11430" y="1531620"/>
                </a:cubicBezTo>
                <a:lnTo>
                  <a:pt x="0" y="1600200"/>
                </a:lnTo>
                <a:cubicBezTo>
                  <a:pt x="3810" y="1699260"/>
                  <a:pt x="4836" y="1798466"/>
                  <a:pt x="11430" y="1897380"/>
                </a:cubicBezTo>
                <a:cubicBezTo>
                  <a:pt x="12475" y="1913054"/>
                  <a:pt x="20471" y="1927574"/>
                  <a:pt x="22860" y="1943100"/>
                </a:cubicBezTo>
                <a:cubicBezTo>
                  <a:pt x="28106" y="1977200"/>
                  <a:pt x="29411" y="2011816"/>
                  <a:pt x="34290" y="2045970"/>
                </a:cubicBezTo>
                <a:cubicBezTo>
                  <a:pt x="38824" y="2077705"/>
                  <a:pt x="62126" y="2175198"/>
                  <a:pt x="68580" y="2194560"/>
                </a:cubicBezTo>
                <a:cubicBezTo>
                  <a:pt x="72390" y="2205990"/>
                  <a:pt x="73327" y="2218825"/>
                  <a:pt x="80010" y="2228850"/>
                </a:cubicBezTo>
                <a:cubicBezTo>
                  <a:pt x="88976" y="2242300"/>
                  <a:pt x="104376" y="2250381"/>
                  <a:pt x="114300" y="2263140"/>
                </a:cubicBezTo>
                <a:cubicBezTo>
                  <a:pt x="131168" y="2284827"/>
                  <a:pt x="144780" y="2308860"/>
                  <a:pt x="160020" y="2331720"/>
                </a:cubicBezTo>
                <a:cubicBezTo>
                  <a:pt x="167640" y="2343150"/>
                  <a:pt x="170593" y="2359867"/>
                  <a:pt x="182880" y="2366010"/>
                </a:cubicBezTo>
                <a:cubicBezTo>
                  <a:pt x="286632" y="2417886"/>
                  <a:pt x="211591" y="2387869"/>
                  <a:pt x="422910" y="2400300"/>
                </a:cubicBezTo>
                <a:cubicBezTo>
                  <a:pt x="434340" y="2404110"/>
                  <a:pt x="445152" y="2411730"/>
                  <a:pt x="457200" y="2411730"/>
                </a:cubicBezTo>
                <a:cubicBezTo>
                  <a:pt x="571563" y="2411730"/>
                  <a:pt x="685923" y="2406824"/>
                  <a:pt x="800100" y="2400300"/>
                </a:cubicBezTo>
                <a:cubicBezTo>
                  <a:pt x="818910" y="2399225"/>
                  <a:pt x="881860" y="2382717"/>
                  <a:pt x="902970" y="2377440"/>
                </a:cubicBezTo>
                <a:cubicBezTo>
                  <a:pt x="1000125" y="2312670"/>
                  <a:pt x="849630" y="2419350"/>
                  <a:pt x="982980" y="2286000"/>
                </a:cubicBezTo>
                <a:cubicBezTo>
                  <a:pt x="994410" y="2274570"/>
                  <a:pt x="1006922" y="2264128"/>
                  <a:pt x="1017270" y="2251710"/>
                </a:cubicBezTo>
                <a:cubicBezTo>
                  <a:pt x="1026064" y="2241157"/>
                  <a:pt x="1029403" y="2226002"/>
                  <a:pt x="1040130" y="2217420"/>
                </a:cubicBezTo>
                <a:cubicBezTo>
                  <a:pt x="1049538" y="2209894"/>
                  <a:pt x="1062990" y="2209800"/>
                  <a:pt x="1074420" y="2205990"/>
                </a:cubicBezTo>
                <a:cubicBezTo>
                  <a:pt x="1085850" y="2194560"/>
                  <a:pt x="1096292" y="2182048"/>
                  <a:pt x="1108710" y="2171700"/>
                </a:cubicBezTo>
                <a:cubicBezTo>
                  <a:pt x="1119263" y="2162906"/>
                  <a:pt x="1133286" y="2158554"/>
                  <a:pt x="1143000" y="2148840"/>
                </a:cubicBezTo>
                <a:cubicBezTo>
                  <a:pt x="1152714" y="2139126"/>
                  <a:pt x="1156146" y="2124264"/>
                  <a:pt x="1165860" y="2114550"/>
                </a:cubicBezTo>
                <a:cubicBezTo>
                  <a:pt x="1175574" y="2104836"/>
                  <a:pt x="1189597" y="2100484"/>
                  <a:pt x="1200150" y="2091690"/>
                </a:cubicBezTo>
                <a:cubicBezTo>
                  <a:pt x="1212568" y="2081342"/>
                  <a:pt x="1223010" y="2068830"/>
                  <a:pt x="1234440" y="2057400"/>
                </a:cubicBezTo>
                <a:lnTo>
                  <a:pt x="1257300" y="1988820"/>
                </a:lnTo>
                <a:cubicBezTo>
                  <a:pt x="1261110" y="1977390"/>
                  <a:pt x="1265808" y="1966219"/>
                  <a:pt x="1268730" y="1954530"/>
                </a:cubicBezTo>
                <a:cubicBezTo>
                  <a:pt x="1274530" y="1931329"/>
                  <a:pt x="1281751" y="1897477"/>
                  <a:pt x="1291590" y="1874520"/>
                </a:cubicBezTo>
                <a:cubicBezTo>
                  <a:pt x="1298302" y="1858859"/>
                  <a:pt x="1307738" y="1844461"/>
                  <a:pt x="1314450" y="1828800"/>
                </a:cubicBezTo>
                <a:cubicBezTo>
                  <a:pt x="1319196" y="1817726"/>
                  <a:pt x="1320492" y="1805286"/>
                  <a:pt x="1325880" y="1794510"/>
                </a:cubicBezTo>
                <a:cubicBezTo>
                  <a:pt x="1359042" y="1728187"/>
                  <a:pt x="1341542" y="1794655"/>
                  <a:pt x="1371600" y="1714500"/>
                </a:cubicBezTo>
                <a:cubicBezTo>
                  <a:pt x="1379202" y="1694227"/>
                  <a:pt x="1390510" y="1629406"/>
                  <a:pt x="1394460" y="1611630"/>
                </a:cubicBezTo>
                <a:cubicBezTo>
                  <a:pt x="1397868" y="1596295"/>
                  <a:pt x="1400374" y="1580619"/>
                  <a:pt x="1405890" y="1565910"/>
                </a:cubicBezTo>
                <a:cubicBezTo>
                  <a:pt x="1411873" y="1549956"/>
                  <a:pt x="1422422" y="1536010"/>
                  <a:pt x="1428750" y="1520190"/>
                </a:cubicBezTo>
                <a:cubicBezTo>
                  <a:pt x="1437699" y="1497817"/>
                  <a:pt x="1443990" y="1474470"/>
                  <a:pt x="1451610" y="1451610"/>
                </a:cubicBezTo>
                <a:cubicBezTo>
                  <a:pt x="1455420" y="1440180"/>
                  <a:pt x="1460677" y="1429134"/>
                  <a:pt x="1463040" y="1417320"/>
                </a:cubicBezTo>
                <a:cubicBezTo>
                  <a:pt x="1466850" y="1398270"/>
                  <a:pt x="1470995" y="1379284"/>
                  <a:pt x="1474470" y="1360170"/>
                </a:cubicBezTo>
                <a:cubicBezTo>
                  <a:pt x="1485981" y="1296861"/>
                  <a:pt x="1487172" y="1264914"/>
                  <a:pt x="1508760" y="1200150"/>
                </a:cubicBezTo>
                <a:cubicBezTo>
                  <a:pt x="1516380" y="1177290"/>
                  <a:pt x="1525776" y="1154947"/>
                  <a:pt x="1531620" y="1131570"/>
                </a:cubicBezTo>
                <a:cubicBezTo>
                  <a:pt x="1535430" y="1116330"/>
                  <a:pt x="1539642" y="1101185"/>
                  <a:pt x="1543050" y="1085850"/>
                </a:cubicBezTo>
                <a:cubicBezTo>
                  <a:pt x="1547264" y="1066885"/>
                  <a:pt x="1549768" y="1047547"/>
                  <a:pt x="1554480" y="1028700"/>
                </a:cubicBezTo>
                <a:cubicBezTo>
                  <a:pt x="1557402" y="1017011"/>
                  <a:pt x="1562988" y="1006099"/>
                  <a:pt x="1565910" y="994410"/>
                </a:cubicBezTo>
                <a:cubicBezTo>
                  <a:pt x="1570622" y="975563"/>
                  <a:pt x="1573530" y="956310"/>
                  <a:pt x="1577340" y="937260"/>
                </a:cubicBezTo>
                <a:cubicBezTo>
                  <a:pt x="1573530" y="800100"/>
                  <a:pt x="1572762" y="662822"/>
                  <a:pt x="1565910" y="525780"/>
                </a:cubicBezTo>
                <a:cubicBezTo>
                  <a:pt x="1565126" y="510091"/>
                  <a:pt x="1556043" y="495691"/>
                  <a:pt x="1554480" y="480060"/>
                </a:cubicBezTo>
                <a:cubicBezTo>
                  <a:pt x="1548402" y="419284"/>
                  <a:pt x="1547735" y="358079"/>
                  <a:pt x="1543050" y="297180"/>
                </a:cubicBezTo>
                <a:cubicBezTo>
                  <a:pt x="1540113" y="259003"/>
                  <a:pt x="1537035" y="220785"/>
                  <a:pt x="1531620" y="182880"/>
                </a:cubicBezTo>
                <a:cubicBezTo>
                  <a:pt x="1529398" y="167329"/>
                  <a:pt x="1520190" y="137160"/>
                  <a:pt x="1520190" y="137160"/>
                </a:cubicBezTo>
              </a:path>
            </a:pathLst>
          </a:custGeom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38500" y="5277203"/>
            <a:ext cx="112889" cy="1128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11261" y="4924778"/>
            <a:ext cx="112889" cy="1128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3886200" y="90311"/>
            <a:ext cx="382772" cy="893834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7223" y="366123"/>
            <a:ext cx="291843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~2.3(1) </a:t>
            </a:r>
            <a:r>
              <a:rPr lang="en-US" sz="1400" dirty="0" err="1" smtClean="0">
                <a:solidFill>
                  <a:schemeClr val="bg1"/>
                </a:solidFill>
              </a:rPr>
              <a:t>mol</a:t>
            </a:r>
            <a:r>
              <a:rPr lang="en-US" sz="1400" dirty="0" smtClean="0">
                <a:solidFill>
                  <a:schemeClr val="bg1"/>
                </a:solidFill>
              </a:rPr>
              <a:t>% MgCO</a:t>
            </a:r>
            <a:r>
              <a:rPr lang="en-US" sz="1400" baseline="-25000" dirty="0">
                <a:solidFill>
                  <a:schemeClr val="bg1"/>
                </a:solidFill>
              </a:rPr>
              <a:t>3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7223" y="2666410"/>
            <a:ext cx="291843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~2.3(1) </a:t>
            </a:r>
            <a:r>
              <a:rPr lang="en-US" sz="1400" dirty="0" err="1" smtClean="0">
                <a:solidFill>
                  <a:schemeClr val="bg1"/>
                </a:solidFill>
              </a:rPr>
              <a:t>mol</a:t>
            </a:r>
            <a:r>
              <a:rPr lang="en-US" sz="1400" dirty="0" smtClean="0">
                <a:solidFill>
                  <a:schemeClr val="bg1"/>
                </a:solidFill>
              </a:rPr>
              <a:t>% MgCO</a:t>
            </a:r>
            <a:r>
              <a:rPr lang="en-US" sz="1400" baseline="-25000" dirty="0">
                <a:solidFill>
                  <a:schemeClr val="bg1"/>
                </a:solidFill>
              </a:rPr>
              <a:t>3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3886200" y="2543981"/>
            <a:ext cx="382772" cy="731019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Zeolites and micro-porous molecular</a:t>
            </a:r>
          </a:p>
          <a:p>
            <a:endParaRPr lang="en-US" dirty="0"/>
          </a:p>
          <a:p>
            <a:r>
              <a:rPr lang="en-US" dirty="0" smtClean="0"/>
              <a:t>Watch reactions taking place in real time</a:t>
            </a:r>
          </a:p>
          <a:p>
            <a:endParaRPr lang="en-US" dirty="0"/>
          </a:p>
          <a:p>
            <a:r>
              <a:rPr lang="en-US" dirty="0" smtClean="0"/>
              <a:t>In Class Exercises:</a:t>
            </a:r>
          </a:p>
          <a:p>
            <a:pPr lvl="1"/>
            <a:r>
              <a:rPr lang="en-US" dirty="0"/>
              <a:t>Use of various natural and synthetic microporous structures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Nuclear waste sequestration (Cs and 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Water softening</a:t>
            </a:r>
          </a:p>
          <a:p>
            <a:pPr lvl="1"/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 removal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07" y="510978"/>
            <a:ext cx="4716543" cy="631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2" y="489979"/>
            <a:ext cx="4746294" cy="635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12" y="7020690"/>
            <a:ext cx="48910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Setup for In Situ Raman Studies</a:t>
            </a:r>
            <a:endParaRPr lang="en-US" dirty="0"/>
          </a:p>
        </p:txBody>
      </p:sp>
      <p:pic>
        <p:nvPicPr>
          <p:cNvPr id="7" name="Picture 6" descr="C:\Documents and Settings\Rachel\Desktop\pics2\DSC03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2" y="4403338"/>
            <a:ext cx="3949850" cy="296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09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25" y="2405792"/>
            <a:ext cx="6834503" cy="448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Resolved</a:t>
            </a:r>
            <a:br>
              <a:rPr lang="en-US" dirty="0" smtClean="0"/>
            </a:br>
            <a:r>
              <a:rPr lang="en-US" dirty="0" smtClean="0"/>
              <a:t>K </a:t>
            </a:r>
            <a:r>
              <a:rPr lang="en-US" dirty="0" smtClean="0">
                <a:sym typeface="Wingdings" pitchFamily="2" charset="2"/>
              </a:rPr>
              <a:t> Na-NAT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Time resolved data of K exchange into </a:t>
            </a:r>
            <a:r>
              <a:rPr lang="en-US" dirty="0" smtClean="0"/>
              <a:t>Na-</a:t>
            </a:r>
            <a:r>
              <a:rPr lang="en-US" dirty="0" err="1" smtClean="0"/>
              <a:t>natrolite</a:t>
            </a:r>
            <a:r>
              <a:rPr lang="en-US" dirty="0"/>
              <a:t>.  Note the two different exchange steps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decrease in peak </a:t>
            </a:r>
            <a:r>
              <a:rPr lang="en-US" dirty="0" smtClean="0"/>
              <a:t>intensity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Shift </a:t>
            </a:r>
            <a:r>
              <a:rPr lang="en-US" dirty="0"/>
              <a:t>in peak position to lower wavenumbers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30" y="493713"/>
            <a:ext cx="2097745" cy="191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51" y="346752"/>
            <a:ext cx="2593314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14901" y="1094015"/>
            <a:ext cx="849085" cy="723900"/>
            <a:chOff x="4914901" y="1094015"/>
            <a:chExt cx="849085" cy="7239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208815" y="1273628"/>
              <a:ext cx="293914" cy="3592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914901" y="1094015"/>
              <a:ext cx="849085" cy="723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2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24014" y="6128237"/>
            <a:ext cx="9646598" cy="113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This is the Iterative Targeted Transformation Factor Analysis which helps determine when changes are occurring in the spectra.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Students s</a:t>
            </a:r>
            <a:r>
              <a:rPr lang="en-US" dirty="0" smtClean="0"/>
              <a:t>till </a:t>
            </a:r>
            <a:r>
              <a:rPr lang="en-US" dirty="0"/>
              <a:t>to do peak fitting and EPE </a:t>
            </a:r>
            <a:r>
              <a:rPr lang="en-US" dirty="0" err="1"/>
              <a:t>deconvolution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663529"/>
            <a:ext cx="10080625" cy="5585761"/>
            <a:chOff x="0" y="241489"/>
            <a:chExt cx="10080625" cy="5585761"/>
          </a:xfrm>
        </p:grpSpPr>
        <p:grpSp>
          <p:nvGrpSpPr>
            <p:cNvPr id="5122" name="Group 4"/>
            <p:cNvGrpSpPr>
              <a:grpSpLocks/>
            </p:cNvGrpSpPr>
            <p:nvPr/>
          </p:nvGrpSpPr>
          <p:grpSpPr bwMode="auto">
            <a:xfrm>
              <a:off x="0" y="241490"/>
              <a:ext cx="10080625" cy="5585760"/>
              <a:chOff x="-2" y="0"/>
              <a:chExt cx="9144001" cy="5067300"/>
            </a:xfrm>
          </p:grpSpPr>
          <p:pic>
            <p:nvPicPr>
              <p:cNvPr id="51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CCCCCC"/>
                  </a:clrFrom>
                  <a:clrTo>
                    <a:srgbClr val="CCCCC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0"/>
                <a:ext cx="9144001" cy="5067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34" name="TextBox 3"/>
              <p:cNvSpPr txBox="1">
                <a:spLocks noChangeArrowheads="1"/>
              </p:cNvSpPr>
              <p:nvPr/>
            </p:nvSpPr>
            <p:spPr bwMode="auto">
              <a:xfrm rot="16200000">
                <a:off x="175524" y="981285"/>
                <a:ext cx="904987" cy="317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Intensity</a:t>
                </a:r>
              </a:p>
            </p:txBody>
          </p:sp>
          <p:sp>
            <p:nvSpPr>
              <p:cNvPr id="5135" name="TextBox 5"/>
              <p:cNvSpPr txBox="1">
                <a:spLocks noChangeArrowheads="1"/>
              </p:cNvSpPr>
              <p:nvPr/>
            </p:nvSpPr>
            <p:spPr bwMode="auto">
              <a:xfrm rot="16200000">
                <a:off x="-42606" y="3547067"/>
                <a:ext cx="1341252" cy="317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Intensity Shift</a:t>
                </a:r>
              </a:p>
            </p:txBody>
          </p:sp>
        </p:grpSp>
        <p:sp>
          <p:nvSpPr>
            <p:cNvPr id="5123" name="TextBox 6"/>
            <p:cNvSpPr txBox="1">
              <a:spLocks noChangeArrowheads="1"/>
            </p:cNvSpPr>
            <p:nvPr/>
          </p:nvSpPr>
          <p:spPr bwMode="auto">
            <a:xfrm>
              <a:off x="3822237" y="241489"/>
              <a:ext cx="2566319" cy="35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Estimated Peak Evolution</a:t>
              </a:r>
            </a:p>
          </p:txBody>
        </p:sp>
        <p:sp>
          <p:nvSpPr>
            <p:cNvPr id="5124" name="TextBox 8"/>
            <p:cNvSpPr txBox="1">
              <a:spLocks noChangeArrowheads="1"/>
            </p:cNvSpPr>
            <p:nvPr/>
          </p:nvSpPr>
          <p:spPr bwMode="auto">
            <a:xfrm>
              <a:off x="2138633" y="2890875"/>
              <a:ext cx="5619911" cy="359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Estimated Pure Spectra Based on a Two Component ITTFA</a:t>
              </a:r>
            </a:p>
          </p:txBody>
        </p:sp>
        <p:sp>
          <p:nvSpPr>
            <p:cNvPr id="5125" name="TextBox 7"/>
            <p:cNvSpPr txBox="1">
              <a:spLocks noChangeArrowheads="1"/>
            </p:cNvSpPr>
            <p:nvPr/>
          </p:nvSpPr>
          <p:spPr bwMode="auto">
            <a:xfrm>
              <a:off x="7072189" y="726219"/>
              <a:ext cx="1782772" cy="6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B050"/>
                  </a:solidFill>
                </a:rPr>
                <a:t>Green  = Na-NAT</a:t>
              </a:r>
            </a:p>
            <a:p>
              <a:pPr eaLnBrk="1" hangingPunct="1"/>
              <a:r>
                <a:rPr lang="en-US" b="1" dirty="0">
                  <a:solidFill>
                    <a:srgbClr val="0070C0"/>
                  </a:solidFill>
                </a:rPr>
                <a:t>Blue     = K-NAT</a:t>
              </a:r>
            </a:p>
          </p:txBody>
        </p:sp>
        <p:sp>
          <p:nvSpPr>
            <p:cNvPr id="5126" name="TextBox 10"/>
            <p:cNvSpPr txBox="1">
              <a:spLocks noChangeArrowheads="1"/>
            </p:cNvSpPr>
            <p:nvPr/>
          </p:nvSpPr>
          <p:spPr bwMode="auto">
            <a:xfrm>
              <a:off x="3941245" y="2572390"/>
              <a:ext cx="2584721" cy="2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300"/>
                <a:t>Frame number relative to frame 76</a:t>
              </a:r>
            </a:p>
          </p:txBody>
        </p:sp>
        <p:sp>
          <p:nvSpPr>
            <p:cNvPr id="5127" name="TextBox 12"/>
            <p:cNvSpPr txBox="1">
              <a:spLocks noChangeArrowheads="1"/>
            </p:cNvSpPr>
            <p:nvPr/>
          </p:nvSpPr>
          <p:spPr bwMode="auto">
            <a:xfrm>
              <a:off x="4385772" y="5325022"/>
              <a:ext cx="880024" cy="2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300"/>
                <a:t>X position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340958" y="948460"/>
              <a:ext cx="1489342" cy="3552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0" name="TextBox 3"/>
            <p:cNvSpPr txBox="1">
              <a:spLocks noChangeArrowheads="1"/>
            </p:cNvSpPr>
            <p:nvPr/>
          </p:nvSpPr>
          <p:spPr bwMode="auto">
            <a:xfrm>
              <a:off x="3671728" y="726219"/>
              <a:ext cx="2201604" cy="35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Softening of the </a:t>
              </a:r>
              <a:r>
                <a:rPr lang="en-US" dirty="0" smtClean="0"/>
                <a:t>8MR</a:t>
              </a:r>
              <a:endParaRPr lang="en-US" dirty="0"/>
            </a:p>
          </p:txBody>
        </p:sp>
        <p:sp>
          <p:nvSpPr>
            <p:cNvPr id="5131" name="TextBox 4"/>
            <p:cNvSpPr txBox="1">
              <a:spLocks noChangeArrowheads="1"/>
            </p:cNvSpPr>
            <p:nvPr/>
          </p:nvSpPr>
          <p:spPr bwMode="auto">
            <a:xfrm>
              <a:off x="5040313" y="1310694"/>
              <a:ext cx="2420401" cy="6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8MR changes </a:t>
              </a:r>
              <a:r>
                <a:rPr lang="en-US" dirty="0"/>
                <a:t>to more circular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830300" y="1497936"/>
              <a:ext cx="395525" cy="5494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233313" y="54589"/>
            <a:ext cx="198009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Home built ITTFA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Raman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 printing of compounds</a:t>
            </a:r>
          </a:p>
          <a:p>
            <a:pPr lvl="1"/>
            <a:r>
              <a:rPr lang="en-US" dirty="0" smtClean="0"/>
              <a:t>Crystalline or non-crystalline</a:t>
            </a:r>
          </a:p>
          <a:p>
            <a:pPr lvl="1"/>
            <a:r>
              <a:rPr lang="en-US" dirty="0" smtClean="0"/>
              <a:t>All materials have different Raman spectrums</a:t>
            </a:r>
          </a:p>
          <a:p>
            <a:endParaRPr lang="en-US" dirty="0" smtClean="0"/>
          </a:p>
          <a:p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Data can be obtained in less than one second</a:t>
            </a:r>
          </a:p>
          <a:p>
            <a:pPr lvl="1"/>
            <a:r>
              <a:rPr lang="en-US" dirty="0" smtClean="0"/>
              <a:t>Mostly non-destructive</a:t>
            </a:r>
          </a:p>
          <a:p>
            <a:pPr lvl="1"/>
            <a:endParaRPr lang="en-US" dirty="0"/>
          </a:p>
          <a:p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“Point-and-Shot” analysis</a:t>
            </a:r>
          </a:p>
          <a:p>
            <a:pPr lvl="1"/>
            <a:r>
              <a:rPr lang="en-US" dirty="0" smtClean="0"/>
              <a:t>No sample preparation</a:t>
            </a:r>
          </a:p>
          <a:p>
            <a:pPr lvl="1"/>
            <a:r>
              <a:rPr lang="en-US" dirty="0" smtClean="0"/>
              <a:t>Laser spot sizes down to 1 micron or 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Raman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destructive</a:t>
            </a:r>
          </a:p>
          <a:p>
            <a:endParaRPr lang="en-US" dirty="0"/>
          </a:p>
          <a:p>
            <a:r>
              <a:rPr lang="en-US" dirty="0" smtClean="0"/>
              <a:t>Fast</a:t>
            </a:r>
          </a:p>
          <a:p>
            <a:endParaRPr lang="en-US" dirty="0"/>
          </a:p>
          <a:p>
            <a:r>
              <a:rPr lang="en-US" dirty="0" smtClean="0"/>
              <a:t>Little to no sample preparation </a:t>
            </a:r>
          </a:p>
          <a:p>
            <a:endParaRPr lang="en-US" dirty="0"/>
          </a:p>
          <a:p>
            <a:r>
              <a:rPr lang="en-US" dirty="0" smtClean="0"/>
              <a:t>Experiments to accompany structural studies</a:t>
            </a:r>
          </a:p>
          <a:p>
            <a:endParaRPr lang="en-US" dirty="0"/>
          </a:p>
          <a:p>
            <a:r>
              <a:rPr lang="en-US" dirty="0" smtClean="0"/>
              <a:t>Leaves students with a new tool and encourage undergraduate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Pigment Analysis</a:t>
            </a:r>
          </a:p>
          <a:p>
            <a:pPr lvl="1"/>
            <a:r>
              <a:rPr lang="en-US" dirty="0" smtClean="0"/>
              <a:t>contact </a:t>
            </a:r>
            <a:r>
              <a:rPr lang="en-US" dirty="0"/>
              <a:t>your art department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Compositional Mapping</a:t>
            </a:r>
          </a:p>
          <a:p>
            <a:pPr lvl="1"/>
            <a:r>
              <a:rPr lang="en-US" dirty="0" err="1" smtClean="0"/>
              <a:t>Phenocryst</a:t>
            </a:r>
            <a:r>
              <a:rPr lang="en-US" dirty="0" smtClean="0"/>
              <a:t> zoning analysis</a:t>
            </a:r>
          </a:p>
          <a:p>
            <a:endParaRPr lang="en-US" dirty="0"/>
          </a:p>
          <a:p>
            <a:r>
              <a:rPr lang="en-US" dirty="0" smtClean="0"/>
              <a:t>Fluid inclusion analysis</a:t>
            </a:r>
          </a:p>
          <a:p>
            <a:pPr lvl="1"/>
            <a:r>
              <a:rPr lang="en-US" dirty="0" smtClean="0"/>
              <a:t>Presence of N</a:t>
            </a:r>
            <a:r>
              <a:rPr lang="en-US" baseline="-25000" dirty="0" smtClean="0"/>
              <a:t>2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Density of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i="1" dirty="0"/>
              <a:t>European Journal of </a:t>
            </a:r>
            <a:r>
              <a:rPr lang="en-US" sz="1600" i="1" dirty="0" smtClean="0"/>
              <a:t>Mineralogy</a:t>
            </a:r>
            <a:r>
              <a:rPr lang="en-US" sz="1600" dirty="0" smtClean="0"/>
              <a:t> 2008; </a:t>
            </a:r>
            <a:r>
              <a:rPr lang="en-US" sz="1600" dirty="0"/>
              <a:t>DOI: </a:t>
            </a:r>
            <a:r>
              <a:rPr lang="en-US" sz="1600" dirty="0" smtClean="0"/>
              <a:t>10.1127/0935-1221/2008/0020-1825)</a:t>
            </a:r>
          </a:p>
          <a:p>
            <a:pPr lvl="1"/>
            <a:endParaRPr lang="en-US" sz="1600" dirty="0"/>
          </a:p>
          <a:p>
            <a:r>
              <a:rPr lang="en-US" dirty="0" smtClean="0"/>
              <a:t>Monitor mineralogical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917701"/>
            <a:ext cx="55816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Dispersive Raman Microscope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5342" y="21355"/>
            <a:ext cx="153118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Thermo DXR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Picture 3" descr="C:\Documents and Settings\Rachel\Desktop\pics2\DSC03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99" y="1830025"/>
            <a:ext cx="6846520" cy="4570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6386703" y="5222875"/>
            <a:ext cx="2449322" cy="1952625"/>
            <a:chOff x="6386703" y="5222875"/>
            <a:chExt cx="2449322" cy="19526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25" y="5222875"/>
              <a:ext cx="2438400" cy="195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86703" y="6893173"/>
              <a:ext cx="1329210" cy="249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Rigakuraman.com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554639"/>
              </p:ext>
            </p:extLst>
          </p:nvPr>
        </p:nvGraphicFramePr>
        <p:xfrm>
          <a:off x="3120815" y="903929"/>
          <a:ext cx="6628095" cy="612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information is in the spectrum?</a:t>
            </a:r>
            <a:endParaRPr lang="en-US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External Modes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Rigid units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Internal Modes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Internal polyhedral bonds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4448" y="1978633"/>
            <a:ext cx="1027134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Region of External Modes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8196" y="2720395"/>
            <a:ext cx="1640909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Internal Modes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4478714" y="2687427"/>
            <a:ext cx="501042" cy="32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513766" y="2705622"/>
            <a:ext cx="501042" cy="325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" y="4141902"/>
            <a:ext cx="2938783" cy="31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" name="Action Button: Information 16383">
            <a:hlinkClick r:id="" action="ppaction://noaction" highlightClick="1"/>
          </p:cNvPr>
          <p:cNvSpPr/>
          <p:nvPr/>
        </p:nvSpPr>
        <p:spPr>
          <a:xfrm>
            <a:off x="4462348" y="5182916"/>
            <a:ext cx="369999" cy="351692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ction Button: Information 40">
            <a:hlinkClick r:id="" action="ppaction://noaction" highlightClick="1"/>
          </p:cNvPr>
          <p:cNvSpPr/>
          <p:nvPr/>
        </p:nvSpPr>
        <p:spPr>
          <a:xfrm>
            <a:off x="4923118" y="4068048"/>
            <a:ext cx="369999" cy="351692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Information 41">
            <a:hlinkClick r:id="" action="ppaction://noaction" highlightClick="1"/>
          </p:cNvPr>
          <p:cNvSpPr/>
          <p:nvPr/>
        </p:nvSpPr>
        <p:spPr>
          <a:xfrm>
            <a:off x="6467378" y="5684904"/>
            <a:ext cx="369999" cy="351692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Information 42">
            <a:hlinkClick r:id="" action="ppaction://noaction" highlightClick="1"/>
          </p:cNvPr>
          <p:cNvSpPr/>
          <p:nvPr/>
        </p:nvSpPr>
        <p:spPr>
          <a:xfrm>
            <a:off x="7773267" y="1201758"/>
            <a:ext cx="369999" cy="351692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40" y="3966055"/>
            <a:ext cx="3266156" cy="355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37" y="4068048"/>
            <a:ext cx="3095749" cy="336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06" y="4141903"/>
            <a:ext cx="3165072" cy="33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8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384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251586"/>
              </p:ext>
            </p:extLst>
          </p:nvPr>
        </p:nvGraphicFramePr>
        <p:xfrm>
          <a:off x="3348112" y="914400"/>
          <a:ext cx="6358596" cy="623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information is in the spectrum?</a:t>
            </a:r>
            <a:endParaRPr lang="en-US" sz="2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Characteristic Raman frequencies tell you the composition of the </a:t>
            </a:r>
            <a:r>
              <a:rPr lang="en-US" dirty="0" smtClean="0"/>
              <a:t>materials.</a:t>
            </a: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Look </a:t>
            </a:r>
            <a:r>
              <a:rPr lang="en-US" dirty="0">
                <a:sym typeface="Wingdings" pitchFamily="2" charset="2"/>
              </a:rPr>
              <a:t>up frequencies in a </a:t>
            </a:r>
            <a:r>
              <a:rPr lang="en-US" dirty="0" smtClean="0">
                <a:sym typeface="Wingdings" pitchFamily="2" charset="2"/>
              </a:rPr>
              <a:t>database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Chemical components</a:t>
            </a:r>
          </a:p>
          <a:p>
            <a:pPr marL="789722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endParaRPr lang="en-US" dirty="0" smtClean="0">
              <a:sym typeface="Wingdings" pitchFamily="2" charset="2"/>
            </a:endParaRPr>
          </a:p>
          <a:p>
            <a:pPr marL="789722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dirty="0" smtClean="0">
              <a:sym typeface="Wingdings" pitchFamily="2" charset="2"/>
            </a:endParaRPr>
          </a:p>
          <a:p>
            <a:pPr marL="789722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SiO</a:t>
            </a:r>
            <a:r>
              <a:rPr lang="en-US" baseline="-25000" dirty="0">
                <a:sym typeface="Wingdings" pitchFamily="2" charset="2"/>
              </a:rPr>
              <a:t>4</a:t>
            </a:r>
            <a:endParaRPr lang="en-US" baseline="-250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aseline="-250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Pattern </a:t>
            </a:r>
            <a:r>
              <a:rPr lang="en-US" dirty="0">
                <a:sym typeface="Wingdings" pitchFamily="2" charset="2"/>
              </a:rPr>
              <a:t>of peak positions can identify compound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446371" y="1157750"/>
            <a:ext cx="186596" cy="376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992291"/>
              </p:ext>
            </p:extLst>
          </p:nvPr>
        </p:nvGraphicFramePr>
        <p:xfrm>
          <a:off x="3207434" y="928468"/>
          <a:ext cx="6583680" cy="613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information is in the spectrum?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Shifts </a:t>
            </a:r>
            <a:r>
              <a:rPr lang="en-US" sz="2000" dirty="0"/>
              <a:t>in peak </a:t>
            </a:r>
            <a:r>
              <a:rPr lang="en-US" sz="2000" dirty="0" smtClean="0"/>
              <a:t>position:</a:t>
            </a:r>
          </a:p>
          <a:p>
            <a:endParaRPr lang="en-US" sz="18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Stress </a:t>
            </a:r>
            <a:r>
              <a:rPr lang="en-US" sz="1800" dirty="0">
                <a:sym typeface="Wingdings" pitchFamily="2" charset="2"/>
              </a:rPr>
              <a:t>/ </a:t>
            </a:r>
            <a:r>
              <a:rPr lang="en-US" sz="1800" dirty="0" smtClean="0">
                <a:sym typeface="Wingdings" pitchFamily="2" charset="2"/>
              </a:rPr>
              <a:t>strain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Changes </a:t>
            </a:r>
            <a:r>
              <a:rPr lang="en-US" sz="1800" dirty="0">
                <a:sym typeface="Wingdings" pitchFamily="2" charset="2"/>
              </a:rPr>
              <a:t>in composition can induced </a:t>
            </a:r>
            <a:r>
              <a:rPr lang="en-US" sz="1800" dirty="0" smtClean="0">
                <a:sym typeface="Wingdings" pitchFamily="2" charset="2"/>
              </a:rPr>
              <a:t>stress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aseline="-25000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87293" y="1411012"/>
            <a:ext cx="1471625" cy="387906"/>
            <a:chOff x="4546948" y="2768252"/>
            <a:chExt cx="1352811" cy="210132"/>
          </a:xfrm>
        </p:grpSpPr>
        <p:sp>
          <p:nvSpPr>
            <p:cNvPr id="3" name="Right Arrow 2"/>
            <p:cNvSpPr/>
            <p:nvPr/>
          </p:nvSpPr>
          <p:spPr>
            <a:xfrm>
              <a:off x="5498926" y="2768252"/>
              <a:ext cx="400833" cy="198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4546948" y="2779841"/>
              <a:ext cx="400833" cy="1985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1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785159"/>
              </p:ext>
            </p:extLst>
          </p:nvPr>
        </p:nvGraphicFramePr>
        <p:xfrm>
          <a:off x="3193366" y="1645921"/>
          <a:ext cx="6231988" cy="457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information is in the spectrum?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1"/>
            <a:endParaRPr lang="en-US" dirty="0" smtClean="0">
              <a:sym typeface="Wingdings" pitchFamily="2" charset="2"/>
            </a:endParaRPr>
          </a:p>
          <a:p>
            <a:r>
              <a:rPr lang="en-US" sz="2000" dirty="0"/>
              <a:t>Width of the </a:t>
            </a:r>
            <a:r>
              <a:rPr lang="en-US" sz="2000" dirty="0" smtClean="0"/>
              <a:t>peak:</a:t>
            </a:r>
          </a:p>
          <a:p>
            <a:endParaRPr lang="en-US" sz="20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Stress </a:t>
            </a:r>
            <a:r>
              <a:rPr lang="en-US" sz="1800" dirty="0">
                <a:sym typeface="Wingdings" pitchFamily="2" charset="2"/>
              </a:rPr>
              <a:t>/ strain state</a:t>
            </a:r>
          </a:p>
          <a:p>
            <a:pPr marL="0" lvl="1"/>
            <a:endParaRPr lang="en-US" sz="1800" dirty="0">
              <a:sym typeface="Wingdings" pitchFamily="2" charset="2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Quality </a:t>
            </a:r>
            <a:r>
              <a:rPr lang="en-US" sz="1800" dirty="0">
                <a:sym typeface="Wingdings" pitchFamily="2" charset="2"/>
              </a:rPr>
              <a:t>of the crystal – degree of molecular order</a:t>
            </a:r>
            <a:endParaRPr lang="en-US" sz="1800" baseline="-25000" dirty="0"/>
          </a:p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6148042" y="3805880"/>
            <a:ext cx="592558" cy="268427"/>
          </a:xfrm>
          <a:prstGeom prst="leftRightArrow">
            <a:avLst>
              <a:gd name="adj1" fmla="val 411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information is in the spectrum?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Change in intensity can be due </a:t>
            </a:r>
            <a:r>
              <a:rPr lang="en-US" sz="2000" dirty="0" smtClean="0"/>
              <a:t>to:</a:t>
            </a: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Crystal-Laser </a:t>
            </a:r>
            <a:r>
              <a:rPr lang="en-US" sz="1800" dirty="0">
                <a:sym typeface="Wingdings" pitchFamily="2" charset="2"/>
              </a:rPr>
              <a:t>polarization </a:t>
            </a:r>
            <a:r>
              <a:rPr lang="en-US" sz="1800" dirty="0" smtClean="0">
                <a:sym typeface="Wingdings" pitchFamily="2" charset="2"/>
              </a:rPr>
              <a:t>directions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Amount of material being probed (thickness of sample)</a:t>
            </a:r>
            <a:endParaRPr lang="en-US" sz="1800" baseline="-25000" dirty="0" smtClean="0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124602"/>
              </p:ext>
            </p:extLst>
          </p:nvPr>
        </p:nvGraphicFramePr>
        <p:xfrm>
          <a:off x="3179298" y="872197"/>
          <a:ext cx="6766560" cy="626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1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15197</TotalTime>
  <Words>743</Words>
  <Application>Microsoft Office PowerPoint</Application>
  <PresentationFormat>Custom</PresentationFormat>
  <Paragraphs>185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Office Theme</vt:lpstr>
      <vt:lpstr>mRaman </vt:lpstr>
      <vt:lpstr>Uses of Raman Spectroscopy</vt:lpstr>
      <vt:lpstr>Examples</vt:lpstr>
      <vt:lpstr>Dispersive Raman Microscope</vt:lpstr>
      <vt:lpstr>What information is in the spectrum?</vt:lpstr>
      <vt:lpstr>What information is in the spectrum?</vt:lpstr>
      <vt:lpstr>What information is in the spectrum?</vt:lpstr>
      <vt:lpstr>What information is in the spectrum?</vt:lpstr>
      <vt:lpstr>What information is in the spectrum?</vt:lpstr>
      <vt:lpstr>Search and Match</vt:lpstr>
      <vt:lpstr>Zoned Alkali Feldspars</vt:lpstr>
      <vt:lpstr>PowerPoint Presentation</vt:lpstr>
      <vt:lpstr>Tufa Barstow, CA</vt:lpstr>
      <vt:lpstr>Raman Map of Crinoid Stem</vt:lpstr>
      <vt:lpstr>PowerPoint Presentation</vt:lpstr>
      <vt:lpstr>Ion Exchange</vt:lpstr>
      <vt:lpstr>PowerPoint Presentation</vt:lpstr>
      <vt:lpstr>Time Resolved K  Na-NAT</vt:lpstr>
      <vt:lpstr>PowerPoint Presentation</vt:lpstr>
      <vt:lpstr>Summary of Raman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 WKU</dc:creator>
  <cp:lastModifiedBy>Aaron Celestian</cp:lastModifiedBy>
  <cp:revision>69</cp:revision>
  <cp:lastPrinted>1601-01-01T00:00:00Z</cp:lastPrinted>
  <dcterms:created xsi:type="dcterms:W3CDTF">2011-01-29T15:09:20Z</dcterms:created>
  <dcterms:modified xsi:type="dcterms:W3CDTF">2011-08-10T16:55:36Z</dcterms:modified>
</cp:coreProperties>
</file>