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32918400" cy="25603200"/>
  <p:notesSz cx="6858000" cy="9144000"/>
  <p:defaultTextStyle>
    <a:defPPr>
      <a:defRPr lang="en-US"/>
    </a:defPPr>
    <a:lvl1pPr algn="l" defTabSz="3760788" rtl="0" fontAlgn="base">
      <a:spcBef>
        <a:spcPct val="0"/>
      </a:spcBef>
      <a:spcAft>
        <a:spcPct val="0"/>
      </a:spcAft>
      <a:defRPr sz="7400" kern="1200">
        <a:solidFill>
          <a:schemeClr val="tx1"/>
        </a:solidFill>
        <a:latin typeface="Arial" charset="0"/>
        <a:ea typeface="+mn-ea"/>
        <a:cs typeface="Arial" charset="0"/>
      </a:defRPr>
    </a:lvl1pPr>
    <a:lvl2pPr marL="1879600" indent="-1422400" algn="l" defTabSz="3760788" rtl="0" fontAlgn="base">
      <a:spcBef>
        <a:spcPct val="0"/>
      </a:spcBef>
      <a:spcAft>
        <a:spcPct val="0"/>
      </a:spcAft>
      <a:defRPr sz="7400" kern="1200">
        <a:solidFill>
          <a:schemeClr val="tx1"/>
        </a:solidFill>
        <a:latin typeface="Arial" charset="0"/>
        <a:ea typeface="+mn-ea"/>
        <a:cs typeface="Arial" charset="0"/>
      </a:defRPr>
    </a:lvl2pPr>
    <a:lvl3pPr marL="3760788" indent="-2846388" algn="l" defTabSz="3760788" rtl="0" fontAlgn="base">
      <a:spcBef>
        <a:spcPct val="0"/>
      </a:spcBef>
      <a:spcAft>
        <a:spcPct val="0"/>
      </a:spcAft>
      <a:defRPr sz="7400" kern="1200">
        <a:solidFill>
          <a:schemeClr val="tx1"/>
        </a:solidFill>
        <a:latin typeface="Arial" charset="0"/>
        <a:ea typeface="+mn-ea"/>
        <a:cs typeface="Arial" charset="0"/>
      </a:defRPr>
    </a:lvl3pPr>
    <a:lvl4pPr marL="5641975" indent="-4270375" algn="l" defTabSz="3760788" rtl="0" fontAlgn="base">
      <a:spcBef>
        <a:spcPct val="0"/>
      </a:spcBef>
      <a:spcAft>
        <a:spcPct val="0"/>
      </a:spcAft>
      <a:defRPr sz="7400" kern="1200">
        <a:solidFill>
          <a:schemeClr val="tx1"/>
        </a:solidFill>
        <a:latin typeface="Arial" charset="0"/>
        <a:ea typeface="+mn-ea"/>
        <a:cs typeface="Arial" charset="0"/>
      </a:defRPr>
    </a:lvl4pPr>
    <a:lvl5pPr marL="7523163" indent="-5694363" algn="l" defTabSz="3760788" rtl="0" fontAlgn="base">
      <a:spcBef>
        <a:spcPct val="0"/>
      </a:spcBef>
      <a:spcAft>
        <a:spcPct val="0"/>
      </a:spcAft>
      <a:defRPr sz="7400" kern="1200">
        <a:solidFill>
          <a:schemeClr val="tx1"/>
        </a:solidFill>
        <a:latin typeface="Arial" charset="0"/>
        <a:ea typeface="+mn-ea"/>
        <a:cs typeface="Arial" charset="0"/>
      </a:defRPr>
    </a:lvl5pPr>
    <a:lvl6pPr marL="2286000" algn="l" defTabSz="914400" rtl="0" eaLnBrk="1" latinLnBrk="0" hangingPunct="1">
      <a:defRPr sz="7400" kern="1200">
        <a:solidFill>
          <a:schemeClr val="tx1"/>
        </a:solidFill>
        <a:latin typeface="Arial" charset="0"/>
        <a:ea typeface="+mn-ea"/>
        <a:cs typeface="Arial" charset="0"/>
      </a:defRPr>
    </a:lvl6pPr>
    <a:lvl7pPr marL="2743200" algn="l" defTabSz="914400" rtl="0" eaLnBrk="1" latinLnBrk="0" hangingPunct="1">
      <a:defRPr sz="7400" kern="1200">
        <a:solidFill>
          <a:schemeClr val="tx1"/>
        </a:solidFill>
        <a:latin typeface="Arial" charset="0"/>
        <a:ea typeface="+mn-ea"/>
        <a:cs typeface="Arial" charset="0"/>
      </a:defRPr>
    </a:lvl7pPr>
    <a:lvl8pPr marL="3200400" algn="l" defTabSz="914400" rtl="0" eaLnBrk="1" latinLnBrk="0" hangingPunct="1">
      <a:defRPr sz="7400" kern="1200">
        <a:solidFill>
          <a:schemeClr val="tx1"/>
        </a:solidFill>
        <a:latin typeface="Arial" charset="0"/>
        <a:ea typeface="+mn-ea"/>
        <a:cs typeface="Arial" charset="0"/>
      </a:defRPr>
    </a:lvl8pPr>
    <a:lvl9pPr marL="3657600" algn="l" defTabSz="914400" rtl="0" eaLnBrk="1" latinLnBrk="0" hangingPunct="1">
      <a:defRPr sz="7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4502" autoAdjust="0"/>
    <p:restoredTop sz="94660"/>
  </p:normalViewPr>
  <p:slideViewPr>
    <p:cSldViewPr>
      <p:cViewPr>
        <p:scale>
          <a:sx n="25" d="100"/>
          <a:sy n="25" d="100"/>
        </p:scale>
        <p:origin x="-330" y="42"/>
      </p:cViewPr>
      <p:guideLst>
        <p:guide orient="horz" pos="8064"/>
        <p:guide pos="10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E:\teaching\GEOSCI591QRS\Lab\2007\Spectraldata.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0394081276753157"/>
          <c:y val="8.3807961504812054E-2"/>
          <c:w val="0.78662615396901203"/>
          <c:h val="0.77799394867308369"/>
        </c:manualLayout>
      </c:layout>
      <c:lineChart>
        <c:grouping val="standard"/>
        <c:ser>
          <c:idx val="0"/>
          <c:order val="0"/>
          <c:tx>
            <c:strRef>
              <c:f>spec32!$B$1</c:f>
              <c:strCache>
                <c:ptCount val="1"/>
                <c:pt idx="0">
                  <c:v>Bunker Ref (%)</c:v>
                </c:pt>
              </c:strCache>
            </c:strRef>
          </c:tx>
          <c:marker>
            <c:symbol val="none"/>
          </c:marker>
          <c:cat>
            <c:numRef>
              <c:f>spec32!$A$2:$A$2152</c:f>
              <c:numCache>
                <c:formatCode>General</c:formatCode>
                <c:ptCount val="2151"/>
                <c:pt idx="0">
                  <c:v>350</c:v>
                </c:pt>
                <c:pt idx="1">
                  <c:v>351</c:v>
                </c:pt>
                <c:pt idx="2">
                  <c:v>352</c:v>
                </c:pt>
                <c:pt idx="3">
                  <c:v>353</c:v>
                </c:pt>
                <c:pt idx="4">
                  <c:v>354</c:v>
                </c:pt>
                <c:pt idx="5">
                  <c:v>355</c:v>
                </c:pt>
                <c:pt idx="6">
                  <c:v>356</c:v>
                </c:pt>
                <c:pt idx="7">
                  <c:v>357</c:v>
                </c:pt>
                <c:pt idx="8">
                  <c:v>358</c:v>
                </c:pt>
                <c:pt idx="9">
                  <c:v>359</c:v>
                </c:pt>
                <c:pt idx="10">
                  <c:v>360</c:v>
                </c:pt>
                <c:pt idx="11">
                  <c:v>361</c:v>
                </c:pt>
                <c:pt idx="12">
                  <c:v>362</c:v>
                </c:pt>
                <c:pt idx="13">
                  <c:v>363</c:v>
                </c:pt>
                <c:pt idx="14">
                  <c:v>364</c:v>
                </c:pt>
                <c:pt idx="15">
                  <c:v>365</c:v>
                </c:pt>
                <c:pt idx="16">
                  <c:v>366</c:v>
                </c:pt>
                <c:pt idx="17">
                  <c:v>367</c:v>
                </c:pt>
                <c:pt idx="18">
                  <c:v>368</c:v>
                </c:pt>
                <c:pt idx="19">
                  <c:v>369</c:v>
                </c:pt>
                <c:pt idx="20">
                  <c:v>370</c:v>
                </c:pt>
                <c:pt idx="21">
                  <c:v>371</c:v>
                </c:pt>
                <c:pt idx="22">
                  <c:v>372</c:v>
                </c:pt>
                <c:pt idx="23">
                  <c:v>373</c:v>
                </c:pt>
                <c:pt idx="24">
                  <c:v>374</c:v>
                </c:pt>
                <c:pt idx="25">
                  <c:v>375</c:v>
                </c:pt>
                <c:pt idx="26">
                  <c:v>376</c:v>
                </c:pt>
                <c:pt idx="27">
                  <c:v>377</c:v>
                </c:pt>
                <c:pt idx="28">
                  <c:v>378</c:v>
                </c:pt>
                <c:pt idx="29">
                  <c:v>379</c:v>
                </c:pt>
                <c:pt idx="30">
                  <c:v>380</c:v>
                </c:pt>
                <c:pt idx="31">
                  <c:v>381</c:v>
                </c:pt>
                <c:pt idx="32">
                  <c:v>382</c:v>
                </c:pt>
                <c:pt idx="33">
                  <c:v>383</c:v>
                </c:pt>
                <c:pt idx="34">
                  <c:v>384</c:v>
                </c:pt>
                <c:pt idx="35">
                  <c:v>385</c:v>
                </c:pt>
                <c:pt idx="36">
                  <c:v>386</c:v>
                </c:pt>
                <c:pt idx="37">
                  <c:v>387</c:v>
                </c:pt>
                <c:pt idx="38">
                  <c:v>388</c:v>
                </c:pt>
                <c:pt idx="39">
                  <c:v>389</c:v>
                </c:pt>
                <c:pt idx="40">
                  <c:v>390</c:v>
                </c:pt>
                <c:pt idx="41">
                  <c:v>391</c:v>
                </c:pt>
                <c:pt idx="42">
                  <c:v>392</c:v>
                </c:pt>
                <c:pt idx="43">
                  <c:v>393</c:v>
                </c:pt>
                <c:pt idx="44">
                  <c:v>394</c:v>
                </c:pt>
                <c:pt idx="45">
                  <c:v>395</c:v>
                </c:pt>
                <c:pt idx="46">
                  <c:v>396</c:v>
                </c:pt>
                <c:pt idx="47">
                  <c:v>397</c:v>
                </c:pt>
                <c:pt idx="48">
                  <c:v>398</c:v>
                </c:pt>
                <c:pt idx="49">
                  <c:v>399</c:v>
                </c:pt>
                <c:pt idx="50">
                  <c:v>400</c:v>
                </c:pt>
                <c:pt idx="51">
                  <c:v>401</c:v>
                </c:pt>
                <c:pt idx="52">
                  <c:v>402</c:v>
                </c:pt>
                <c:pt idx="53">
                  <c:v>403</c:v>
                </c:pt>
                <c:pt idx="54">
                  <c:v>404</c:v>
                </c:pt>
                <c:pt idx="55">
                  <c:v>405</c:v>
                </c:pt>
                <c:pt idx="56">
                  <c:v>406</c:v>
                </c:pt>
                <c:pt idx="57">
                  <c:v>407</c:v>
                </c:pt>
                <c:pt idx="58">
                  <c:v>408</c:v>
                </c:pt>
                <c:pt idx="59">
                  <c:v>409</c:v>
                </c:pt>
                <c:pt idx="60">
                  <c:v>410</c:v>
                </c:pt>
                <c:pt idx="61">
                  <c:v>411</c:v>
                </c:pt>
                <c:pt idx="62">
                  <c:v>412</c:v>
                </c:pt>
                <c:pt idx="63">
                  <c:v>413</c:v>
                </c:pt>
                <c:pt idx="64">
                  <c:v>414</c:v>
                </c:pt>
                <c:pt idx="65">
                  <c:v>415</c:v>
                </c:pt>
                <c:pt idx="66">
                  <c:v>416</c:v>
                </c:pt>
                <c:pt idx="67">
                  <c:v>417</c:v>
                </c:pt>
                <c:pt idx="68">
                  <c:v>418</c:v>
                </c:pt>
                <c:pt idx="69">
                  <c:v>419</c:v>
                </c:pt>
                <c:pt idx="70">
                  <c:v>420</c:v>
                </c:pt>
                <c:pt idx="71">
                  <c:v>421</c:v>
                </c:pt>
                <c:pt idx="72">
                  <c:v>422</c:v>
                </c:pt>
                <c:pt idx="73">
                  <c:v>423</c:v>
                </c:pt>
                <c:pt idx="74">
                  <c:v>424</c:v>
                </c:pt>
                <c:pt idx="75">
                  <c:v>425</c:v>
                </c:pt>
                <c:pt idx="76">
                  <c:v>426</c:v>
                </c:pt>
                <c:pt idx="77">
                  <c:v>427</c:v>
                </c:pt>
                <c:pt idx="78">
                  <c:v>428</c:v>
                </c:pt>
                <c:pt idx="79">
                  <c:v>429</c:v>
                </c:pt>
                <c:pt idx="80">
                  <c:v>430</c:v>
                </c:pt>
                <c:pt idx="81">
                  <c:v>431</c:v>
                </c:pt>
                <c:pt idx="82">
                  <c:v>432</c:v>
                </c:pt>
                <c:pt idx="83">
                  <c:v>433</c:v>
                </c:pt>
                <c:pt idx="84">
                  <c:v>434</c:v>
                </c:pt>
                <c:pt idx="85">
                  <c:v>435</c:v>
                </c:pt>
                <c:pt idx="86">
                  <c:v>436</c:v>
                </c:pt>
                <c:pt idx="87">
                  <c:v>437</c:v>
                </c:pt>
                <c:pt idx="88">
                  <c:v>438</c:v>
                </c:pt>
                <c:pt idx="89">
                  <c:v>439</c:v>
                </c:pt>
                <c:pt idx="90">
                  <c:v>440</c:v>
                </c:pt>
                <c:pt idx="91">
                  <c:v>441</c:v>
                </c:pt>
                <c:pt idx="92">
                  <c:v>442</c:v>
                </c:pt>
                <c:pt idx="93">
                  <c:v>443</c:v>
                </c:pt>
                <c:pt idx="94">
                  <c:v>444</c:v>
                </c:pt>
                <c:pt idx="95">
                  <c:v>445</c:v>
                </c:pt>
                <c:pt idx="96">
                  <c:v>446</c:v>
                </c:pt>
                <c:pt idx="97">
                  <c:v>447</c:v>
                </c:pt>
                <c:pt idx="98">
                  <c:v>448</c:v>
                </c:pt>
                <c:pt idx="99">
                  <c:v>449</c:v>
                </c:pt>
                <c:pt idx="100">
                  <c:v>450</c:v>
                </c:pt>
                <c:pt idx="101">
                  <c:v>451</c:v>
                </c:pt>
                <c:pt idx="102">
                  <c:v>452</c:v>
                </c:pt>
                <c:pt idx="103">
                  <c:v>453</c:v>
                </c:pt>
                <c:pt idx="104">
                  <c:v>454</c:v>
                </c:pt>
                <c:pt idx="105">
                  <c:v>455</c:v>
                </c:pt>
                <c:pt idx="106">
                  <c:v>456</c:v>
                </c:pt>
                <c:pt idx="107">
                  <c:v>457</c:v>
                </c:pt>
                <c:pt idx="108">
                  <c:v>458</c:v>
                </c:pt>
                <c:pt idx="109">
                  <c:v>459</c:v>
                </c:pt>
                <c:pt idx="110">
                  <c:v>460</c:v>
                </c:pt>
                <c:pt idx="111">
                  <c:v>461</c:v>
                </c:pt>
                <c:pt idx="112">
                  <c:v>462</c:v>
                </c:pt>
                <c:pt idx="113">
                  <c:v>463</c:v>
                </c:pt>
                <c:pt idx="114">
                  <c:v>464</c:v>
                </c:pt>
                <c:pt idx="115">
                  <c:v>465</c:v>
                </c:pt>
                <c:pt idx="116">
                  <c:v>466</c:v>
                </c:pt>
                <c:pt idx="117">
                  <c:v>467</c:v>
                </c:pt>
                <c:pt idx="118">
                  <c:v>468</c:v>
                </c:pt>
                <c:pt idx="119">
                  <c:v>469</c:v>
                </c:pt>
                <c:pt idx="120">
                  <c:v>470</c:v>
                </c:pt>
                <c:pt idx="121">
                  <c:v>471</c:v>
                </c:pt>
                <c:pt idx="122">
                  <c:v>472</c:v>
                </c:pt>
                <c:pt idx="123">
                  <c:v>473</c:v>
                </c:pt>
                <c:pt idx="124">
                  <c:v>474</c:v>
                </c:pt>
                <c:pt idx="125">
                  <c:v>475</c:v>
                </c:pt>
                <c:pt idx="126">
                  <c:v>476</c:v>
                </c:pt>
                <c:pt idx="127">
                  <c:v>477</c:v>
                </c:pt>
                <c:pt idx="128">
                  <c:v>478</c:v>
                </c:pt>
                <c:pt idx="129">
                  <c:v>479</c:v>
                </c:pt>
                <c:pt idx="130">
                  <c:v>480</c:v>
                </c:pt>
                <c:pt idx="131">
                  <c:v>481</c:v>
                </c:pt>
                <c:pt idx="132">
                  <c:v>482</c:v>
                </c:pt>
                <c:pt idx="133">
                  <c:v>483</c:v>
                </c:pt>
                <c:pt idx="134">
                  <c:v>484</c:v>
                </c:pt>
                <c:pt idx="135">
                  <c:v>485</c:v>
                </c:pt>
                <c:pt idx="136">
                  <c:v>486</c:v>
                </c:pt>
                <c:pt idx="137">
                  <c:v>487</c:v>
                </c:pt>
                <c:pt idx="138">
                  <c:v>488</c:v>
                </c:pt>
                <c:pt idx="139">
                  <c:v>489</c:v>
                </c:pt>
                <c:pt idx="140">
                  <c:v>490</c:v>
                </c:pt>
                <c:pt idx="141">
                  <c:v>491</c:v>
                </c:pt>
                <c:pt idx="142">
                  <c:v>492</c:v>
                </c:pt>
                <c:pt idx="143">
                  <c:v>493</c:v>
                </c:pt>
                <c:pt idx="144">
                  <c:v>494</c:v>
                </c:pt>
                <c:pt idx="145">
                  <c:v>495</c:v>
                </c:pt>
                <c:pt idx="146">
                  <c:v>496</c:v>
                </c:pt>
                <c:pt idx="147">
                  <c:v>497</c:v>
                </c:pt>
                <c:pt idx="148">
                  <c:v>498</c:v>
                </c:pt>
                <c:pt idx="149">
                  <c:v>499</c:v>
                </c:pt>
                <c:pt idx="150">
                  <c:v>500</c:v>
                </c:pt>
                <c:pt idx="151">
                  <c:v>501</c:v>
                </c:pt>
                <c:pt idx="152">
                  <c:v>502</c:v>
                </c:pt>
                <c:pt idx="153">
                  <c:v>503</c:v>
                </c:pt>
                <c:pt idx="154">
                  <c:v>504</c:v>
                </c:pt>
                <c:pt idx="155">
                  <c:v>505</c:v>
                </c:pt>
                <c:pt idx="156">
                  <c:v>506</c:v>
                </c:pt>
                <c:pt idx="157">
                  <c:v>507</c:v>
                </c:pt>
                <c:pt idx="158">
                  <c:v>508</c:v>
                </c:pt>
                <c:pt idx="159">
                  <c:v>509</c:v>
                </c:pt>
                <c:pt idx="160">
                  <c:v>510</c:v>
                </c:pt>
                <c:pt idx="161">
                  <c:v>511</c:v>
                </c:pt>
                <c:pt idx="162">
                  <c:v>512</c:v>
                </c:pt>
                <c:pt idx="163">
                  <c:v>513</c:v>
                </c:pt>
                <c:pt idx="164">
                  <c:v>514</c:v>
                </c:pt>
                <c:pt idx="165">
                  <c:v>515</c:v>
                </c:pt>
                <c:pt idx="166">
                  <c:v>516</c:v>
                </c:pt>
                <c:pt idx="167">
                  <c:v>517</c:v>
                </c:pt>
                <c:pt idx="168">
                  <c:v>518</c:v>
                </c:pt>
                <c:pt idx="169">
                  <c:v>519</c:v>
                </c:pt>
                <c:pt idx="170">
                  <c:v>520</c:v>
                </c:pt>
                <c:pt idx="171">
                  <c:v>521</c:v>
                </c:pt>
                <c:pt idx="172">
                  <c:v>522</c:v>
                </c:pt>
                <c:pt idx="173">
                  <c:v>523</c:v>
                </c:pt>
                <c:pt idx="174">
                  <c:v>524</c:v>
                </c:pt>
                <c:pt idx="175">
                  <c:v>525</c:v>
                </c:pt>
                <c:pt idx="176">
                  <c:v>526</c:v>
                </c:pt>
                <c:pt idx="177">
                  <c:v>527</c:v>
                </c:pt>
                <c:pt idx="178">
                  <c:v>528</c:v>
                </c:pt>
                <c:pt idx="179">
                  <c:v>529</c:v>
                </c:pt>
                <c:pt idx="180">
                  <c:v>530</c:v>
                </c:pt>
                <c:pt idx="181">
                  <c:v>531</c:v>
                </c:pt>
                <c:pt idx="182">
                  <c:v>532</c:v>
                </c:pt>
                <c:pt idx="183">
                  <c:v>533</c:v>
                </c:pt>
                <c:pt idx="184">
                  <c:v>534</c:v>
                </c:pt>
                <c:pt idx="185">
                  <c:v>535</c:v>
                </c:pt>
                <c:pt idx="186">
                  <c:v>536</c:v>
                </c:pt>
                <c:pt idx="187">
                  <c:v>537</c:v>
                </c:pt>
                <c:pt idx="188">
                  <c:v>538</c:v>
                </c:pt>
                <c:pt idx="189">
                  <c:v>539</c:v>
                </c:pt>
                <c:pt idx="190">
                  <c:v>540</c:v>
                </c:pt>
                <c:pt idx="191">
                  <c:v>541</c:v>
                </c:pt>
                <c:pt idx="192">
                  <c:v>542</c:v>
                </c:pt>
                <c:pt idx="193">
                  <c:v>543</c:v>
                </c:pt>
                <c:pt idx="194">
                  <c:v>544</c:v>
                </c:pt>
                <c:pt idx="195">
                  <c:v>545</c:v>
                </c:pt>
                <c:pt idx="196">
                  <c:v>546</c:v>
                </c:pt>
                <c:pt idx="197">
                  <c:v>547</c:v>
                </c:pt>
                <c:pt idx="198">
                  <c:v>548</c:v>
                </c:pt>
                <c:pt idx="199">
                  <c:v>549</c:v>
                </c:pt>
                <c:pt idx="200">
                  <c:v>550</c:v>
                </c:pt>
                <c:pt idx="201">
                  <c:v>551</c:v>
                </c:pt>
                <c:pt idx="202">
                  <c:v>552</c:v>
                </c:pt>
                <c:pt idx="203">
                  <c:v>553</c:v>
                </c:pt>
                <c:pt idx="204">
                  <c:v>554</c:v>
                </c:pt>
                <c:pt idx="205">
                  <c:v>555</c:v>
                </c:pt>
                <c:pt idx="206">
                  <c:v>556</c:v>
                </c:pt>
                <c:pt idx="207">
                  <c:v>557</c:v>
                </c:pt>
                <c:pt idx="208">
                  <c:v>558</c:v>
                </c:pt>
                <c:pt idx="209">
                  <c:v>559</c:v>
                </c:pt>
                <c:pt idx="210">
                  <c:v>560</c:v>
                </c:pt>
                <c:pt idx="211">
                  <c:v>561</c:v>
                </c:pt>
                <c:pt idx="212">
                  <c:v>562</c:v>
                </c:pt>
                <c:pt idx="213">
                  <c:v>563</c:v>
                </c:pt>
                <c:pt idx="214">
                  <c:v>564</c:v>
                </c:pt>
                <c:pt idx="215">
                  <c:v>565</c:v>
                </c:pt>
                <c:pt idx="216">
                  <c:v>566</c:v>
                </c:pt>
                <c:pt idx="217">
                  <c:v>567</c:v>
                </c:pt>
                <c:pt idx="218">
                  <c:v>568</c:v>
                </c:pt>
                <c:pt idx="219">
                  <c:v>569</c:v>
                </c:pt>
                <c:pt idx="220">
                  <c:v>570</c:v>
                </c:pt>
                <c:pt idx="221">
                  <c:v>571</c:v>
                </c:pt>
                <c:pt idx="222">
                  <c:v>572</c:v>
                </c:pt>
                <c:pt idx="223">
                  <c:v>573</c:v>
                </c:pt>
                <c:pt idx="224">
                  <c:v>574</c:v>
                </c:pt>
                <c:pt idx="225">
                  <c:v>575</c:v>
                </c:pt>
                <c:pt idx="226">
                  <c:v>576</c:v>
                </c:pt>
                <c:pt idx="227">
                  <c:v>577</c:v>
                </c:pt>
                <c:pt idx="228">
                  <c:v>578</c:v>
                </c:pt>
                <c:pt idx="229">
                  <c:v>579</c:v>
                </c:pt>
                <c:pt idx="230">
                  <c:v>580</c:v>
                </c:pt>
                <c:pt idx="231">
                  <c:v>581</c:v>
                </c:pt>
                <c:pt idx="232">
                  <c:v>582</c:v>
                </c:pt>
                <c:pt idx="233">
                  <c:v>583</c:v>
                </c:pt>
                <c:pt idx="234">
                  <c:v>584</c:v>
                </c:pt>
                <c:pt idx="235">
                  <c:v>585</c:v>
                </c:pt>
                <c:pt idx="236">
                  <c:v>586</c:v>
                </c:pt>
                <c:pt idx="237">
                  <c:v>587</c:v>
                </c:pt>
                <c:pt idx="238">
                  <c:v>588</c:v>
                </c:pt>
                <c:pt idx="239">
                  <c:v>589</c:v>
                </c:pt>
                <c:pt idx="240">
                  <c:v>590</c:v>
                </c:pt>
                <c:pt idx="241">
                  <c:v>591</c:v>
                </c:pt>
                <c:pt idx="242">
                  <c:v>592</c:v>
                </c:pt>
                <c:pt idx="243">
                  <c:v>593</c:v>
                </c:pt>
                <c:pt idx="244">
                  <c:v>594</c:v>
                </c:pt>
                <c:pt idx="245">
                  <c:v>595</c:v>
                </c:pt>
                <c:pt idx="246">
                  <c:v>596</c:v>
                </c:pt>
                <c:pt idx="247">
                  <c:v>597</c:v>
                </c:pt>
                <c:pt idx="248">
                  <c:v>598</c:v>
                </c:pt>
                <c:pt idx="249">
                  <c:v>599</c:v>
                </c:pt>
                <c:pt idx="250">
                  <c:v>600</c:v>
                </c:pt>
                <c:pt idx="251">
                  <c:v>601</c:v>
                </c:pt>
                <c:pt idx="252">
                  <c:v>602</c:v>
                </c:pt>
                <c:pt idx="253">
                  <c:v>603</c:v>
                </c:pt>
                <c:pt idx="254">
                  <c:v>604</c:v>
                </c:pt>
                <c:pt idx="255">
                  <c:v>605</c:v>
                </c:pt>
                <c:pt idx="256">
                  <c:v>606</c:v>
                </c:pt>
                <c:pt idx="257">
                  <c:v>607</c:v>
                </c:pt>
                <c:pt idx="258">
                  <c:v>608</c:v>
                </c:pt>
                <c:pt idx="259">
                  <c:v>609</c:v>
                </c:pt>
                <c:pt idx="260">
                  <c:v>610</c:v>
                </c:pt>
                <c:pt idx="261">
                  <c:v>611</c:v>
                </c:pt>
                <c:pt idx="262">
                  <c:v>612</c:v>
                </c:pt>
                <c:pt idx="263">
                  <c:v>613</c:v>
                </c:pt>
                <c:pt idx="264">
                  <c:v>614</c:v>
                </c:pt>
                <c:pt idx="265">
                  <c:v>615</c:v>
                </c:pt>
                <c:pt idx="266">
                  <c:v>616</c:v>
                </c:pt>
                <c:pt idx="267">
                  <c:v>617</c:v>
                </c:pt>
                <c:pt idx="268">
                  <c:v>618</c:v>
                </c:pt>
                <c:pt idx="269">
                  <c:v>619</c:v>
                </c:pt>
                <c:pt idx="270">
                  <c:v>620</c:v>
                </c:pt>
                <c:pt idx="271">
                  <c:v>621</c:v>
                </c:pt>
                <c:pt idx="272">
                  <c:v>622</c:v>
                </c:pt>
                <c:pt idx="273">
                  <c:v>623</c:v>
                </c:pt>
                <c:pt idx="274">
                  <c:v>624</c:v>
                </c:pt>
                <c:pt idx="275">
                  <c:v>625</c:v>
                </c:pt>
                <c:pt idx="276">
                  <c:v>626</c:v>
                </c:pt>
                <c:pt idx="277">
                  <c:v>627</c:v>
                </c:pt>
                <c:pt idx="278">
                  <c:v>628</c:v>
                </c:pt>
                <c:pt idx="279">
                  <c:v>629</c:v>
                </c:pt>
                <c:pt idx="280">
                  <c:v>630</c:v>
                </c:pt>
                <c:pt idx="281">
                  <c:v>631</c:v>
                </c:pt>
                <c:pt idx="282">
                  <c:v>632</c:v>
                </c:pt>
                <c:pt idx="283">
                  <c:v>633</c:v>
                </c:pt>
                <c:pt idx="284">
                  <c:v>634</c:v>
                </c:pt>
                <c:pt idx="285">
                  <c:v>635</c:v>
                </c:pt>
                <c:pt idx="286">
                  <c:v>636</c:v>
                </c:pt>
                <c:pt idx="287">
                  <c:v>637</c:v>
                </c:pt>
                <c:pt idx="288">
                  <c:v>638</c:v>
                </c:pt>
                <c:pt idx="289">
                  <c:v>639</c:v>
                </c:pt>
                <c:pt idx="290">
                  <c:v>640</c:v>
                </c:pt>
                <c:pt idx="291">
                  <c:v>641</c:v>
                </c:pt>
                <c:pt idx="292">
                  <c:v>642</c:v>
                </c:pt>
                <c:pt idx="293">
                  <c:v>643</c:v>
                </c:pt>
                <c:pt idx="294">
                  <c:v>644</c:v>
                </c:pt>
                <c:pt idx="295">
                  <c:v>645</c:v>
                </c:pt>
                <c:pt idx="296">
                  <c:v>646</c:v>
                </c:pt>
                <c:pt idx="297">
                  <c:v>647</c:v>
                </c:pt>
                <c:pt idx="298">
                  <c:v>648</c:v>
                </c:pt>
                <c:pt idx="299">
                  <c:v>649</c:v>
                </c:pt>
                <c:pt idx="300">
                  <c:v>650</c:v>
                </c:pt>
                <c:pt idx="301">
                  <c:v>651</c:v>
                </c:pt>
                <c:pt idx="302">
                  <c:v>652</c:v>
                </c:pt>
                <c:pt idx="303">
                  <c:v>653</c:v>
                </c:pt>
                <c:pt idx="304">
                  <c:v>654</c:v>
                </c:pt>
                <c:pt idx="305">
                  <c:v>655</c:v>
                </c:pt>
                <c:pt idx="306">
                  <c:v>656</c:v>
                </c:pt>
                <c:pt idx="307">
                  <c:v>657</c:v>
                </c:pt>
                <c:pt idx="308">
                  <c:v>658</c:v>
                </c:pt>
                <c:pt idx="309">
                  <c:v>659</c:v>
                </c:pt>
                <c:pt idx="310">
                  <c:v>660</c:v>
                </c:pt>
                <c:pt idx="311">
                  <c:v>661</c:v>
                </c:pt>
                <c:pt idx="312">
                  <c:v>662</c:v>
                </c:pt>
                <c:pt idx="313">
                  <c:v>663</c:v>
                </c:pt>
                <c:pt idx="314">
                  <c:v>664</c:v>
                </c:pt>
                <c:pt idx="315">
                  <c:v>665</c:v>
                </c:pt>
                <c:pt idx="316">
                  <c:v>666</c:v>
                </c:pt>
                <c:pt idx="317">
                  <c:v>667</c:v>
                </c:pt>
                <c:pt idx="318">
                  <c:v>668</c:v>
                </c:pt>
                <c:pt idx="319">
                  <c:v>669</c:v>
                </c:pt>
                <c:pt idx="320">
                  <c:v>670</c:v>
                </c:pt>
                <c:pt idx="321">
                  <c:v>671</c:v>
                </c:pt>
                <c:pt idx="322">
                  <c:v>672</c:v>
                </c:pt>
                <c:pt idx="323">
                  <c:v>673</c:v>
                </c:pt>
                <c:pt idx="324">
                  <c:v>674</c:v>
                </c:pt>
                <c:pt idx="325">
                  <c:v>675</c:v>
                </c:pt>
                <c:pt idx="326">
                  <c:v>676</c:v>
                </c:pt>
                <c:pt idx="327">
                  <c:v>677</c:v>
                </c:pt>
                <c:pt idx="328">
                  <c:v>678</c:v>
                </c:pt>
                <c:pt idx="329">
                  <c:v>679</c:v>
                </c:pt>
                <c:pt idx="330">
                  <c:v>680</c:v>
                </c:pt>
                <c:pt idx="331">
                  <c:v>681</c:v>
                </c:pt>
                <c:pt idx="332">
                  <c:v>682</c:v>
                </c:pt>
                <c:pt idx="333">
                  <c:v>683</c:v>
                </c:pt>
                <c:pt idx="334">
                  <c:v>684</c:v>
                </c:pt>
                <c:pt idx="335">
                  <c:v>685</c:v>
                </c:pt>
                <c:pt idx="336">
                  <c:v>686</c:v>
                </c:pt>
                <c:pt idx="337">
                  <c:v>687</c:v>
                </c:pt>
                <c:pt idx="338">
                  <c:v>688</c:v>
                </c:pt>
                <c:pt idx="339">
                  <c:v>689</c:v>
                </c:pt>
                <c:pt idx="340">
                  <c:v>690</c:v>
                </c:pt>
                <c:pt idx="341">
                  <c:v>691</c:v>
                </c:pt>
                <c:pt idx="342">
                  <c:v>692</c:v>
                </c:pt>
                <c:pt idx="343">
                  <c:v>693</c:v>
                </c:pt>
                <c:pt idx="344">
                  <c:v>694</c:v>
                </c:pt>
                <c:pt idx="345">
                  <c:v>695</c:v>
                </c:pt>
                <c:pt idx="346">
                  <c:v>696</c:v>
                </c:pt>
                <c:pt idx="347">
                  <c:v>697</c:v>
                </c:pt>
                <c:pt idx="348">
                  <c:v>698</c:v>
                </c:pt>
                <c:pt idx="349">
                  <c:v>699</c:v>
                </c:pt>
                <c:pt idx="350">
                  <c:v>700</c:v>
                </c:pt>
                <c:pt idx="351">
                  <c:v>701</c:v>
                </c:pt>
                <c:pt idx="352">
                  <c:v>702</c:v>
                </c:pt>
                <c:pt idx="353">
                  <c:v>703</c:v>
                </c:pt>
                <c:pt idx="354">
                  <c:v>704</c:v>
                </c:pt>
                <c:pt idx="355">
                  <c:v>705</c:v>
                </c:pt>
                <c:pt idx="356">
                  <c:v>706</c:v>
                </c:pt>
                <c:pt idx="357">
                  <c:v>707</c:v>
                </c:pt>
                <c:pt idx="358">
                  <c:v>708</c:v>
                </c:pt>
                <c:pt idx="359">
                  <c:v>709</c:v>
                </c:pt>
                <c:pt idx="360">
                  <c:v>710</c:v>
                </c:pt>
                <c:pt idx="361">
                  <c:v>711</c:v>
                </c:pt>
                <c:pt idx="362">
                  <c:v>712</c:v>
                </c:pt>
                <c:pt idx="363">
                  <c:v>713</c:v>
                </c:pt>
                <c:pt idx="364">
                  <c:v>714</c:v>
                </c:pt>
                <c:pt idx="365">
                  <c:v>715</c:v>
                </c:pt>
                <c:pt idx="366">
                  <c:v>716</c:v>
                </c:pt>
                <c:pt idx="367">
                  <c:v>717</c:v>
                </c:pt>
                <c:pt idx="368">
                  <c:v>718</c:v>
                </c:pt>
                <c:pt idx="369">
                  <c:v>719</c:v>
                </c:pt>
                <c:pt idx="370">
                  <c:v>720</c:v>
                </c:pt>
                <c:pt idx="371">
                  <c:v>721</c:v>
                </c:pt>
                <c:pt idx="372">
                  <c:v>722</c:v>
                </c:pt>
                <c:pt idx="373">
                  <c:v>723</c:v>
                </c:pt>
                <c:pt idx="374">
                  <c:v>724</c:v>
                </c:pt>
                <c:pt idx="375">
                  <c:v>725</c:v>
                </c:pt>
                <c:pt idx="376">
                  <c:v>726</c:v>
                </c:pt>
                <c:pt idx="377">
                  <c:v>727</c:v>
                </c:pt>
                <c:pt idx="378">
                  <c:v>728</c:v>
                </c:pt>
                <c:pt idx="379">
                  <c:v>729</c:v>
                </c:pt>
                <c:pt idx="380">
                  <c:v>730</c:v>
                </c:pt>
                <c:pt idx="381">
                  <c:v>731</c:v>
                </c:pt>
                <c:pt idx="382">
                  <c:v>732</c:v>
                </c:pt>
                <c:pt idx="383">
                  <c:v>733</c:v>
                </c:pt>
                <c:pt idx="384">
                  <c:v>734</c:v>
                </c:pt>
                <c:pt idx="385">
                  <c:v>735</c:v>
                </c:pt>
                <c:pt idx="386">
                  <c:v>736</c:v>
                </c:pt>
                <c:pt idx="387">
                  <c:v>737</c:v>
                </c:pt>
                <c:pt idx="388">
                  <c:v>738</c:v>
                </c:pt>
                <c:pt idx="389">
                  <c:v>739</c:v>
                </c:pt>
                <c:pt idx="390">
                  <c:v>740</c:v>
                </c:pt>
                <c:pt idx="391">
                  <c:v>741</c:v>
                </c:pt>
                <c:pt idx="392">
                  <c:v>742</c:v>
                </c:pt>
                <c:pt idx="393">
                  <c:v>743</c:v>
                </c:pt>
                <c:pt idx="394">
                  <c:v>744</c:v>
                </c:pt>
                <c:pt idx="395">
                  <c:v>745</c:v>
                </c:pt>
                <c:pt idx="396">
                  <c:v>746</c:v>
                </c:pt>
                <c:pt idx="397">
                  <c:v>747</c:v>
                </c:pt>
                <c:pt idx="398">
                  <c:v>748</c:v>
                </c:pt>
                <c:pt idx="399">
                  <c:v>749</c:v>
                </c:pt>
                <c:pt idx="400">
                  <c:v>750</c:v>
                </c:pt>
                <c:pt idx="401">
                  <c:v>751</c:v>
                </c:pt>
                <c:pt idx="402">
                  <c:v>752</c:v>
                </c:pt>
                <c:pt idx="403">
                  <c:v>753</c:v>
                </c:pt>
                <c:pt idx="404">
                  <c:v>754</c:v>
                </c:pt>
                <c:pt idx="405">
                  <c:v>755</c:v>
                </c:pt>
                <c:pt idx="406">
                  <c:v>756</c:v>
                </c:pt>
                <c:pt idx="407">
                  <c:v>757</c:v>
                </c:pt>
                <c:pt idx="408">
                  <c:v>758</c:v>
                </c:pt>
                <c:pt idx="409">
                  <c:v>759</c:v>
                </c:pt>
                <c:pt idx="410">
                  <c:v>760</c:v>
                </c:pt>
                <c:pt idx="411">
                  <c:v>761</c:v>
                </c:pt>
                <c:pt idx="412">
                  <c:v>762</c:v>
                </c:pt>
                <c:pt idx="413">
                  <c:v>763</c:v>
                </c:pt>
                <c:pt idx="414">
                  <c:v>764</c:v>
                </c:pt>
                <c:pt idx="415">
                  <c:v>765</c:v>
                </c:pt>
                <c:pt idx="416">
                  <c:v>766</c:v>
                </c:pt>
                <c:pt idx="417">
                  <c:v>767</c:v>
                </c:pt>
                <c:pt idx="418">
                  <c:v>768</c:v>
                </c:pt>
                <c:pt idx="419">
                  <c:v>769</c:v>
                </c:pt>
                <c:pt idx="420">
                  <c:v>770</c:v>
                </c:pt>
                <c:pt idx="421">
                  <c:v>771</c:v>
                </c:pt>
                <c:pt idx="422">
                  <c:v>772</c:v>
                </c:pt>
                <c:pt idx="423">
                  <c:v>773</c:v>
                </c:pt>
                <c:pt idx="424">
                  <c:v>774</c:v>
                </c:pt>
                <c:pt idx="425">
                  <c:v>775</c:v>
                </c:pt>
                <c:pt idx="426">
                  <c:v>776</c:v>
                </c:pt>
                <c:pt idx="427">
                  <c:v>777</c:v>
                </c:pt>
                <c:pt idx="428">
                  <c:v>778</c:v>
                </c:pt>
                <c:pt idx="429">
                  <c:v>779</c:v>
                </c:pt>
                <c:pt idx="430">
                  <c:v>780</c:v>
                </c:pt>
                <c:pt idx="431">
                  <c:v>781</c:v>
                </c:pt>
                <c:pt idx="432">
                  <c:v>782</c:v>
                </c:pt>
                <c:pt idx="433">
                  <c:v>783</c:v>
                </c:pt>
                <c:pt idx="434">
                  <c:v>784</c:v>
                </c:pt>
                <c:pt idx="435">
                  <c:v>785</c:v>
                </c:pt>
                <c:pt idx="436">
                  <c:v>786</c:v>
                </c:pt>
                <c:pt idx="437">
                  <c:v>787</c:v>
                </c:pt>
                <c:pt idx="438">
                  <c:v>788</c:v>
                </c:pt>
                <c:pt idx="439">
                  <c:v>789</c:v>
                </c:pt>
                <c:pt idx="440">
                  <c:v>790</c:v>
                </c:pt>
                <c:pt idx="441">
                  <c:v>791</c:v>
                </c:pt>
                <c:pt idx="442">
                  <c:v>792</c:v>
                </c:pt>
                <c:pt idx="443">
                  <c:v>793</c:v>
                </c:pt>
                <c:pt idx="444">
                  <c:v>794</c:v>
                </c:pt>
                <c:pt idx="445">
                  <c:v>795</c:v>
                </c:pt>
                <c:pt idx="446">
                  <c:v>796</c:v>
                </c:pt>
                <c:pt idx="447">
                  <c:v>797</c:v>
                </c:pt>
                <c:pt idx="448">
                  <c:v>798</c:v>
                </c:pt>
                <c:pt idx="449">
                  <c:v>799</c:v>
                </c:pt>
                <c:pt idx="450">
                  <c:v>800</c:v>
                </c:pt>
                <c:pt idx="451">
                  <c:v>801</c:v>
                </c:pt>
                <c:pt idx="452">
                  <c:v>802</c:v>
                </c:pt>
                <c:pt idx="453">
                  <c:v>803</c:v>
                </c:pt>
                <c:pt idx="454">
                  <c:v>804</c:v>
                </c:pt>
                <c:pt idx="455">
                  <c:v>805</c:v>
                </c:pt>
                <c:pt idx="456">
                  <c:v>806</c:v>
                </c:pt>
                <c:pt idx="457">
                  <c:v>807</c:v>
                </c:pt>
                <c:pt idx="458">
                  <c:v>808</c:v>
                </c:pt>
                <c:pt idx="459">
                  <c:v>809</c:v>
                </c:pt>
                <c:pt idx="460">
                  <c:v>810</c:v>
                </c:pt>
                <c:pt idx="461">
                  <c:v>811</c:v>
                </c:pt>
                <c:pt idx="462">
                  <c:v>812</c:v>
                </c:pt>
                <c:pt idx="463">
                  <c:v>813</c:v>
                </c:pt>
                <c:pt idx="464">
                  <c:v>814</c:v>
                </c:pt>
                <c:pt idx="465">
                  <c:v>815</c:v>
                </c:pt>
                <c:pt idx="466">
                  <c:v>816</c:v>
                </c:pt>
                <c:pt idx="467">
                  <c:v>817</c:v>
                </c:pt>
                <c:pt idx="468">
                  <c:v>818</c:v>
                </c:pt>
                <c:pt idx="469">
                  <c:v>819</c:v>
                </c:pt>
                <c:pt idx="470">
                  <c:v>820</c:v>
                </c:pt>
                <c:pt idx="471">
                  <c:v>821</c:v>
                </c:pt>
                <c:pt idx="472">
                  <c:v>822</c:v>
                </c:pt>
                <c:pt idx="473">
                  <c:v>823</c:v>
                </c:pt>
                <c:pt idx="474">
                  <c:v>824</c:v>
                </c:pt>
                <c:pt idx="475">
                  <c:v>825</c:v>
                </c:pt>
                <c:pt idx="476">
                  <c:v>826</c:v>
                </c:pt>
                <c:pt idx="477">
                  <c:v>827</c:v>
                </c:pt>
                <c:pt idx="478">
                  <c:v>828</c:v>
                </c:pt>
                <c:pt idx="479">
                  <c:v>829</c:v>
                </c:pt>
                <c:pt idx="480">
                  <c:v>830</c:v>
                </c:pt>
                <c:pt idx="481">
                  <c:v>831</c:v>
                </c:pt>
                <c:pt idx="482">
                  <c:v>832</c:v>
                </c:pt>
                <c:pt idx="483">
                  <c:v>833</c:v>
                </c:pt>
                <c:pt idx="484">
                  <c:v>834</c:v>
                </c:pt>
                <c:pt idx="485">
                  <c:v>835</c:v>
                </c:pt>
                <c:pt idx="486">
                  <c:v>836</c:v>
                </c:pt>
                <c:pt idx="487">
                  <c:v>837</c:v>
                </c:pt>
                <c:pt idx="488">
                  <c:v>838</c:v>
                </c:pt>
                <c:pt idx="489">
                  <c:v>839</c:v>
                </c:pt>
                <c:pt idx="490">
                  <c:v>840</c:v>
                </c:pt>
                <c:pt idx="491">
                  <c:v>841</c:v>
                </c:pt>
                <c:pt idx="492">
                  <c:v>842</c:v>
                </c:pt>
                <c:pt idx="493">
                  <c:v>843</c:v>
                </c:pt>
                <c:pt idx="494">
                  <c:v>844</c:v>
                </c:pt>
                <c:pt idx="495">
                  <c:v>845</c:v>
                </c:pt>
                <c:pt idx="496">
                  <c:v>846</c:v>
                </c:pt>
                <c:pt idx="497">
                  <c:v>847</c:v>
                </c:pt>
                <c:pt idx="498">
                  <c:v>848</c:v>
                </c:pt>
                <c:pt idx="499">
                  <c:v>849</c:v>
                </c:pt>
                <c:pt idx="500">
                  <c:v>850</c:v>
                </c:pt>
                <c:pt idx="501">
                  <c:v>851</c:v>
                </c:pt>
                <c:pt idx="502">
                  <c:v>852</c:v>
                </c:pt>
                <c:pt idx="503">
                  <c:v>853</c:v>
                </c:pt>
                <c:pt idx="504">
                  <c:v>854</c:v>
                </c:pt>
                <c:pt idx="505">
                  <c:v>855</c:v>
                </c:pt>
                <c:pt idx="506">
                  <c:v>856</c:v>
                </c:pt>
                <c:pt idx="507">
                  <c:v>857</c:v>
                </c:pt>
                <c:pt idx="508">
                  <c:v>858</c:v>
                </c:pt>
                <c:pt idx="509">
                  <c:v>859</c:v>
                </c:pt>
                <c:pt idx="510">
                  <c:v>860</c:v>
                </c:pt>
                <c:pt idx="511">
                  <c:v>861</c:v>
                </c:pt>
                <c:pt idx="512">
                  <c:v>862</c:v>
                </c:pt>
                <c:pt idx="513">
                  <c:v>863</c:v>
                </c:pt>
                <c:pt idx="514">
                  <c:v>864</c:v>
                </c:pt>
                <c:pt idx="515">
                  <c:v>865</c:v>
                </c:pt>
                <c:pt idx="516">
                  <c:v>866</c:v>
                </c:pt>
                <c:pt idx="517">
                  <c:v>867</c:v>
                </c:pt>
                <c:pt idx="518">
                  <c:v>868</c:v>
                </c:pt>
                <c:pt idx="519">
                  <c:v>869</c:v>
                </c:pt>
                <c:pt idx="520">
                  <c:v>870</c:v>
                </c:pt>
                <c:pt idx="521">
                  <c:v>871</c:v>
                </c:pt>
                <c:pt idx="522">
                  <c:v>872</c:v>
                </c:pt>
                <c:pt idx="523">
                  <c:v>873</c:v>
                </c:pt>
                <c:pt idx="524">
                  <c:v>874</c:v>
                </c:pt>
                <c:pt idx="525">
                  <c:v>875</c:v>
                </c:pt>
                <c:pt idx="526">
                  <c:v>876</c:v>
                </c:pt>
                <c:pt idx="527">
                  <c:v>877</c:v>
                </c:pt>
                <c:pt idx="528">
                  <c:v>878</c:v>
                </c:pt>
                <c:pt idx="529">
                  <c:v>879</c:v>
                </c:pt>
                <c:pt idx="530">
                  <c:v>880</c:v>
                </c:pt>
                <c:pt idx="531">
                  <c:v>881</c:v>
                </c:pt>
                <c:pt idx="532">
                  <c:v>882</c:v>
                </c:pt>
                <c:pt idx="533">
                  <c:v>883</c:v>
                </c:pt>
                <c:pt idx="534">
                  <c:v>884</c:v>
                </c:pt>
                <c:pt idx="535">
                  <c:v>885</c:v>
                </c:pt>
                <c:pt idx="536">
                  <c:v>886</c:v>
                </c:pt>
                <c:pt idx="537">
                  <c:v>887</c:v>
                </c:pt>
                <c:pt idx="538">
                  <c:v>888</c:v>
                </c:pt>
                <c:pt idx="539">
                  <c:v>889</c:v>
                </c:pt>
                <c:pt idx="540">
                  <c:v>890</c:v>
                </c:pt>
                <c:pt idx="541">
                  <c:v>891</c:v>
                </c:pt>
                <c:pt idx="542">
                  <c:v>892</c:v>
                </c:pt>
                <c:pt idx="543">
                  <c:v>893</c:v>
                </c:pt>
                <c:pt idx="544">
                  <c:v>894</c:v>
                </c:pt>
                <c:pt idx="545">
                  <c:v>895</c:v>
                </c:pt>
                <c:pt idx="546">
                  <c:v>896</c:v>
                </c:pt>
                <c:pt idx="547">
                  <c:v>897</c:v>
                </c:pt>
                <c:pt idx="548">
                  <c:v>898</c:v>
                </c:pt>
                <c:pt idx="549">
                  <c:v>899</c:v>
                </c:pt>
                <c:pt idx="550">
                  <c:v>900</c:v>
                </c:pt>
                <c:pt idx="551">
                  <c:v>901</c:v>
                </c:pt>
                <c:pt idx="552">
                  <c:v>902</c:v>
                </c:pt>
                <c:pt idx="553">
                  <c:v>903</c:v>
                </c:pt>
                <c:pt idx="554">
                  <c:v>904</c:v>
                </c:pt>
                <c:pt idx="555">
                  <c:v>905</c:v>
                </c:pt>
                <c:pt idx="556">
                  <c:v>906</c:v>
                </c:pt>
                <c:pt idx="557">
                  <c:v>907</c:v>
                </c:pt>
                <c:pt idx="558">
                  <c:v>908</c:v>
                </c:pt>
                <c:pt idx="559">
                  <c:v>909</c:v>
                </c:pt>
                <c:pt idx="560">
                  <c:v>910</c:v>
                </c:pt>
                <c:pt idx="561">
                  <c:v>911</c:v>
                </c:pt>
                <c:pt idx="562">
                  <c:v>912</c:v>
                </c:pt>
                <c:pt idx="563">
                  <c:v>913</c:v>
                </c:pt>
                <c:pt idx="564">
                  <c:v>914</c:v>
                </c:pt>
                <c:pt idx="565">
                  <c:v>915</c:v>
                </c:pt>
                <c:pt idx="566">
                  <c:v>916</c:v>
                </c:pt>
                <c:pt idx="567">
                  <c:v>917</c:v>
                </c:pt>
                <c:pt idx="568">
                  <c:v>918</c:v>
                </c:pt>
                <c:pt idx="569">
                  <c:v>919</c:v>
                </c:pt>
                <c:pt idx="570">
                  <c:v>920</c:v>
                </c:pt>
                <c:pt idx="571">
                  <c:v>921</c:v>
                </c:pt>
                <c:pt idx="572">
                  <c:v>922</c:v>
                </c:pt>
                <c:pt idx="573">
                  <c:v>923</c:v>
                </c:pt>
                <c:pt idx="574">
                  <c:v>924</c:v>
                </c:pt>
                <c:pt idx="575">
                  <c:v>925</c:v>
                </c:pt>
                <c:pt idx="576">
                  <c:v>926</c:v>
                </c:pt>
                <c:pt idx="577">
                  <c:v>927</c:v>
                </c:pt>
                <c:pt idx="578">
                  <c:v>928</c:v>
                </c:pt>
                <c:pt idx="579">
                  <c:v>929</c:v>
                </c:pt>
                <c:pt idx="580">
                  <c:v>930</c:v>
                </c:pt>
                <c:pt idx="581">
                  <c:v>931</c:v>
                </c:pt>
                <c:pt idx="582">
                  <c:v>932</c:v>
                </c:pt>
                <c:pt idx="583">
                  <c:v>933</c:v>
                </c:pt>
                <c:pt idx="584">
                  <c:v>934</c:v>
                </c:pt>
                <c:pt idx="585">
                  <c:v>935</c:v>
                </c:pt>
                <c:pt idx="586">
                  <c:v>936</c:v>
                </c:pt>
                <c:pt idx="587">
                  <c:v>937</c:v>
                </c:pt>
                <c:pt idx="588">
                  <c:v>938</c:v>
                </c:pt>
                <c:pt idx="589">
                  <c:v>939</c:v>
                </c:pt>
                <c:pt idx="590">
                  <c:v>940</c:v>
                </c:pt>
                <c:pt idx="591">
                  <c:v>941</c:v>
                </c:pt>
                <c:pt idx="592">
                  <c:v>942</c:v>
                </c:pt>
                <c:pt idx="593">
                  <c:v>943</c:v>
                </c:pt>
                <c:pt idx="594">
                  <c:v>944</c:v>
                </c:pt>
                <c:pt idx="595">
                  <c:v>945</c:v>
                </c:pt>
                <c:pt idx="596">
                  <c:v>946</c:v>
                </c:pt>
                <c:pt idx="597">
                  <c:v>947</c:v>
                </c:pt>
                <c:pt idx="598">
                  <c:v>948</c:v>
                </c:pt>
                <c:pt idx="599">
                  <c:v>949</c:v>
                </c:pt>
                <c:pt idx="600">
                  <c:v>950</c:v>
                </c:pt>
                <c:pt idx="601">
                  <c:v>951</c:v>
                </c:pt>
                <c:pt idx="602">
                  <c:v>952</c:v>
                </c:pt>
                <c:pt idx="603">
                  <c:v>953</c:v>
                </c:pt>
                <c:pt idx="604">
                  <c:v>954</c:v>
                </c:pt>
                <c:pt idx="605">
                  <c:v>955</c:v>
                </c:pt>
                <c:pt idx="606">
                  <c:v>956</c:v>
                </c:pt>
                <c:pt idx="607">
                  <c:v>957</c:v>
                </c:pt>
                <c:pt idx="608">
                  <c:v>958</c:v>
                </c:pt>
                <c:pt idx="609">
                  <c:v>959</c:v>
                </c:pt>
                <c:pt idx="610">
                  <c:v>960</c:v>
                </c:pt>
                <c:pt idx="611">
                  <c:v>961</c:v>
                </c:pt>
                <c:pt idx="612">
                  <c:v>962</c:v>
                </c:pt>
                <c:pt idx="613">
                  <c:v>963</c:v>
                </c:pt>
                <c:pt idx="614">
                  <c:v>964</c:v>
                </c:pt>
                <c:pt idx="615">
                  <c:v>965</c:v>
                </c:pt>
                <c:pt idx="616">
                  <c:v>966</c:v>
                </c:pt>
                <c:pt idx="617">
                  <c:v>967</c:v>
                </c:pt>
                <c:pt idx="618">
                  <c:v>968</c:v>
                </c:pt>
                <c:pt idx="619">
                  <c:v>969</c:v>
                </c:pt>
                <c:pt idx="620">
                  <c:v>970</c:v>
                </c:pt>
                <c:pt idx="621">
                  <c:v>971</c:v>
                </c:pt>
                <c:pt idx="622">
                  <c:v>972</c:v>
                </c:pt>
                <c:pt idx="623">
                  <c:v>973</c:v>
                </c:pt>
                <c:pt idx="624">
                  <c:v>974</c:v>
                </c:pt>
                <c:pt idx="625">
                  <c:v>975</c:v>
                </c:pt>
                <c:pt idx="626">
                  <c:v>976</c:v>
                </c:pt>
                <c:pt idx="627">
                  <c:v>977</c:v>
                </c:pt>
                <c:pt idx="628">
                  <c:v>978</c:v>
                </c:pt>
                <c:pt idx="629">
                  <c:v>979</c:v>
                </c:pt>
                <c:pt idx="630">
                  <c:v>980</c:v>
                </c:pt>
                <c:pt idx="631">
                  <c:v>981</c:v>
                </c:pt>
                <c:pt idx="632">
                  <c:v>982</c:v>
                </c:pt>
                <c:pt idx="633">
                  <c:v>983</c:v>
                </c:pt>
                <c:pt idx="634">
                  <c:v>984</c:v>
                </c:pt>
                <c:pt idx="635">
                  <c:v>985</c:v>
                </c:pt>
                <c:pt idx="636">
                  <c:v>986</c:v>
                </c:pt>
                <c:pt idx="637">
                  <c:v>987</c:v>
                </c:pt>
                <c:pt idx="638">
                  <c:v>988</c:v>
                </c:pt>
                <c:pt idx="639">
                  <c:v>989</c:v>
                </c:pt>
                <c:pt idx="640">
                  <c:v>990</c:v>
                </c:pt>
                <c:pt idx="641">
                  <c:v>991</c:v>
                </c:pt>
                <c:pt idx="642">
                  <c:v>992</c:v>
                </c:pt>
                <c:pt idx="643">
                  <c:v>993</c:v>
                </c:pt>
                <c:pt idx="644">
                  <c:v>994</c:v>
                </c:pt>
                <c:pt idx="645">
                  <c:v>995</c:v>
                </c:pt>
                <c:pt idx="646">
                  <c:v>996</c:v>
                </c:pt>
                <c:pt idx="647">
                  <c:v>997</c:v>
                </c:pt>
                <c:pt idx="648">
                  <c:v>998</c:v>
                </c:pt>
                <c:pt idx="649">
                  <c:v>999</c:v>
                </c:pt>
                <c:pt idx="650">
                  <c:v>1000</c:v>
                </c:pt>
                <c:pt idx="651">
                  <c:v>1001</c:v>
                </c:pt>
                <c:pt idx="652">
                  <c:v>1002</c:v>
                </c:pt>
                <c:pt idx="653">
                  <c:v>1003</c:v>
                </c:pt>
                <c:pt idx="654">
                  <c:v>1004</c:v>
                </c:pt>
                <c:pt idx="655">
                  <c:v>1005</c:v>
                </c:pt>
                <c:pt idx="656">
                  <c:v>1006</c:v>
                </c:pt>
                <c:pt idx="657">
                  <c:v>1007</c:v>
                </c:pt>
                <c:pt idx="658">
                  <c:v>1008</c:v>
                </c:pt>
                <c:pt idx="659">
                  <c:v>1009</c:v>
                </c:pt>
                <c:pt idx="660">
                  <c:v>1010</c:v>
                </c:pt>
                <c:pt idx="661">
                  <c:v>1011</c:v>
                </c:pt>
                <c:pt idx="662">
                  <c:v>1012</c:v>
                </c:pt>
                <c:pt idx="663">
                  <c:v>1013</c:v>
                </c:pt>
                <c:pt idx="664">
                  <c:v>1014</c:v>
                </c:pt>
                <c:pt idx="665">
                  <c:v>1015</c:v>
                </c:pt>
                <c:pt idx="666">
                  <c:v>1016</c:v>
                </c:pt>
                <c:pt idx="667">
                  <c:v>1017</c:v>
                </c:pt>
                <c:pt idx="668">
                  <c:v>1018</c:v>
                </c:pt>
                <c:pt idx="669">
                  <c:v>1019</c:v>
                </c:pt>
                <c:pt idx="670">
                  <c:v>1020</c:v>
                </c:pt>
                <c:pt idx="671">
                  <c:v>1021</c:v>
                </c:pt>
                <c:pt idx="672">
                  <c:v>1022</c:v>
                </c:pt>
                <c:pt idx="673">
                  <c:v>1023</c:v>
                </c:pt>
                <c:pt idx="674">
                  <c:v>1024</c:v>
                </c:pt>
                <c:pt idx="675">
                  <c:v>1025</c:v>
                </c:pt>
                <c:pt idx="676">
                  <c:v>1026</c:v>
                </c:pt>
                <c:pt idx="677">
                  <c:v>1027</c:v>
                </c:pt>
                <c:pt idx="678">
                  <c:v>1028</c:v>
                </c:pt>
                <c:pt idx="679">
                  <c:v>1029</c:v>
                </c:pt>
                <c:pt idx="680">
                  <c:v>1030</c:v>
                </c:pt>
                <c:pt idx="681">
                  <c:v>1031</c:v>
                </c:pt>
                <c:pt idx="682">
                  <c:v>1032</c:v>
                </c:pt>
                <c:pt idx="683">
                  <c:v>1033</c:v>
                </c:pt>
                <c:pt idx="684">
                  <c:v>1034</c:v>
                </c:pt>
                <c:pt idx="685">
                  <c:v>1035</c:v>
                </c:pt>
                <c:pt idx="686">
                  <c:v>1036</c:v>
                </c:pt>
                <c:pt idx="687">
                  <c:v>1037</c:v>
                </c:pt>
                <c:pt idx="688">
                  <c:v>1038</c:v>
                </c:pt>
                <c:pt idx="689">
                  <c:v>1039</c:v>
                </c:pt>
                <c:pt idx="690">
                  <c:v>1040</c:v>
                </c:pt>
                <c:pt idx="691">
                  <c:v>1041</c:v>
                </c:pt>
                <c:pt idx="692">
                  <c:v>1042</c:v>
                </c:pt>
                <c:pt idx="693">
                  <c:v>1043</c:v>
                </c:pt>
                <c:pt idx="694">
                  <c:v>1044</c:v>
                </c:pt>
                <c:pt idx="695">
                  <c:v>1045</c:v>
                </c:pt>
                <c:pt idx="696">
                  <c:v>1046</c:v>
                </c:pt>
                <c:pt idx="697">
                  <c:v>1047</c:v>
                </c:pt>
                <c:pt idx="698">
                  <c:v>1048</c:v>
                </c:pt>
                <c:pt idx="699">
                  <c:v>1049</c:v>
                </c:pt>
                <c:pt idx="700">
                  <c:v>1050</c:v>
                </c:pt>
                <c:pt idx="701">
                  <c:v>1051</c:v>
                </c:pt>
                <c:pt idx="702">
                  <c:v>1052</c:v>
                </c:pt>
                <c:pt idx="703">
                  <c:v>1053</c:v>
                </c:pt>
                <c:pt idx="704">
                  <c:v>1054</c:v>
                </c:pt>
                <c:pt idx="705">
                  <c:v>1055</c:v>
                </c:pt>
                <c:pt idx="706">
                  <c:v>1056</c:v>
                </c:pt>
                <c:pt idx="707">
                  <c:v>1057</c:v>
                </c:pt>
                <c:pt idx="708">
                  <c:v>1058</c:v>
                </c:pt>
                <c:pt idx="709">
                  <c:v>1059</c:v>
                </c:pt>
                <c:pt idx="710">
                  <c:v>1060</c:v>
                </c:pt>
                <c:pt idx="711">
                  <c:v>1061</c:v>
                </c:pt>
                <c:pt idx="712">
                  <c:v>1062</c:v>
                </c:pt>
                <c:pt idx="713">
                  <c:v>1063</c:v>
                </c:pt>
                <c:pt idx="714">
                  <c:v>1064</c:v>
                </c:pt>
                <c:pt idx="715">
                  <c:v>1065</c:v>
                </c:pt>
                <c:pt idx="716">
                  <c:v>1066</c:v>
                </c:pt>
                <c:pt idx="717">
                  <c:v>1067</c:v>
                </c:pt>
                <c:pt idx="718">
                  <c:v>1068</c:v>
                </c:pt>
                <c:pt idx="719">
                  <c:v>1069</c:v>
                </c:pt>
                <c:pt idx="720">
                  <c:v>1070</c:v>
                </c:pt>
                <c:pt idx="721">
                  <c:v>1071</c:v>
                </c:pt>
                <c:pt idx="722">
                  <c:v>1072</c:v>
                </c:pt>
                <c:pt idx="723">
                  <c:v>1073</c:v>
                </c:pt>
                <c:pt idx="724">
                  <c:v>1074</c:v>
                </c:pt>
                <c:pt idx="725">
                  <c:v>1075</c:v>
                </c:pt>
                <c:pt idx="726">
                  <c:v>1076</c:v>
                </c:pt>
                <c:pt idx="727">
                  <c:v>1077</c:v>
                </c:pt>
                <c:pt idx="728">
                  <c:v>1078</c:v>
                </c:pt>
                <c:pt idx="729">
                  <c:v>1079</c:v>
                </c:pt>
                <c:pt idx="730">
                  <c:v>1080</c:v>
                </c:pt>
                <c:pt idx="731">
                  <c:v>1081</c:v>
                </c:pt>
                <c:pt idx="732">
                  <c:v>1082</c:v>
                </c:pt>
                <c:pt idx="733">
                  <c:v>1083</c:v>
                </c:pt>
                <c:pt idx="734">
                  <c:v>1084</c:v>
                </c:pt>
                <c:pt idx="735">
                  <c:v>1085</c:v>
                </c:pt>
                <c:pt idx="736">
                  <c:v>1086</c:v>
                </c:pt>
                <c:pt idx="737">
                  <c:v>1087</c:v>
                </c:pt>
                <c:pt idx="738">
                  <c:v>1088</c:v>
                </c:pt>
                <c:pt idx="739">
                  <c:v>1089</c:v>
                </c:pt>
                <c:pt idx="740">
                  <c:v>1090</c:v>
                </c:pt>
                <c:pt idx="741">
                  <c:v>1091</c:v>
                </c:pt>
                <c:pt idx="742">
                  <c:v>1092</c:v>
                </c:pt>
                <c:pt idx="743">
                  <c:v>1093</c:v>
                </c:pt>
                <c:pt idx="744">
                  <c:v>1094</c:v>
                </c:pt>
                <c:pt idx="745">
                  <c:v>1095</c:v>
                </c:pt>
                <c:pt idx="746">
                  <c:v>1096</c:v>
                </c:pt>
                <c:pt idx="747">
                  <c:v>1097</c:v>
                </c:pt>
                <c:pt idx="748">
                  <c:v>1098</c:v>
                </c:pt>
                <c:pt idx="749">
                  <c:v>1099</c:v>
                </c:pt>
                <c:pt idx="750">
                  <c:v>1100</c:v>
                </c:pt>
                <c:pt idx="751">
                  <c:v>1101</c:v>
                </c:pt>
                <c:pt idx="752">
                  <c:v>1102</c:v>
                </c:pt>
                <c:pt idx="753">
                  <c:v>1103</c:v>
                </c:pt>
                <c:pt idx="754">
                  <c:v>1104</c:v>
                </c:pt>
                <c:pt idx="755">
                  <c:v>1105</c:v>
                </c:pt>
                <c:pt idx="756">
                  <c:v>1106</c:v>
                </c:pt>
                <c:pt idx="757">
                  <c:v>1107</c:v>
                </c:pt>
                <c:pt idx="758">
                  <c:v>1108</c:v>
                </c:pt>
                <c:pt idx="759">
                  <c:v>1109</c:v>
                </c:pt>
                <c:pt idx="760">
                  <c:v>1110</c:v>
                </c:pt>
                <c:pt idx="761">
                  <c:v>1111</c:v>
                </c:pt>
                <c:pt idx="762">
                  <c:v>1112</c:v>
                </c:pt>
                <c:pt idx="763">
                  <c:v>1113</c:v>
                </c:pt>
                <c:pt idx="764">
                  <c:v>1114</c:v>
                </c:pt>
                <c:pt idx="765">
                  <c:v>1115</c:v>
                </c:pt>
                <c:pt idx="766">
                  <c:v>1116</c:v>
                </c:pt>
                <c:pt idx="767">
                  <c:v>1117</c:v>
                </c:pt>
                <c:pt idx="768">
                  <c:v>1118</c:v>
                </c:pt>
                <c:pt idx="769">
                  <c:v>1119</c:v>
                </c:pt>
                <c:pt idx="770">
                  <c:v>1120</c:v>
                </c:pt>
                <c:pt idx="771">
                  <c:v>1121</c:v>
                </c:pt>
                <c:pt idx="772">
                  <c:v>1122</c:v>
                </c:pt>
                <c:pt idx="773">
                  <c:v>1123</c:v>
                </c:pt>
                <c:pt idx="774">
                  <c:v>1124</c:v>
                </c:pt>
                <c:pt idx="775">
                  <c:v>1125</c:v>
                </c:pt>
                <c:pt idx="776">
                  <c:v>1126</c:v>
                </c:pt>
                <c:pt idx="777">
                  <c:v>1127</c:v>
                </c:pt>
                <c:pt idx="778">
                  <c:v>1128</c:v>
                </c:pt>
                <c:pt idx="779">
                  <c:v>1129</c:v>
                </c:pt>
                <c:pt idx="780">
                  <c:v>1130</c:v>
                </c:pt>
                <c:pt idx="781">
                  <c:v>1131</c:v>
                </c:pt>
                <c:pt idx="782">
                  <c:v>1132</c:v>
                </c:pt>
                <c:pt idx="783">
                  <c:v>1133</c:v>
                </c:pt>
                <c:pt idx="784">
                  <c:v>1134</c:v>
                </c:pt>
                <c:pt idx="785">
                  <c:v>1135</c:v>
                </c:pt>
                <c:pt idx="786">
                  <c:v>1136</c:v>
                </c:pt>
                <c:pt idx="787">
                  <c:v>1137</c:v>
                </c:pt>
                <c:pt idx="788">
                  <c:v>1138</c:v>
                </c:pt>
                <c:pt idx="789">
                  <c:v>1139</c:v>
                </c:pt>
                <c:pt idx="790">
                  <c:v>1140</c:v>
                </c:pt>
                <c:pt idx="791">
                  <c:v>1141</c:v>
                </c:pt>
                <c:pt idx="792">
                  <c:v>1142</c:v>
                </c:pt>
                <c:pt idx="793">
                  <c:v>1143</c:v>
                </c:pt>
                <c:pt idx="794">
                  <c:v>1144</c:v>
                </c:pt>
                <c:pt idx="795">
                  <c:v>1145</c:v>
                </c:pt>
                <c:pt idx="796">
                  <c:v>1146</c:v>
                </c:pt>
                <c:pt idx="797">
                  <c:v>1147</c:v>
                </c:pt>
                <c:pt idx="798">
                  <c:v>1148</c:v>
                </c:pt>
                <c:pt idx="799">
                  <c:v>1149</c:v>
                </c:pt>
                <c:pt idx="800">
                  <c:v>1150</c:v>
                </c:pt>
                <c:pt idx="801">
                  <c:v>1151</c:v>
                </c:pt>
                <c:pt idx="802">
                  <c:v>1152</c:v>
                </c:pt>
                <c:pt idx="803">
                  <c:v>1153</c:v>
                </c:pt>
                <c:pt idx="804">
                  <c:v>1154</c:v>
                </c:pt>
                <c:pt idx="805">
                  <c:v>1155</c:v>
                </c:pt>
                <c:pt idx="806">
                  <c:v>1156</c:v>
                </c:pt>
                <c:pt idx="807">
                  <c:v>1157</c:v>
                </c:pt>
                <c:pt idx="808">
                  <c:v>1158</c:v>
                </c:pt>
                <c:pt idx="809">
                  <c:v>1159</c:v>
                </c:pt>
                <c:pt idx="810">
                  <c:v>1160</c:v>
                </c:pt>
                <c:pt idx="811">
                  <c:v>1161</c:v>
                </c:pt>
                <c:pt idx="812">
                  <c:v>1162</c:v>
                </c:pt>
                <c:pt idx="813">
                  <c:v>1163</c:v>
                </c:pt>
                <c:pt idx="814">
                  <c:v>1164</c:v>
                </c:pt>
                <c:pt idx="815">
                  <c:v>1165</c:v>
                </c:pt>
                <c:pt idx="816">
                  <c:v>1166</c:v>
                </c:pt>
                <c:pt idx="817">
                  <c:v>1167</c:v>
                </c:pt>
                <c:pt idx="818">
                  <c:v>1168</c:v>
                </c:pt>
                <c:pt idx="819">
                  <c:v>1169</c:v>
                </c:pt>
                <c:pt idx="820">
                  <c:v>1170</c:v>
                </c:pt>
                <c:pt idx="821">
                  <c:v>1171</c:v>
                </c:pt>
                <c:pt idx="822">
                  <c:v>1172</c:v>
                </c:pt>
                <c:pt idx="823">
                  <c:v>1173</c:v>
                </c:pt>
                <c:pt idx="824">
                  <c:v>1174</c:v>
                </c:pt>
                <c:pt idx="825">
                  <c:v>1175</c:v>
                </c:pt>
                <c:pt idx="826">
                  <c:v>1176</c:v>
                </c:pt>
                <c:pt idx="827">
                  <c:v>1177</c:v>
                </c:pt>
                <c:pt idx="828">
                  <c:v>1178</c:v>
                </c:pt>
                <c:pt idx="829">
                  <c:v>1179</c:v>
                </c:pt>
                <c:pt idx="830">
                  <c:v>1180</c:v>
                </c:pt>
                <c:pt idx="831">
                  <c:v>1181</c:v>
                </c:pt>
                <c:pt idx="832">
                  <c:v>1182</c:v>
                </c:pt>
                <c:pt idx="833">
                  <c:v>1183</c:v>
                </c:pt>
                <c:pt idx="834">
                  <c:v>1184</c:v>
                </c:pt>
                <c:pt idx="835">
                  <c:v>1185</c:v>
                </c:pt>
                <c:pt idx="836">
                  <c:v>1186</c:v>
                </c:pt>
                <c:pt idx="837">
                  <c:v>1187</c:v>
                </c:pt>
                <c:pt idx="838">
                  <c:v>1188</c:v>
                </c:pt>
                <c:pt idx="839">
                  <c:v>1189</c:v>
                </c:pt>
                <c:pt idx="840">
                  <c:v>1190</c:v>
                </c:pt>
                <c:pt idx="841">
                  <c:v>1191</c:v>
                </c:pt>
                <c:pt idx="842">
                  <c:v>1192</c:v>
                </c:pt>
                <c:pt idx="843">
                  <c:v>1193</c:v>
                </c:pt>
                <c:pt idx="844">
                  <c:v>1194</c:v>
                </c:pt>
                <c:pt idx="845">
                  <c:v>1195</c:v>
                </c:pt>
                <c:pt idx="846">
                  <c:v>1196</c:v>
                </c:pt>
                <c:pt idx="847">
                  <c:v>1197</c:v>
                </c:pt>
                <c:pt idx="848">
                  <c:v>1198</c:v>
                </c:pt>
                <c:pt idx="849">
                  <c:v>1199</c:v>
                </c:pt>
                <c:pt idx="850">
                  <c:v>1200</c:v>
                </c:pt>
                <c:pt idx="851">
                  <c:v>1201</c:v>
                </c:pt>
                <c:pt idx="852">
                  <c:v>1202</c:v>
                </c:pt>
                <c:pt idx="853">
                  <c:v>1203</c:v>
                </c:pt>
                <c:pt idx="854">
                  <c:v>1204</c:v>
                </c:pt>
                <c:pt idx="855">
                  <c:v>1205</c:v>
                </c:pt>
                <c:pt idx="856">
                  <c:v>1206</c:v>
                </c:pt>
                <c:pt idx="857">
                  <c:v>1207</c:v>
                </c:pt>
                <c:pt idx="858">
                  <c:v>1208</c:v>
                </c:pt>
                <c:pt idx="859">
                  <c:v>1209</c:v>
                </c:pt>
                <c:pt idx="860">
                  <c:v>1210</c:v>
                </c:pt>
                <c:pt idx="861">
                  <c:v>1211</c:v>
                </c:pt>
                <c:pt idx="862">
                  <c:v>1212</c:v>
                </c:pt>
                <c:pt idx="863">
                  <c:v>1213</c:v>
                </c:pt>
                <c:pt idx="864">
                  <c:v>1214</c:v>
                </c:pt>
                <c:pt idx="865">
                  <c:v>1215</c:v>
                </c:pt>
                <c:pt idx="866">
                  <c:v>1216</c:v>
                </c:pt>
                <c:pt idx="867">
                  <c:v>1217</c:v>
                </c:pt>
                <c:pt idx="868">
                  <c:v>1218</c:v>
                </c:pt>
                <c:pt idx="869">
                  <c:v>1219</c:v>
                </c:pt>
                <c:pt idx="870">
                  <c:v>1220</c:v>
                </c:pt>
                <c:pt idx="871">
                  <c:v>1221</c:v>
                </c:pt>
                <c:pt idx="872">
                  <c:v>1222</c:v>
                </c:pt>
                <c:pt idx="873">
                  <c:v>1223</c:v>
                </c:pt>
                <c:pt idx="874">
                  <c:v>1224</c:v>
                </c:pt>
                <c:pt idx="875">
                  <c:v>1225</c:v>
                </c:pt>
                <c:pt idx="876">
                  <c:v>1226</c:v>
                </c:pt>
                <c:pt idx="877">
                  <c:v>1227</c:v>
                </c:pt>
                <c:pt idx="878">
                  <c:v>1228</c:v>
                </c:pt>
                <c:pt idx="879">
                  <c:v>1229</c:v>
                </c:pt>
                <c:pt idx="880">
                  <c:v>1230</c:v>
                </c:pt>
                <c:pt idx="881">
                  <c:v>1231</c:v>
                </c:pt>
                <c:pt idx="882">
                  <c:v>1232</c:v>
                </c:pt>
                <c:pt idx="883">
                  <c:v>1233</c:v>
                </c:pt>
                <c:pt idx="884">
                  <c:v>1234</c:v>
                </c:pt>
                <c:pt idx="885">
                  <c:v>1235</c:v>
                </c:pt>
                <c:pt idx="886">
                  <c:v>1236</c:v>
                </c:pt>
                <c:pt idx="887">
                  <c:v>1237</c:v>
                </c:pt>
                <c:pt idx="888">
                  <c:v>1238</c:v>
                </c:pt>
                <c:pt idx="889">
                  <c:v>1239</c:v>
                </c:pt>
                <c:pt idx="890">
                  <c:v>1240</c:v>
                </c:pt>
                <c:pt idx="891">
                  <c:v>1241</c:v>
                </c:pt>
                <c:pt idx="892">
                  <c:v>1242</c:v>
                </c:pt>
                <c:pt idx="893">
                  <c:v>1243</c:v>
                </c:pt>
                <c:pt idx="894">
                  <c:v>1244</c:v>
                </c:pt>
                <c:pt idx="895">
                  <c:v>1245</c:v>
                </c:pt>
                <c:pt idx="896">
                  <c:v>1246</c:v>
                </c:pt>
                <c:pt idx="897">
                  <c:v>1247</c:v>
                </c:pt>
                <c:pt idx="898">
                  <c:v>1248</c:v>
                </c:pt>
                <c:pt idx="899">
                  <c:v>1249</c:v>
                </c:pt>
                <c:pt idx="900">
                  <c:v>1250</c:v>
                </c:pt>
                <c:pt idx="901">
                  <c:v>1251</c:v>
                </c:pt>
                <c:pt idx="902">
                  <c:v>1252</c:v>
                </c:pt>
                <c:pt idx="903">
                  <c:v>1253</c:v>
                </c:pt>
                <c:pt idx="904">
                  <c:v>1254</c:v>
                </c:pt>
                <c:pt idx="905">
                  <c:v>1255</c:v>
                </c:pt>
                <c:pt idx="906">
                  <c:v>1256</c:v>
                </c:pt>
                <c:pt idx="907">
                  <c:v>1257</c:v>
                </c:pt>
                <c:pt idx="908">
                  <c:v>1258</c:v>
                </c:pt>
                <c:pt idx="909">
                  <c:v>1259</c:v>
                </c:pt>
                <c:pt idx="910">
                  <c:v>1260</c:v>
                </c:pt>
                <c:pt idx="911">
                  <c:v>1261</c:v>
                </c:pt>
                <c:pt idx="912">
                  <c:v>1262</c:v>
                </c:pt>
                <c:pt idx="913">
                  <c:v>1263</c:v>
                </c:pt>
                <c:pt idx="914">
                  <c:v>1264</c:v>
                </c:pt>
                <c:pt idx="915">
                  <c:v>1265</c:v>
                </c:pt>
                <c:pt idx="916">
                  <c:v>1266</c:v>
                </c:pt>
                <c:pt idx="917">
                  <c:v>1267</c:v>
                </c:pt>
                <c:pt idx="918">
                  <c:v>1268</c:v>
                </c:pt>
                <c:pt idx="919">
                  <c:v>1269</c:v>
                </c:pt>
                <c:pt idx="920">
                  <c:v>1270</c:v>
                </c:pt>
                <c:pt idx="921">
                  <c:v>1271</c:v>
                </c:pt>
                <c:pt idx="922">
                  <c:v>1272</c:v>
                </c:pt>
                <c:pt idx="923">
                  <c:v>1273</c:v>
                </c:pt>
                <c:pt idx="924">
                  <c:v>1274</c:v>
                </c:pt>
                <c:pt idx="925">
                  <c:v>1275</c:v>
                </c:pt>
                <c:pt idx="926">
                  <c:v>1276</c:v>
                </c:pt>
                <c:pt idx="927">
                  <c:v>1277</c:v>
                </c:pt>
                <c:pt idx="928">
                  <c:v>1278</c:v>
                </c:pt>
                <c:pt idx="929">
                  <c:v>1279</c:v>
                </c:pt>
                <c:pt idx="930">
                  <c:v>1280</c:v>
                </c:pt>
                <c:pt idx="931">
                  <c:v>1281</c:v>
                </c:pt>
                <c:pt idx="932">
                  <c:v>1282</c:v>
                </c:pt>
                <c:pt idx="933">
                  <c:v>1283</c:v>
                </c:pt>
                <c:pt idx="934">
                  <c:v>1284</c:v>
                </c:pt>
                <c:pt idx="935">
                  <c:v>1285</c:v>
                </c:pt>
                <c:pt idx="936">
                  <c:v>1286</c:v>
                </c:pt>
                <c:pt idx="937">
                  <c:v>1287</c:v>
                </c:pt>
                <c:pt idx="938">
                  <c:v>1288</c:v>
                </c:pt>
                <c:pt idx="939">
                  <c:v>1289</c:v>
                </c:pt>
                <c:pt idx="940">
                  <c:v>1290</c:v>
                </c:pt>
                <c:pt idx="941">
                  <c:v>1291</c:v>
                </c:pt>
                <c:pt idx="942">
                  <c:v>1292</c:v>
                </c:pt>
                <c:pt idx="943">
                  <c:v>1293</c:v>
                </c:pt>
                <c:pt idx="944">
                  <c:v>1294</c:v>
                </c:pt>
                <c:pt idx="945">
                  <c:v>1295</c:v>
                </c:pt>
                <c:pt idx="946">
                  <c:v>1296</c:v>
                </c:pt>
                <c:pt idx="947">
                  <c:v>1297</c:v>
                </c:pt>
                <c:pt idx="948">
                  <c:v>1298</c:v>
                </c:pt>
                <c:pt idx="949">
                  <c:v>1299</c:v>
                </c:pt>
                <c:pt idx="950">
                  <c:v>1300</c:v>
                </c:pt>
                <c:pt idx="951">
                  <c:v>1301</c:v>
                </c:pt>
                <c:pt idx="952">
                  <c:v>1302</c:v>
                </c:pt>
                <c:pt idx="953">
                  <c:v>1303</c:v>
                </c:pt>
                <c:pt idx="954">
                  <c:v>1304</c:v>
                </c:pt>
                <c:pt idx="955">
                  <c:v>1305</c:v>
                </c:pt>
                <c:pt idx="956">
                  <c:v>1306</c:v>
                </c:pt>
                <c:pt idx="957">
                  <c:v>1307</c:v>
                </c:pt>
                <c:pt idx="958">
                  <c:v>1308</c:v>
                </c:pt>
                <c:pt idx="959">
                  <c:v>1309</c:v>
                </c:pt>
                <c:pt idx="960">
                  <c:v>1310</c:v>
                </c:pt>
                <c:pt idx="961">
                  <c:v>1311</c:v>
                </c:pt>
                <c:pt idx="962">
                  <c:v>1312</c:v>
                </c:pt>
                <c:pt idx="963">
                  <c:v>1313</c:v>
                </c:pt>
                <c:pt idx="964">
                  <c:v>1314</c:v>
                </c:pt>
                <c:pt idx="965">
                  <c:v>1315</c:v>
                </c:pt>
                <c:pt idx="966">
                  <c:v>1316</c:v>
                </c:pt>
                <c:pt idx="967">
                  <c:v>1317</c:v>
                </c:pt>
                <c:pt idx="968">
                  <c:v>1318</c:v>
                </c:pt>
                <c:pt idx="969">
                  <c:v>1319</c:v>
                </c:pt>
                <c:pt idx="970">
                  <c:v>1320</c:v>
                </c:pt>
                <c:pt idx="971">
                  <c:v>1321</c:v>
                </c:pt>
                <c:pt idx="972">
                  <c:v>1322</c:v>
                </c:pt>
                <c:pt idx="973">
                  <c:v>1323</c:v>
                </c:pt>
                <c:pt idx="974">
                  <c:v>1324</c:v>
                </c:pt>
                <c:pt idx="975">
                  <c:v>1325</c:v>
                </c:pt>
                <c:pt idx="976">
                  <c:v>1326</c:v>
                </c:pt>
                <c:pt idx="977">
                  <c:v>1327</c:v>
                </c:pt>
                <c:pt idx="978">
                  <c:v>1328</c:v>
                </c:pt>
                <c:pt idx="979">
                  <c:v>1329</c:v>
                </c:pt>
                <c:pt idx="980">
                  <c:v>1330</c:v>
                </c:pt>
                <c:pt idx="981">
                  <c:v>1331</c:v>
                </c:pt>
                <c:pt idx="982">
                  <c:v>1332</c:v>
                </c:pt>
                <c:pt idx="983">
                  <c:v>1333</c:v>
                </c:pt>
                <c:pt idx="984">
                  <c:v>1334</c:v>
                </c:pt>
                <c:pt idx="985">
                  <c:v>1335</c:v>
                </c:pt>
                <c:pt idx="986">
                  <c:v>1336</c:v>
                </c:pt>
                <c:pt idx="987">
                  <c:v>1337</c:v>
                </c:pt>
                <c:pt idx="988">
                  <c:v>1338</c:v>
                </c:pt>
                <c:pt idx="989">
                  <c:v>1339</c:v>
                </c:pt>
                <c:pt idx="990">
                  <c:v>1340</c:v>
                </c:pt>
                <c:pt idx="991">
                  <c:v>1341</c:v>
                </c:pt>
                <c:pt idx="992">
                  <c:v>1342</c:v>
                </c:pt>
                <c:pt idx="993">
                  <c:v>1343</c:v>
                </c:pt>
                <c:pt idx="994">
                  <c:v>1344</c:v>
                </c:pt>
                <c:pt idx="995">
                  <c:v>1345</c:v>
                </c:pt>
                <c:pt idx="996">
                  <c:v>1346</c:v>
                </c:pt>
                <c:pt idx="997">
                  <c:v>1347</c:v>
                </c:pt>
                <c:pt idx="998">
                  <c:v>1348</c:v>
                </c:pt>
                <c:pt idx="999">
                  <c:v>1349</c:v>
                </c:pt>
                <c:pt idx="1000">
                  <c:v>1350</c:v>
                </c:pt>
                <c:pt idx="1001">
                  <c:v>1351</c:v>
                </c:pt>
                <c:pt idx="1002">
                  <c:v>1352</c:v>
                </c:pt>
                <c:pt idx="1003">
                  <c:v>1353</c:v>
                </c:pt>
                <c:pt idx="1004">
                  <c:v>1354</c:v>
                </c:pt>
                <c:pt idx="1005">
                  <c:v>1355</c:v>
                </c:pt>
                <c:pt idx="1006">
                  <c:v>1356</c:v>
                </c:pt>
                <c:pt idx="1007">
                  <c:v>1357</c:v>
                </c:pt>
                <c:pt idx="1008">
                  <c:v>1358</c:v>
                </c:pt>
                <c:pt idx="1009">
                  <c:v>1359</c:v>
                </c:pt>
                <c:pt idx="1010">
                  <c:v>1360</c:v>
                </c:pt>
                <c:pt idx="1011">
                  <c:v>1361</c:v>
                </c:pt>
                <c:pt idx="1012">
                  <c:v>1362</c:v>
                </c:pt>
                <c:pt idx="1013">
                  <c:v>1363</c:v>
                </c:pt>
                <c:pt idx="1014">
                  <c:v>1364</c:v>
                </c:pt>
                <c:pt idx="1015">
                  <c:v>1365</c:v>
                </c:pt>
                <c:pt idx="1016">
                  <c:v>1366</c:v>
                </c:pt>
                <c:pt idx="1017">
                  <c:v>1367</c:v>
                </c:pt>
                <c:pt idx="1018">
                  <c:v>1368</c:v>
                </c:pt>
                <c:pt idx="1019">
                  <c:v>1369</c:v>
                </c:pt>
                <c:pt idx="1020">
                  <c:v>1370</c:v>
                </c:pt>
                <c:pt idx="1021">
                  <c:v>1371</c:v>
                </c:pt>
                <c:pt idx="1022">
                  <c:v>1372</c:v>
                </c:pt>
                <c:pt idx="1023">
                  <c:v>1373</c:v>
                </c:pt>
                <c:pt idx="1024">
                  <c:v>1374</c:v>
                </c:pt>
                <c:pt idx="1025">
                  <c:v>1375</c:v>
                </c:pt>
                <c:pt idx="1026">
                  <c:v>1376</c:v>
                </c:pt>
                <c:pt idx="1027">
                  <c:v>1377</c:v>
                </c:pt>
                <c:pt idx="1028">
                  <c:v>1378</c:v>
                </c:pt>
                <c:pt idx="1029">
                  <c:v>1379</c:v>
                </c:pt>
                <c:pt idx="1030">
                  <c:v>1380</c:v>
                </c:pt>
                <c:pt idx="1031">
                  <c:v>1381</c:v>
                </c:pt>
                <c:pt idx="1032">
                  <c:v>1382</c:v>
                </c:pt>
                <c:pt idx="1033">
                  <c:v>1383</c:v>
                </c:pt>
                <c:pt idx="1034">
                  <c:v>1384</c:v>
                </c:pt>
                <c:pt idx="1035">
                  <c:v>1385</c:v>
                </c:pt>
                <c:pt idx="1036">
                  <c:v>1386</c:v>
                </c:pt>
                <c:pt idx="1037">
                  <c:v>1387</c:v>
                </c:pt>
                <c:pt idx="1038">
                  <c:v>1388</c:v>
                </c:pt>
                <c:pt idx="1039">
                  <c:v>1389</c:v>
                </c:pt>
                <c:pt idx="1040">
                  <c:v>1390</c:v>
                </c:pt>
                <c:pt idx="1041">
                  <c:v>1391</c:v>
                </c:pt>
                <c:pt idx="1042">
                  <c:v>1392</c:v>
                </c:pt>
                <c:pt idx="1043">
                  <c:v>1393</c:v>
                </c:pt>
                <c:pt idx="1044">
                  <c:v>1394</c:v>
                </c:pt>
                <c:pt idx="1045">
                  <c:v>1395</c:v>
                </c:pt>
                <c:pt idx="1046">
                  <c:v>1396</c:v>
                </c:pt>
                <c:pt idx="1047">
                  <c:v>1397</c:v>
                </c:pt>
                <c:pt idx="1048">
                  <c:v>1398</c:v>
                </c:pt>
                <c:pt idx="1049">
                  <c:v>1399</c:v>
                </c:pt>
                <c:pt idx="1050">
                  <c:v>1400</c:v>
                </c:pt>
                <c:pt idx="1051">
                  <c:v>1401</c:v>
                </c:pt>
                <c:pt idx="1052">
                  <c:v>1402</c:v>
                </c:pt>
                <c:pt idx="1053">
                  <c:v>1403</c:v>
                </c:pt>
                <c:pt idx="1054">
                  <c:v>1404</c:v>
                </c:pt>
                <c:pt idx="1055">
                  <c:v>1405</c:v>
                </c:pt>
                <c:pt idx="1056">
                  <c:v>1406</c:v>
                </c:pt>
                <c:pt idx="1057">
                  <c:v>1407</c:v>
                </c:pt>
                <c:pt idx="1058">
                  <c:v>1408</c:v>
                </c:pt>
                <c:pt idx="1059">
                  <c:v>1409</c:v>
                </c:pt>
                <c:pt idx="1060">
                  <c:v>1410</c:v>
                </c:pt>
                <c:pt idx="1061">
                  <c:v>1411</c:v>
                </c:pt>
                <c:pt idx="1062">
                  <c:v>1412</c:v>
                </c:pt>
                <c:pt idx="1063">
                  <c:v>1413</c:v>
                </c:pt>
                <c:pt idx="1064">
                  <c:v>1414</c:v>
                </c:pt>
                <c:pt idx="1065">
                  <c:v>1415</c:v>
                </c:pt>
                <c:pt idx="1066">
                  <c:v>1416</c:v>
                </c:pt>
                <c:pt idx="1067">
                  <c:v>1417</c:v>
                </c:pt>
                <c:pt idx="1068">
                  <c:v>1418</c:v>
                </c:pt>
                <c:pt idx="1069">
                  <c:v>1419</c:v>
                </c:pt>
                <c:pt idx="1070">
                  <c:v>1420</c:v>
                </c:pt>
                <c:pt idx="1071">
                  <c:v>1421</c:v>
                </c:pt>
                <c:pt idx="1072">
                  <c:v>1422</c:v>
                </c:pt>
                <c:pt idx="1073">
                  <c:v>1423</c:v>
                </c:pt>
                <c:pt idx="1074">
                  <c:v>1424</c:v>
                </c:pt>
                <c:pt idx="1075">
                  <c:v>1425</c:v>
                </c:pt>
                <c:pt idx="1076">
                  <c:v>1426</c:v>
                </c:pt>
                <c:pt idx="1077">
                  <c:v>1427</c:v>
                </c:pt>
                <c:pt idx="1078">
                  <c:v>1428</c:v>
                </c:pt>
                <c:pt idx="1079">
                  <c:v>1429</c:v>
                </c:pt>
                <c:pt idx="1080">
                  <c:v>1430</c:v>
                </c:pt>
                <c:pt idx="1081">
                  <c:v>1431</c:v>
                </c:pt>
                <c:pt idx="1082">
                  <c:v>1432</c:v>
                </c:pt>
                <c:pt idx="1083">
                  <c:v>1433</c:v>
                </c:pt>
                <c:pt idx="1084">
                  <c:v>1434</c:v>
                </c:pt>
                <c:pt idx="1085">
                  <c:v>1435</c:v>
                </c:pt>
                <c:pt idx="1086">
                  <c:v>1436</c:v>
                </c:pt>
                <c:pt idx="1087">
                  <c:v>1437</c:v>
                </c:pt>
                <c:pt idx="1088">
                  <c:v>1438</c:v>
                </c:pt>
                <c:pt idx="1089">
                  <c:v>1439</c:v>
                </c:pt>
                <c:pt idx="1090">
                  <c:v>1440</c:v>
                </c:pt>
                <c:pt idx="1091">
                  <c:v>1441</c:v>
                </c:pt>
                <c:pt idx="1092">
                  <c:v>1442</c:v>
                </c:pt>
                <c:pt idx="1093">
                  <c:v>1443</c:v>
                </c:pt>
                <c:pt idx="1094">
                  <c:v>1444</c:v>
                </c:pt>
                <c:pt idx="1095">
                  <c:v>1445</c:v>
                </c:pt>
                <c:pt idx="1096">
                  <c:v>1446</c:v>
                </c:pt>
                <c:pt idx="1097">
                  <c:v>1447</c:v>
                </c:pt>
                <c:pt idx="1098">
                  <c:v>1448</c:v>
                </c:pt>
                <c:pt idx="1099">
                  <c:v>1449</c:v>
                </c:pt>
                <c:pt idx="1100">
                  <c:v>1450</c:v>
                </c:pt>
                <c:pt idx="1101">
                  <c:v>1451</c:v>
                </c:pt>
                <c:pt idx="1102">
                  <c:v>1452</c:v>
                </c:pt>
                <c:pt idx="1103">
                  <c:v>1453</c:v>
                </c:pt>
                <c:pt idx="1104">
                  <c:v>1454</c:v>
                </c:pt>
                <c:pt idx="1105">
                  <c:v>1455</c:v>
                </c:pt>
                <c:pt idx="1106">
                  <c:v>1456</c:v>
                </c:pt>
                <c:pt idx="1107">
                  <c:v>1457</c:v>
                </c:pt>
                <c:pt idx="1108">
                  <c:v>1458</c:v>
                </c:pt>
                <c:pt idx="1109">
                  <c:v>1459</c:v>
                </c:pt>
                <c:pt idx="1110">
                  <c:v>1460</c:v>
                </c:pt>
                <c:pt idx="1111">
                  <c:v>1461</c:v>
                </c:pt>
                <c:pt idx="1112">
                  <c:v>1462</c:v>
                </c:pt>
                <c:pt idx="1113">
                  <c:v>1463</c:v>
                </c:pt>
                <c:pt idx="1114">
                  <c:v>1464</c:v>
                </c:pt>
                <c:pt idx="1115">
                  <c:v>1465</c:v>
                </c:pt>
                <c:pt idx="1116">
                  <c:v>1466</c:v>
                </c:pt>
                <c:pt idx="1117">
                  <c:v>1467</c:v>
                </c:pt>
                <c:pt idx="1118">
                  <c:v>1468</c:v>
                </c:pt>
                <c:pt idx="1119">
                  <c:v>1469</c:v>
                </c:pt>
                <c:pt idx="1120">
                  <c:v>1470</c:v>
                </c:pt>
                <c:pt idx="1121">
                  <c:v>1471</c:v>
                </c:pt>
                <c:pt idx="1122">
                  <c:v>1472</c:v>
                </c:pt>
                <c:pt idx="1123">
                  <c:v>1473</c:v>
                </c:pt>
                <c:pt idx="1124">
                  <c:v>1474</c:v>
                </c:pt>
                <c:pt idx="1125">
                  <c:v>1475</c:v>
                </c:pt>
                <c:pt idx="1126">
                  <c:v>1476</c:v>
                </c:pt>
                <c:pt idx="1127">
                  <c:v>1477</c:v>
                </c:pt>
                <c:pt idx="1128">
                  <c:v>1478</c:v>
                </c:pt>
                <c:pt idx="1129">
                  <c:v>1479</c:v>
                </c:pt>
                <c:pt idx="1130">
                  <c:v>1480</c:v>
                </c:pt>
                <c:pt idx="1131">
                  <c:v>1481</c:v>
                </c:pt>
                <c:pt idx="1132">
                  <c:v>1482</c:v>
                </c:pt>
                <c:pt idx="1133">
                  <c:v>1483</c:v>
                </c:pt>
                <c:pt idx="1134">
                  <c:v>1484</c:v>
                </c:pt>
                <c:pt idx="1135">
                  <c:v>1485</c:v>
                </c:pt>
                <c:pt idx="1136">
                  <c:v>1486</c:v>
                </c:pt>
                <c:pt idx="1137">
                  <c:v>1487</c:v>
                </c:pt>
                <c:pt idx="1138">
                  <c:v>1488</c:v>
                </c:pt>
                <c:pt idx="1139">
                  <c:v>1489</c:v>
                </c:pt>
                <c:pt idx="1140">
                  <c:v>1490</c:v>
                </c:pt>
                <c:pt idx="1141">
                  <c:v>1491</c:v>
                </c:pt>
                <c:pt idx="1142">
                  <c:v>1492</c:v>
                </c:pt>
                <c:pt idx="1143">
                  <c:v>1493</c:v>
                </c:pt>
                <c:pt idx="1144">
                  <c:v>1494</c:v>
                </c:pt>
                <c:pt idx="1145">
                  <c:v>1495</c:v>
                </c:pt>
                <c:pt idx="1146">
                  <c:v>1496</c:v>
                </c:pt>
                <c:pt idx="1147">
                  <c:v>1497</c:v>
                </c:pt>
                <c:pt idx="1148">
                  <c:v>1498</c:v>
                </c:pt>
                <c:pt idx="1149">
                  <c:v>1499</c:v>
                </c:pt>
                <c:pt idx="1150">
                  <c:v>1500</c:v>
                </c:pt>
                <c:pt idx="1151">
                  <c:v>1501</c:v>
                </c:pt>
                <c:pt idx="1152">
                  <c:v>1502</c:v>
                </c:pt>
                <c:pt idx="1153">
                  <c:v>1503</c:v>
                </c:pt>
                <c:pt idx="1154">
                  <c:v>1504</c:v>
                </c:pt>
                <c:pt idx="1155">
                  <c:v>1505</c:v>
                </c:pt>
                <c:pt idx="1156">
                  <c:v>1506</c:v>
                </c:pt>
                <c:pt idx="1157">
                  <c:v>1507</c:v>
                </c:pt>
                <c:pt idx="1158">
                  <c:v>1508</c:v>
                </c:pt>
                <c:pt idx="1159">
                  <c:v>1509</c:v>
                </c:pt>
                <c:pt idx="1160">
                  <c:v>1510</c:v>
                </c:pt>
                <c:pt idx="1161">
                  <c:v>1511</c:v>
                </c:pt>
                <c:pt idx="1162">
                  <c:v>1512</c:v>
                </c:pt>
                <c:pt idx="1163">
                  <c:v>1513</c:v>
                </c:pt>
                <c:pt idx="1164">
                  <c:v>1514</c:v>
                </c:pt>
                <c:pt idx="1165">
                  <c:v>1515</c:v>
                </c:pt>
                <c:pt idx="1166">
                  <c:v>1516</c:v>
                </c:pt>
                <c:pt idx="1167">
                  <c:v>1517</c:v>
                </c:pt>
                <c:pt idx="1168">
                  <c:v>1518</c:v>
                </c:pt>
                <c:pt idx="1169">
                  <c:v>1519</c:v>
                </c:pt>
                <c:pt idx="1170">
                  <c:v>1520</c:v>
                </c:pt>
                <c:pt idx="1171">
                  <c:v>1521</c:v>
                </c:pt>
                <c:pt idx="1172">
                  <c:v>1522</c:v>
                </c:pt>
                <c:pt idx="1173">
                  <c:v>1523</c:v>
                </c:pt>
                <c:pt idx="1174">
                  <c:v>1524</c:v>
                </c:pt>
                <c:pt idx="1175">
                  <c:v>1525</c:v>
                </c:pt>
                <c:pt idx="1176">
                  <c:v>1526</c:v>
                </c:pt>
                <c:pt idx="1177">
                  <c:v>1527</c:v>
                </c:pt>
                <c:pt idx="1178">
                  <c:v>1528</c:v>
                </c:pt>
                <c:pt idx="1179">
                  <c:v>1529</c:v>
                </c:pt>
                <c:pt idx="1180">
                  <c:v>1530</c:v>
                </c:pt>
                <c:pt idx="1181">
                  <c:v>1531</c:v>
                </c:pt>
                <c:pt idx="1182">
                  <c:v>1532</c:v>
                </c:pt>
                <c:pt idx="1183">
                  <c:v>1533</c:v>
                </c:pt>
                <c:pt idx="1184">
                  <c:v>1534</c:v>
                </c:pt>
                <c:pt idx="1185">
                  <c:v>1535</c:v>
                </c:pt>
                <c:pt idx="1186">
                  <c:v>1536</c:v>
                </c:pt>
                <c:pt idx="1187">
                  <c:v>1537</c:v>
                </c:pt>
                <c:pt idx="1188">
                  <c:v>1538</c:v>
                </c:pt>
                <c:pt idx="1189">
                  <c:v>1539</c:v>
                </c:pt>
                <c:pt idx="1190">
                  <c:v>1540</c:v>
                </c:pt>
                <c:pt idx="1191">
                  <c:v>1541</c:v>
                </c:pt>
                <c:pt idx="1192">
                  <c:v>1542</c:v>
                </c:pt>
                <c:pt idx="1193">
                  <c:v>1543</c:v>
                </c:pt>
                <c:pt idx="1194">
                  <c:v>1544</c:v>
                </c:pt>
                <c:pt idx="1195">
                  <c:v>1545</c:v>
                </c:pt>
                <c:pt idx="1196">
                  <c:v>1546</c:v>
                </c:pt>
                <c:pt idx="1197">
                  <c:v>1547</c:v>
                </c:pt>
                <c:pt idx="1198">
                  <c:v>1548</c:v>
                </c:pt>
                <c:pt idx="1199">
                  <c:v>1549</c:v>
                </c:pt>
                <c:pt idx="1200">
                  <c:v>1550</c:v>
                </c:pt>
                <c:pt idx="1201">
                  <c:v>1551</c:v>
                </c:pt>
                <c:pt idx="1202">
                  <c:v>1552</c:v>
                </c:pt>
                <c:pt idx="1203">
                  <c:v>1553</c:v>
                </c:pt>
                <c:pt idx="1204">
                  <c:v>1554</c:v>
                </c:pt>
                <c:pt idx="1205">
                  <c:v>1555</c:v>
                </c:pt>
                <c:pt idx="1206">
                  <c:v>1556</c:v>
                </c:pt>
                <c:pt idx="1207">
                  <c:v>1557</c:v>
                </c:pt>
                <c:pt idx="1208">
                  <c:v>1558</c:v>
                </c:pt>
                <c:pt idx="1209">
                  <c:v>1559</c:v>
                </c:pt>
                <c:pt idx="1210">
                  <c:v>1560</c:v>
                </c:pt>
                <c:pt idx="1211">
                  <c:v>1561</c:v>
                </c:pt>
                <c:pt idx="1212">
                  <c:v>1562</c:v>
                </c:pt>
                <c:pt idx="1213">
                  <c:v>1563</c:v>
                </c:pt>
                <c:pt idx="1214">
                  <c:v>1564</c:v>
                </c:pt>
                <c:pt idx="1215">
                  <c:v>1565</c:v>
                </c:pt>
                <c:pt idx="1216">
                  <c:v>1566</c:v>
                </c:pt>
                <c:pt idx="1217">
                  <c:v>1567</c:v>
                </c:pt>
                <c:pt idx="1218">
                  <c:v>1568</c:v>
                </c:pt>
                <c:pt idx="1219">
                  <c:v>1569</c:v>
                </c:pt>
                <c:pt idx="1220">
                  <c:v>1570</c:v>
                </c:pt>
                <c:pt idx="1221">
                  <c:v>1571</c:v>
                </c:pt>
                <c:pt idx="1222">
                  <c:v>1572</c:v>
                </c:pt>
                <c:pt idx="1223">
                  <c:v>1573</c:v>
                </c:pt>
                <c:pt idx="1224">
                  <c:v>1574</c:v>
                </c:pt>
                <c:pt idx="1225">
                  <c:v>1575</c:v>
                </c:pt>
                <c:pt idx="1226">
                  <c:v>1576</c:v>
                </c:pt>
                <c:pt idx="1227">
                  <c:v>1577</c:v>
                </c:pt>
                <c:pt idx="1228">
                  <c:v>1578</c:v>
                </c:pt>
                <c:pt idx="1229">
                  <c:v>1579</c:v>
                </c:pt>
                <c:pt idx="1230">
                  <c:v>1580</c:v>
                </c:pt>
                <c:pt idx="1231">
                  <c:v>1581</c:v>
                </c:pt>
                <c:pt idx="1232">
                  <c:v>1582</c:v>
                </c:pt>
                <c:pt idx="1233">
                  <c:v>1583</c:v>
                </c:pt>
                <c:pt idx="1234">
                  <c:v>1584</c:v>
                </c:pt>
                <c:pt idx="1235">
                  <c:v>1585</c:v>
                </c:pt>
                <c:pt idx="1236">
                  <c:v>1586</c:v>
                </c:pt>
                <c:pt idx="1237">
                  <c:v>1587</c:v>
                </c:pt>
                <c:pt idx="1238">
                  <c:v>1588</c:v>
                </c:pt>
                <c:pt idx="1239">
                  <c:v>1589</c:v>
                </c:pt>
                <c:pt idx="1240">
                  <c:v>1590</c:v>
                </c:pt>
                <c:pt idx="1241">
                  <c:v>1591</c:v>
                </c:pt>
                <c:pt idx="1242">
                  <c:v>1592</c:v>
                </c:pt>
                <c:pt idx="1243">
                  <c:v>1593</c:v>
                </c:pt>
                <c:pt idx="1244">
                  <c:v>1594</c:v>
                </c:pt>
                <c:pt idx="1245">
                  <c:v>1595</c:v>
                </c:pt>
                <c:pt idx="1246">
                  <c:v>1596</c:v>
                </c:pt>
                <c:pt idx="1247">
                  <c:v>1597</c:v>
                </c:pt>
                <c:pt idx="1248">
                  <c:v>1598</c:v>
                </c:pt>
                <c:pt idx="1249">
                  <c:v>1599</c:v>
                </c:pt>
                <c:pt idx="1250">
                  <c:v>1600</c:v>
                </c:pt>
                <c:pt idx="1251">
                  <c:v>1601</c:v>
                </c:pt>
                <c:pt idx="1252">
                  <c:v>1602</c:v>
                </c:pt>
                <c:pt idx="1253">
                  <c:v>1603</c:v>
                </c:pt>
                <c:pt idx="1254">
                  <c:v>1604</c:v>
                </c:pt>
                <c:pt idx="1255">
                  <c:v>1605</c:v>
                </c:pt>
                <c:pt idx="1256">
                  <c:v>1606</c:v>
                </c:pt>
                <c:pt idx="1257">
                  <c:v>1607</c:v>
                </c:pt>
                <c:pt idx="1258">
                  <c:v>1608</c:v>
                </c:pt>
                <c:pt idx="1259">
                  <c:v>1609</c:v>
                </c:pt>
                <c:pt idx="1260">
                  <c:v>1610</c:v>
                </c:pt>
                <c:pt idx="1261">
                  <c:v>1611</c:v>
                </c:pt>
                <c:pt idx="1262">
                  <c:v>1612</c:v>
                </c:pt>
                <c:pt idx="1263">
                  <c:v>1613</c:v>
                </c:pt>
                <c:pt idx="1264">
                  <c:v>1614</c:v>
                </c:pt>
                <c:pt idx="1265">
                  <c:v>1615</c:v>
                </c:pt>
                <c:pt idx="1266">
                  <c:v>1616</c:v>
                </c:pt>
                <c:pt idx="1267">
                  <c:v>1617</c:v>
                </c:pt>
                <c:pt idx="1268">
                  <c:v>1618</c:v>
                </c:pt>
                <c:pt idx="1269">
                  <c:v>1619</c:v>
                </c:pt>
                <c:pt idx="1270">
                  <c:v>1620</c:v>
                </c:pt>
                <c:pt idx="1271">
                  <c:v>1621</c:v>
                </c:pt>
                <c:pt idx="1272">
                  <c:v>1622</c:v>
                </c:pt>
                <c:pt idx="1273">
                  <c:v>1623</c:v>
                </c:pt>
                <c:pt idx="1274">
                  <c:v>1624</c:v>
                </c:pt>
                <c:pt idx="1275">
                  <c:v>1625</c:v>
                </c:pt>
                <c:pt idx="1276">
                  <c:v>1626</c:v>
                </c:pt>
                <c:pt idx="1277">
                  <c:v>1627</c:v>
                </c:pt>
                <c:pt idx="1278">
                  <c:v>1628</c:v>
                </c:pt>
                <c:pt idx="1279">
                  <c:v>1629</c:v>
                </c:pt>
                <c:pt idx="1280">
                  <c:v>1630</c:v>
                </c:pt>
                <c:pt idx="1281">
                  <c:v>1631</c:v>
                </c:pt>
                <c:pt idx="1282">
                  <c:v>1632</c:v>
                </c:pt>
                <c:pt idx="1283">
                  <c:v>1633</c:v>
                </c:pt>
                <c:pt idx="1284">
                  <c:v>1634</c:v>
                </c:pt>
                <c:pt idx="1285">
                  <c:v>1635</c:v>
                </c:pt>
                <c:pt idx="1286">
                  <c:v>1636</c:v>
                </c:pt>
                <c:pt idx="1287">
                  <c:v>1637</c:v>
                </c:pt>
                <c:pt idx="1288">
                  <c:v>1638</c:v>
                </c:pt>
                <c:pt idx="1289">
                  <c:v>1639</c:v>
                </c:pt>
                <c:pt idx="1290">
                  <c:v>1640</c:v>
                </c:pt>
                <c:pt idx="1291">
                  <c:v>1641</c:v>
                </c:pt>
                <c:pt idx="1292">
                  <c:v>1642</c:v>
                </c:pt>
                <c:pt idx="1293">
                  <c:v>1643</c:v>
                </c:pt>
                <c:pt idx="1294">
                  <c:v>1644</c:v>
                </c:pt>
                <c:pt idx="1295">
                  <c:v>1645</c:v>
                </c:pt>
                <c:pt idx="1296">
                  <c:v>1646</c:v>
                </c:pt>
                <c:pt idx="1297">
                  <c:v>1647</c:v>
                </c:pt>
                <c:pt idx="1298">
                  <c:v>1648</c:v>
                </c:pt>
                <c:pt idx="1299">
                  <c:v>1649</c:v>
                </c:pt>
                <c:pt idx="1300">
                  <c:v>1650</c:v>
                </c:pt>
                <c:pt idx="1301">
                  <c:v>1651</c:v>
                </c:pt>
                <c:pt idx="1302">
                  <c:v>1652</c:v>
                </c:pt>
                <c:pt idx="1303">
                  <c:v>1653</c:v>
                </c:pt>
                <c:pt idx="1304">
                  <c:v>1654</c:v>
                </c:pt>
                <c:pt idx="1305">
                  <c:v>1655</c:v>
                </c:pt>
                <c:pt idx="1306">
                  <c:v>1656</c:v>
                </c:pt>
                <c:pt idx="1307">
                  <c:v>1657</c:v>
                </c:pt>
                <c:pt idx="1308">
                  <c:v>1658</c:v>
                </c:pt>
                <c:pt idx="1309">
                  <c:v>1659</c:v>
                </c:pt>
                <c:pt idx="1310">
                  <c:v>1660</c:v>
                </c:pt>
                <c:pt idx="1311">
                  <c:v>1661</c:v>
                </c:pt>
                <c:pt idx="1312">
                  <c:v>1662</c:v>
                </c:pt>
                <c:pt idx="1313">
                  <c:v>1663</c:v>
                </c:pt>
                <c:pt idx="1314">
                  <c:v>1664</c:v>
                </c:pt>
                <c:pt idx="1315">
                  <c:v>1665</c:v>
                </c:pt>
                <c:pt idx="1316">
                  <c:v>1666</c:v>
                </c:pt>
                <c:pt idx="1317">
                  <c:v>1667</c:v>
                </c:pt>
                <c:pt idx="1318">
                  <c:v>1668</c:v>
                </c:pt>
                <c:pt idx="1319">
                  <c:v>1669</c:v>
                </c:pt>
                <c:pt idx="1320">
                  <c:v>1670</c:v>
                </c:pt>
                <c:pt idx="1321">
                  <c:v>1671</c:v>
                </c:pt>
                <c:pt idx="1322">
                  <c:v>1672</c:v>
                </c:pt>
                <c:pt idx="1323">
                  <c:v>1673</c:v>
                </c:pt>
                <c:pt idx="1324">
                  <c:v>1674</c:v>
                </c:pt>
                <c:pt idx="1325">
                  <c:v>1675</c:v>
                </c:pt>
                <c:pt idx="1326">
                  <c:v>1676</c:v>
                </c:pt>
                <c:pt idx="1327">
                  <c:v>1677</c:v>
                </c:pt>
                <c:pt idx="1328">
                  <c:v>1678</c:v>
                </c:pt>
                <c:pt idx="1329">
                  <c:v>1679</c:v>
                </c:pt>
                <c:pt idx="1330">
                  <c:v>1680</c:v>
                </c:pt>
                <c:pt idx="1331">
                  <c:v>1681</c:v>
                </c:pt>
                <c:pt idx="1332">
                  <c:v>1682</c:v>
                </c:pt>
                <c:pt idx="1333">
                  <c:v>1683</c:v>
                </c:pt>
                <c:pt idx="1334">
                  <c:v>1684</c:v>
                </c:pt>
                <c:pt idx="1335">
                  <c:v>1685</c:v>
                </c:pt>
                <c:pt idx="1336">
                  <c:v>1686</c:v>
                </c:pt>
                <c:pt idx="1337">
                  <c:v>1687</c:v>
                </c:pt>
                <c:pt idx="1338">
                  <c:v>1688</c:v>
                </c:pt>
                <c:pt idx="1339">
                  <c:v>1689</c:v>
                </c:pt>
                <c:pt idx="1340">
                  <c:v>1690</c:v>
                </c:pt>
                <c:pt idx="1341">
                  <c:v>1691</c:v>
                </c:pt>
                <c:pt idx="1342">
                  <c:v>1692</c:v>
                </c:pt>
                <c:pt idx="1343">
                  <c:v>1693</c:v>
                </c:pt>
                <c:pt idx="1344">
                  <c:v>1694</c:v>
                </c:pt>
                <c:pt idx="1345">
                  <c:v>1695</c:v>
                </c:pt>
                <c:pt idx="1346">
                  <c:v>1696</c:v>
                </c:pt>
                <c:pt idx="1347">
                  <c:v>1697</c:v>
                </c:pt>
                <c:pt idx="1348">
                  <c:v>1698</c:v>
                </c:pt>
                <c:pt idx="1349">
                  <c:v>1699</c:v>
                </c:pt>
                <c:pt idx="1350">
                  <c:v>1700</c:v>
                </c:pt>
                <c:pt idx="1351">
                  <c:v>1701</c:v>
                </c:pt>
                <c:pt idx="1352">
                  <c:v>1702</c:v>
                </c:pt>
                <c:pt idx="1353">
                  <c:v>1703</c:v>
                </c:pt>
                <c:pt idx="1354">
                  <c:v>1704</c:v>
                </c:pt>
                <c:pt idx="1355">
                  <c:v>1705</c:v>
                </c:pt>
                <c:pt idx="1356">
                  <c:v>1706</c:v>
                </c:pt>
                <c:pt idx="1357">
                  <c:v>1707</c:v>
                </c:pt>
                <c:pt idx="1358">
                  <c:v>1708</c:v>
                </c:pt>
                <c:pt idx="1359">
                  <c:v>1709</c:v>
                </c:pt>
                <c:pt idx="1360">
                  <c:v>1710</c:v>
                </c:pt>
                <c:pt idx="1361">
                  <c:v>1711</c:v>
                </c:pt>
                <c:pt idx="1362">
                  <c:v>1712</c:v>
                </c:pt>
                <c:pt idx="1363">
                  <c:v>1713</c:v>
                </c:pt>
                <c:pt idx="1364">
                  <c:v>1714</c:v>
                </c:pt>
                <c:pt idx="1365">
                  <c:v>1715</c:v>
                </c:pt>
                <c:pt idx="1366">
                  <c:v>1716</c:v>
                </c:pt>
                <c:pt idx="1367">
                  <c:v>1717</c:v>
                </c:pt>
                <c:pt idx="1368">
                  <c:v>1718</c:v>
                </c:pt>
                <c:pt idx="1369">
                  <c:v>1719</c:v>
                </c:pt>
                <c:pt idx="1370">
                  <c:v>1720</c:v>
                </c:pt>
                <c:pt idx="1371">
                  <c:v>1721</c:v>
                </c:pt>
                <c:pt idx="1372">
                  <c:v>1722</c:v>
                </c:pt>
                <c:pt idx="1373">
                  <c:v>1723</c:v>
                </c:pt>
                <c:pt idx="1374">
                  <c:v>1724</c:v>
                </c:pt>
                <c:pt idx="1375">
                  <c:v>1725</c:v>
                </c:pt>
                <c:pt idx="1376">
                  <c:v>1726</c:v>
                </c:pt>
                <c:pt idx="1377">
                  <c:v>1727</c:v>
                </c:pt>
                <c:pt idx="1378">
                  <c:v>1728</c:v>
                </c:pt>
                <c:pt idx="1379">
                  <c:v>1729</c:v>
                </c:pt>
                <c:pt idx="1380">
                  <c:v>1730</c:v>
                </c:pt>
                <c:pt idx="1381">
                  <c:v>1731</c:v>
                </c:pt>
                <c:pt idx="1382">
                  <c:v>1732</c:v>
                </c:pt>
                <c:pt idx="1383">
                  <c:v>1733</c:v>
                </c:pt>
                <c:pt idx="1384">
                  <c:v>1734</c:v>
                </c:pt>
                <c:pt idx="1385">
                  <c:v>1735</c:v>
                </c:pt>
                <c:pt idx="1386">
                  <c:v>1736</c:v>
                </c:pt>
                <c:pt idx="1387">
                  <c:v>1737</c:v>
                </c:pt>
                <c:pt idx="1388">
                  <c:v>1738</c:v>
                </c:pt>
                <c:pt idx="1389">
                  <c:v>1739</c:v>
                </c:pt>
                <c:pt idx="1390">
                  <c:v>1740</c:v>
                </c:pt>
                <c:pt idx="1391">
                  <c:v>1741</c:v>
                </c:pt>
                <c:pt idx="1392">
                  <c:v>1742</c:v>
                </c:pt>
                <c:pt idx="1393">
                  <c:v>1743</c:v>
                </c:pt>
                <c:pt idx="1394">
                  <c:v>1744</c:v>
                </c:pt>
                <c:pt idx="1395">
                  <c:v>1745</c:v>
                </c:pt>
                <c:pt idx="1396">
                  <c:v>1746</c:v>
                </c:pt>
                <c:pt idx="1397">
                  <c:v>1747</c:v>
                </c:pt>
                <c:pt idx="1398">
                  <c:v>1748</c:v>
                </c:pt>
                <c:pt idx="1399">
                  <c:v>1749</c:v>
                </c:pt>
                <c:pt idx="1400">
                  <c:v>1750</c:v>
                </c:pt>
                <c:pt idx="1401">
                  <c:v>1751</c:v>
                </c:pt>
                <c:pt idx="1402">
                  <c:v>1752</c:v>
                </c:pt>
                <c:pt idx="1403">
                  <c:v>1753</c:v>
                </c:pt>
                <c:pt idx="1404">
                  <c:v>1754</c:v>
                </c:pt>
                <c:pt idx="1405">
                  <c:v>1755</c:v>
                </c:pt>
                <c:pt idx="1406">
                  <c:v>1756</c:v>
                </c:pt>
                <c:pt idx="1407">
                  <c:v>1757</c:v>
                </c:pt>
                <c:pt idx="1408">
                  <c:v>1758</c:v>
                </c:pt>
                <c:pt idx="1409">
                  <c:v>1759</c:v>
                </c:pt>
                <c:pt idx="1410">
                  <c:v>1760</c:v>
                </c:pt>
                <c:pt idx="1411">
                  <c:v>1761</c:v>
                </c:pt>
                <c:pt idx="1412">
                  <c:v>1762</c:v>
                </c:pt>
                <c:pt idx="1413">
                  <c:v>1763</c:v>
                </c:pt>
                <c:pt idx="1414">
                  <c:v>1764</c:v>
                </c:pt>
                <c:pt idx="1415">
                  <c:v>1765</c:v>
                </c:pt>
                <c:pt idx="1416">
                  <c:v>1766</c:v>
                </c:pt>
                <c:pt idx="1417">
                  <c:v>1767</c:v>
                </c:pt>
                <c:pt idx="1418">
                  <c:v>1768</c:v>
                </c:pt>
                <c:pt idx="1419">
                  <c:v>1769</c:v>
                </c:pt>
                <c:pt idx="1420">
                  <c:v>1770</c:v>
                </c:pt>
                <c:pt idx="1421">
                  <c:v>1771</c:v>
                </c:pt>
                <c:pt idx="1422">
                  <c:v>1772</c:v>
                </c:pt>
                <c:pt idx="1423">
                  <c:v>1773</c:v>
                </c:pt>
                <c:pt idx="1424">
                  <c:v>1774</c:v>
                </c:pt>
                <c:pt idx="1425">
                  <c:v>1775</c:v>
                </c:pt>
                <c:pt idx="1426">
                  <c:v>1776</c:v>
                </c:pt>
                <c:pt idx="1427">
                  <c:v>1777</c:v>
                </c:pt>
                <c:pt idx="1428">
                  <c:v>1778</c:v>
                </c:pt>
                <c:pt idx="1429">
                  <c:v>1779</c:v>
                </c:pt>
                <c:pt idx="1430">
                  <c:v>1780</c:v>
                </c:pt>
                <c:pt idx="1431">
                  <c:v>1781</c:v>
                </c:pt>
                <c:pt idx="1432">
                  <c:v>1782</c:v>
                </c:pt>
                <c:pt idx="1433">
                  <c:v>1783</c:v>
                </c:pt>
                <c:pt idx="1434">
                  <c:v>1784</c:v>
                </c:pt>
                <c:pt idx="1435">
                  <c:v>1785</c:v>
                </c:pt>
                <c:pt idx="1436">
                  <c:v>1786</c:v>
                </c:pt>
                <c:pt idx="1437">
                  <c:v>1787</c:v>
                </c:pt>
                <c:pt idx="1438">
                  <c:v>1788</c:v>
                </c:pt>
                <c:pt idx="1439">
                  <c:v>1789</c:v>
                </c:pt>
                <c:pt idx="1440">
                  <c:v>1790</c:v>
                </c:pt>
                <c:pt idx="1441">
                  <c:v>1791</c:v>
                </c:pt>
                <c:pt idx="1442">
                  <c:v>1792</c:v>
                </c:pt>
                <c:pt idx="1443">
                  <c:v>1793</c:v>
                </c:pt>
                <c:pt idx="1444">
                  <c:v>1794</c:v>
                </c:pt>
                <c:pt idx="1445">
                  <c:v>1795</c:v>
                </c:pt>
                <c:pt idx="1446">
                  <c:v>1796</c:v>
                </c:pt>
                <c:pt idx="1447">
                  <c:v>1797</c:v>
                </c:pt>
                <c:pt idx="1448">
                  <c:v>1798</c:v>
                </c:pt>
                <c:pt idx="1449">
                  <c:v>1799</c:v>
                </c:pt>
                <c:pt idx="1450">
                  <c:v>1800</c:v>
                </c:pt>
                <c:pt idx="1451">
                  <c:v>1801</c:v>
                </c:pt>
                <c:pt idx="1452">
                  <c:v>1802</c:v>
                </c:pt>
                <c:pt idx="1453">
                  <c:v>1803</c:v>
                </c:pt>
                <c:pt idx="1454">
                  <c:v>1804</c:v>
                </c:pt>
                <c:pt idx="1455">
                  <c:v>1805</c:v>
                </c:pt>
                <c:pt idx="1456">
                  <c:v>1806</c:v>
                </c:pt>
                <c:pt idx="1457">
                  <c:v>1807</c:v>
                </c:pt>
                <c:pt idx="1458">
                  <c:v>1808</c:v>
                </c:pt>
                <c:pt idx="1459">
                  <c:v>1809</c:v>
                </c:pt>
                <c:pt idx="1460">
                  <c:v>1810</c:v>
                </c:pt>
                <c:pt idx="1461">
                  <c:v>1811</c:v>
                </c:pt>
                <c:pt idx="1462">
                  <c:v>1812</c:v>
                </c:pt>
                <c:pt idx="1463">
                  <c:v>1813</c:v>
                </c:pt>
                <c:pt idx="1464">
                  <c:v>1814</c:v>
                </c:pt>
                <c:pt idx="1465">
                  <c:v>1815</c:v>
                </c:pt>
                <c:pt idx="1466">
                  <c:v>1816</c:v>
                </c:pt>
                <c:pt idx="1467">
                  <c:v>1817</c:v>
                </c:pt>
                <c:pt idx="1468">
                  <c:v>1818</c:v>
                </c:pt>
                <c:pt idx="1469">
                  <c:v>1819</c:v>
                </c:pt>
                <c:pt idx="1470">
                  <c:v>1820</c:v>
                </c:pt>
                <c:pt idx="1471">
                  <c:v>1821</c:v>
                </c:pt>
                <c:pt idx="1472">
                  <c:v>1822</c:v>
                </c:pt>
                <c:pt idx="1473">
                  <c:v>1823</c:v>
                </c:pt>
                <c:pt idx="1474">
                  <c:v>1824</c:v>
                </c:pt>
                <c:pt idx="1475">
                  <c:v>1825</c:v>
                </c:pt>
                <c:pt idx="1476">
                  <c:v>1826</c:v>
                </c:pt>
                <c:pt idx="1477">
                  <c:v>1827</c:v>
                </c:pt>
                <c:pt idx="1478">
                  <c:v>1828</c:v>
                </c:pt>
                <c:pt idx="1479">
                  <c:v>1829</c:v>
                </c:pt>
                <c:pt idx="1480">
                  <c:v>1830</c:v>
                </c:pt>
                <c:pt idx="1481">
                  <c:v>1831</c:v>
                </c:pt>
                <c:pt idx="1482">
                  <c:v>1832</c:v>
                </c:pt>
                <c:pt idx="1483">
                  <c:v>1833</c:v>
                </c:pt>
                <c:pt idx="1484">
                  <c:v>1834</c:v>
                </c:pt>
                <c:pt idx="1485">
                  <c:v>1835</c:v>
                </c:pt>
                <c:pt idx="1486">
                  <c:v>1836</c:v>
                </c:pt>
                <c:pt idx="1487">
                  <c:v>1837</c:v>
                </c:pt>
                <c:pt idx="1488">
                  <c:v>1838</c:v>
                </c:pt>
                <c:pt idx="1489">
                  <c:v>1839</c:v>
                </c:pt>
                <c:pt idx="1490">
                  <c:v>1840</c:v>
                </c:pt>
                <c:pt idx="1491">
                  <c:v>1841</c:v>
                </c:pt>
                <c:pt idx="1492">
                  <c:v>1842</c:v>
                </c:pt>
                <c:pt idx="1493">
                  <c:v>1843</c:v>
                </c:pt>
                <c:pt idx="1494">
                  <c:v>1844</c:v>
                </c:pt>
                <c:pt idx="1495">
                  <c:v>1845</c:v>
                </c:pt>
                <c:pt idx="1496">
                  <c:v>1846</c:v>
                </c:pt>
                <c:pt idx="1497">
                  <c:v>1847</c:v>
                </c:pt>
                <c:pt idx="1498">
                  <c:v>1848</c:v>
                </c:pt>
                <c:pt idx="1499">
                  <c:v>1849</c:v>
                </c:pt>
                <c:pt idx="1500">
                  <c:v>1850</c:v>
                </c:pt>
                <c:pt idx="1501">
                  <c:v>1851</c:v>
                </c:pt>
                <c:pt idx="1502">
                  <c:v>1852</c:v>
                </c:pt>
                <c:pt idx="1503">
                  <c:v>1853</c:v>
                </c:pt>
                <c:pt idx="1504">
                  <c:v>1854</c:v>
                </c:pt>
                <c:pt idx="1505">
                  <c:v>1855</c:v>
                </c:pt>
                <c:pt idx="1506">
                  <c:v>1856</c:v>
                </c:pt>
                <c:pt idx="1507">
                  <c:v>1857</c:v>
                </c:pt>
                <c:pt idx="1508">
                  <c:v>1858</c:v>
                </c:pt>
                <c:pt idx="1509">
                  <c:v>1859</c:v>
                </c:pt>
                <c:pt idx="1510">
                  <c:v>1860</c:v>
                </c:pt>
                <c:pt idx="1511">
                  <c:v>1861</c:v>
                </c:pt>
                <c:pt idx="1512">
                  <c:v>1862</c:v>
                </c:pt>
                <c:pt idx="1513">
                  <c:v>1863</c:v>
                </c:pt>
                <c:pt idx="1514">
                  <c:v>1864</c:v>
                </c:pt>
                <c:pt idx="1515">
                  <c:v>1865</c:v>
                </c:pt>
                <c:pt idx="1516">
                  <c:v>1866</c:v>
                </c:pt>
                <c:pt idx="1517">
                  <c:v>1867</c:v>
                </c:pt>
                <c:pt idx="1518">
                  <c:v>1868</c:v>
                </c:pt>
                <c:pt idx="1519">
                  <c:v>1869</c:v>
                </c:pt>
                <c:pt idx="1520">
                  <c:v>1870</c:v>
                </c:pt>
                <c:pt idx="1521">
                  <c:v>1871</c:v>
                </c:pt>
                <c:pt idx="1522">
                  <c:v>1872</c:v>
                </c:pt>
                <c:pt idx="1523">
                  <c:v>1873</c:v>
                </c:pt>
                <c:pt idx="1524">
                  <c:v>1874</c:v>
                </c:pt>
                <c:pt idx="1525">
                  <c:v>1875</c:v>
                </c:pt>
                <c:pt idx="1526">
                  <c:v>1876</c:v>
                </c:pt>
                <c:pt idx="1527">
                  <c:v>1877</c:v>
                </c:pt>
                <c:pt idx="1528">
                  <c:v>1878</c:v>
                </c:pt>
                <c:pt idx="1529">
                  <c:v>1879</c:v>
                </c:pt>
                <c:pt idx="1530">
                  <c:v>1880</c:v>
                </c:pt>
                <c:pt idx="1531">
                  <c:v>1881</c:v>
                </c:pt>
                <c:pt idx="1532">
                  <c:v>1882</c:v>
                </c:pt>
                <c:pt idx="1533">
                  <c:v>1883</c:v>
                </c:pt>
                <c:pt idx="1534">
                  <c:v>1884</c:v>
                </c:pt>
                <c:pt idx="1535">
                  <c:v>1885</c:v>
                </c:pt>
                <c:pt idx="1536">
                  <c:v>1886</c:v>
                </c:pt>
                <c:pt idx="1537">
                  <c:v>1887</c:v>
                </c:pt>
                <c:pt idx="1538">
                  <c:v>1888</c:v>
                </c:pt>
                <c:pt idx="1539">
                  <c:v>1889</c:v>
                </c:pt>
                <c:pt idx="1540">
                  <c:v>1890</c:v>
                </c:pt>
                <c:pt idx="1541">
                  <c:v>1891</c:v>
                </c:pt>
                <c:pt idx="1542">
                  <c:v>1892</c:v>
                </c:pt>
                <c:pt idx="1543">
                  <c:v>1893</c:v>
                </c:pt>
                <c:pt idx="1544">
                  <c:v>1894</c:v>
                </c:pt>
                <c:pt idx="1545">
                  <c:v>1895</c:v>
                </c:pt>
                <c:pt idx="1546">
                  <c:v>1896</c:v>
                </c:pt>
                <c:pt idx="1547">
                  <c:v>1897</c:v>
                </c:pt>
                <c:pt idx="1548">
                  <c:v>1898</c:v>
                </c:pt>
                <c:pt idx="1549">
                  <c:v>1899</c:v>
                </c:pt>
                <c:pt idx="1550">
                  <c:v>1900</c:v>
                </c:pt>
                <c:pt idx="1551">
                  <c:v>1901</c:v>
                </c:pt>
                <c:pt idx="1552">
                  <c:v>1902</c:v>
                </c:pt>
                <c:pt idx="1553">
                  <c:v>1903</c:v>
                </c:pt>
                <c:pt idx="1554">
                  <c:v>1904</c:v>
                </c:pt>
                <c:pt idx="1555">
                  <c:v>1905</c:v>
                </c:pt>
                <c:pt idx="1556">
                  <c:v>1906</c:v>
                </c:pt>
                <c:pt idx="1557">
                  <c:v>1907</c:v>
                </c:pt>
                <c:pt idx="1558">
                  <c:v>1908</c:v>
                </c:pt>
                <c:pt idx="1559">
                  <c:v>1909</c:v>
                </c:pt>
                <c:pt idx="1560">
                  <c:v>1910</c:v>
                </c:pt>
                <c:pt idx="1561">
                  <c:v>1911</c:v>
                </c:pt>
                <c:pt idx="1562">
                  <c:v>1912</c:v>
                </c:pt>
                <c:pt idx="1563">
                  <c:v>1913</c:v>
                </c:pt>
                <c:pt idx="1564">
                  <c:v>1914</c:v>
                </c:pt>
                <c:pt idx="1565">
                  <c:v>1915</c:v>
                </c:pt>
                <c:pt idx="1566">
                  <c:v>1916</c:v>
                </c:pt>
                <c:pt idx="1567">
                  <c:v>1917</c:v>
                </c:pt>
                <c:pt idx="1568">
                  <c:v>1918</c:v>
                </c:pt>
                <c:pt idx="1569">
                  <c:v>1919</c:v>
                </c:pt>
                <c:pt idx="1570">
                  <c:v>1920</c:v>
                </c:pt>
                <c:pt idx="1571">
                  <c:v>1921</c:v>
                </c:pt>
                <c:pt idx="1572">
                  <c:v>1922</c:v>
                </c:pt>
                <c:pt idx="1573">
                  <c:v>1923</c:v>
                </c:pt>
                <c:pt idx="1574">
                  <c:v>1924</c:v>
                </c:pt>
                <c:pt idx="1575">
                  <c:v>1925</c:v>
                </c:pt>
                <c:pt idx="1576">
                  <c:v>1926</c:v>
                </c:pt>
                <c:pt idx="1577">
                  <c:v>1927</c:v>
                </c:pt>
                <c:pt idx="1578">
                  <c:v>1928</c:v>
                </c:pt>
                <c:pt idx="1579">
                  <c:v>1929</c:v>
                </c:pt>
                <c:pt idx="1580">
                  <c:v>1930</c:v>
                </c:pt>
                <c:pt idx="1581">
                  <c:v>1931</c:v>
                </c:pt>
                <c:pt idx="1582">
                  <c:v>1932</c:v>
                </c:pt>
                <c:pt idx="1583">
                  <c:v>1933</c:v>
                </c:pt>
                <c:pt idx="1584">
                  <c:v>1934</c:v>
                </c:pt>
                <c:pt idx="1585">
                  <c:v>1935</c:v>
                </c:pt>
                <c:pt idx="1586">
                  <c:v>1936</c:v>
                </c:pt>
                <c:pt idx="1587">
                  <c:v>1937</c:v>
                </c:pt>
                <c:pt idx="1588">
                  <c:v>1938</c:v>
                </c:pt>
                <c:pt idx="1589">
                  <c:v>1939</c:v>
                </c:pt>
                <c:pt idx="1590">
                  <c:v>1940</c:v>
                </c:pt>
                <c:pt idx="1591">
                  <c:v>1941</c:v>
                </c:pt>
                <c:pt idx="1592">
                  <c:v>1942</c:v>
                </c:pt>
                <c:pt idx="1593">
                  <c:v>1943</c:v>
                </c:pt>
                <c:pt idx="1594">
                  <c:v>1944</c:v>
                </c:pt>
                <c:pt idx="1595">
                  <c:v>1945</c:v>
                </c:pt>
                <c:pt idx="1596">
                  <c:v>1946</c:v>
                </c:pt>
                <c:pt idx="1597">
                  <c:v>1947</c:v>
                </c:pt>
                <c:pt idx="1598">
                  <c:v>1948</c:v>
                </c:pt>
                <c:pt idx="1599">
                  <c:v>1949</c:v>
                </c:pt>
                <c:pt idx="1600">
                  <c:v>1950</c:v>
                </c:pt>
                <c:pt idx="1601">
                  <c:v>1951</c:v>
                </c:pt>
                <c:pt idx="1602">
                  <c:v>1952</c:v>
                </c:pt>
                <c:pt idx="1603">
                  <c:v>1953</c:v>
                </c:pt>
                <c:pt idx="1604">
                  <c:v>1954</c:v>
                </c:pt>
                <c:pt idx="1605">
                  <c:v>1955</c:v>
                </c:pt>
                <c:pt idx="1606">
                  <c:v>1956</c:v>
                </c:pt>
                <c:pt idx="1607">
                  <c:v>1957</c:v>
                </c:pt>
                <c:pt idx="1608">
                  <c:v>1958</c:v>
                </c:pt>
                <c:pt idx="1609">
                  <c:v>1959</c:v>
                </c:pt>
                <c:pt idx="1610">
                  <c:v>1960</c:v>
                </c:pt>
                <c:pt idx="1611">
                  <c:v>1961</c:v>
                </c:pt>
                <c:pt idx="1612">
                  <c:v>1962</c:v>
                </c:pt>
                <c:pt idx="1613">
                  <c:v>1963</c:v>
                </c:pt>
                <c:pt idx="1614">
                  <c:v>1964</c:v>
                </c:pt>
                <c:pt idx="1615">
                  <c:v>1965</c:v>
                </c:pt>
                <c:pt idx="1616">
                  <c:v>1966</c:v>
                </c:pt>
                <c:pt idx="1617">
                  <c:v>1967</c:v>
                </c:pt>
                <c:pt idx="1618">
                  <c:v>1968</c:v>
                </c:pt>
                <c:pt idx="1619">
                  <c:v>1969</c:v>
                </c:pt>
                <c:pt idx="1620">
                  <c:v>1970</c:v>
                </c:pt>
                <c:pt idx="1621">
                  <c:v>1971</c:v>
                </c:pt>
                <c:pt idx="1622">
                  <c:v>1972</c:v>
                </c:pt>
                <c:pt idx="1623">
                  <c:v>1973</c:v>
                </c:pt>
                <c:pt idx="1624">
                  <c:v>1974</c:v>
                </c:pt>
                <c:pt idx="1625">
                  <c:v>1975</c:v>
                </c:pt>
                <c:pt idx="1626">
                  <c:v>1976</c:v>
                </c:pt>
                <c:pt idx="1627">
                  <c:v>1977</c:v>
                </c:pt>
                <c:pt idx="1628">
                  <c:v>1978</c:v>
                </c:pt>
                <c:pt idx="1629">
                  <c:v>1979</c:v>
                </c:pt>
                <c:pt idx="1630">
                  <c:v>1980</c:v>
                </c:pt>
                <c:pt idx="1631">
                  <c:v>1981</c:v>
                </c:pt>
                <c:pt idx="1632">
                  <c:v>1982</c:v>
                </c:pt>
                <c:pt idx="1633">
                  <c:v>1983</c:v>
                </c:pt>
                <c:pt idx="1634">
                  <c:v>1984</c:v>
                </c:pt>
                <c:pt idx="1635">
                  <c:v>1985</c:v>
                </c:pt>
                <c:pt idx="1636">
                  <c:v>1986</c:v>
                </c:pt>
                <c:pt idx="1637">
                  <c:v>1987</c:v>
                </c:pt>
                <c:pt idx="1638">
                  <c:v>1988</c:v>
                </c:pt>
                <c:pt idx="1639">
                  <c:v>1989</c:v>
                </c:pt>
                <c:pt idx="1640">
                  <c:v>1990</c:v>
                </c:pt>
                <c:pt idx="1641">
                  <c:v>1991</c:v>
                </c:pt>
                <c:pt idx="1642">
                  <c:v>1992</c:v>
                </c:pt>
                <c:pt idx="1643">
                  <c:v>1993</c:v>
                </c:pt>
                <c:pt idx="1644">
                  <c:v>1994</c:v>
                </c:pt>
                <c:pt idx="1645">
                  <c:v>1995</c:v>
                </c:pt>
                <c:pt idx="1646">
                  <c:v>1996</c:v>
                </c:pt>
                <c:pt idx="1647">
                  <c:v>1997</c:v>
                </c:pt>
                <c:pt idx="1648">
                  <c:v>1998</c:v>
                </c:pt>
                <c:pt idx="1649">
                  <c:v>1999</c:v>
                </c:pt>
                <c:pt idx="1650">
                  <c:v>2000</c:v>
                </c:pt>
                <c:pt idx="1651">
                  <c:v>2001</c:v>
                </c:pt>
                <c:pt idx="1652">
                  <c:v>2002</c:v>
                </c:pt>
                <c:pt idx="1653">
                  <c:v>2003</c:v>
                </c:pt>
                <c:pt idx="1654">
                  <c:v>2004</c:v>
                </c:pt>
                <c:pt idx="1655">
                  <c:v>2005</c:v>
                </c:pt>
                <c:pt idx="1656">
                  <c:v>2006</c:v>
                </c:pt>
                <c:pt idx="1657">
                  <c:v>2007</c:v>
                </c:pt>
                <c:pt idx="1658">
                  <c:v>2008</c:v>
                </c:pt>
                <c:pt idx="1659">
                  <c:v>2009</c:v>
                </c:pt>
                <c:pt idx="1660">
                  <c:v>2010</c:v>
                </c:pt>
                <c:pt idx="1661">
                  <c:v>2011</c:v>
                </c:pt>
                <c:pt idx="1662">
                  <c:v>2012</c:v>
                </c:pt>
                <c:pt idx="1663">
                  <c:v>2013</c:v>
                </c:pt>
                <c:pt idx="1664">
                  <c:v>2014</c:v>
                </c:pt>
                <c:pt idx="1665">
                  <c:v>2015</c:v>
                </c:pt>
                <c:pt idx="1666">
                  <c:v>2016</c:v>
                </c:pt>
                <c:pt idx="1667">
                  <c:v>2017</c:v>
                </c:pt>
                <c:pt idx="1668">
                  <c:v>2018</c:v>
                </c:pt>
                <c:pt idx="1669">
                  <c:v>2019</c:v>
                </c:pt>
                <c:pt idx="1670">
                  <c:v>2020</c:v>
                </c:pt>
                <c:pt idx="1671">
                  <c:v>2021</c:v>
                </c:pt>
                <c:pt idx="1672">
                  <c:v>2022</c:v>
                </c:pt>
                <c:pt idx="1673">
                  <c:v>2023</c:v>
                </c:pt>
                <c:pt idx="1674">
                  <c:v>2024</c:v>
                </c:pt>
                <c:pt idx="1675">
                  <c:v>2025</c:v>
                </c:pt>
                <c:pt idx="1676">
                  <c:v>2026</c:v>
                </c:pt>
                <c:pt idx="1677">
                  <c:v>2027</c:v>
                </c:pt>
                <c:pt idx="1678">
                  <c:v>2028</c:v>
                </c:pt>
                <c:pt idx="1679">
                  <c:v>2029</c:v>
                </c:pt>
                <c:pt idx="1680">
                  <c:v>2030</c:v>
                </c:pt>
                <c:pt idx="1681">
                  <c:v>2031</c:v>
                </c:pt>
                <c:pt idx="1682">
                  <c:v>2032</c:v>
                </c:pt>
                <c:pt idx="1683">
                  <c:v>2033</c:v>
                </c:pt>
                <c:pt idx="1684">
                  <c:v>2034</c:v>
                </c:pt>
                <c:pt idx="1685">
                  <c:v>2035</c:v>
                </c:pt>
                <c:pt idx="1686">
                  <c:v>2036</c:v>
                </c:pt>
                <c:pt idx="1687">
                  <c:v>2037</c:v>
                </c:pt>
                <c:pt idx="1688">
                  <c:v>2038</c:v>
                </c:pt>
                <c:pt idx="1689">
                  <c:v>2039</c:v>
                </c:pt>
                <c:pt idx="1690">
                  <c:v>2040</c:v>
                </c:pt>
                <c:pt idx="1691">
                  <c:v>2041</c:v>
                </c:pt>
                <c:pt idx="1692">
                  <c:v>2042</c:v>
                </c:pt>
                <c:pt idx="1693">
                  <c:v>2043</c:v>
                </c:pt>
                <c:pt idx="1694">
                  <c:v>2044</c:v>
                </c:pt>
                <c:pt idx="1695">
                  <c:v>2045</c:v>
                </c:pt>
                <c:pt idx="1696">
                  <c:v>2046</c:v>
                </c:pt>
                <c:pt idx="1697">
                  <c:v>2047</c:v>
                </c:pt>
                <c:pt idx="1698">
                  <c:v>2048</c:v>
                </c:pt>
                <c:pt idx="1699">
                  <c:v>2049</c:v>
                </c:pt>
                <c:pt idx="1700">
                  <c:v>2050</c:v>
                </c:pt>
                <c:pt idx="1701">
                  <c:v>2051</c:v>
                </c:pt>
                <c:pt idx="1702">
                  <c:v>2052</c:v>
                </c:pt>
                <c:pt idx="1703">
                  <c:v>2053</c:v>
                </c:pt>
                <c:pt idx="1704">
                  <c:v>2054</c:v>
                </c:pt>
                <c:pt idx="1705">
                  <c:v>2055</c:v>
                </c:pt>
                <c:pt idx="1706">
                  <c:v>2056</c:v>
                </c:pt>
                <c:pt idx="1707">
                  <c:v>2057</c:v>
                </c:pt>
                <c:pt idx="1708">
                  <c:v>2058</c:v>
                </c:pt>
                <c:pt idx="1709">
                  <c:v>2059</c:v>
                </c:pt>
                <c:pt idx="1710">
                  <c:v>2060</c:v>
                </c:pt>
                <c:pt idx="1711">
                  <c:v>2061</c:v>
                </c:pt>
                <c:pt idx="1712">
                  <c:v>2062</c:v>
                </c:pt>
                <c:pt idx="1713">
                  <c:v>2063</c:v>
                </c:pt>
                <c:pt idx="1714">
                  <c:v>2064</c:v>
                </c:pt>
                <c:pt idx="1715">
                  <c:v>2065</c:v>
                </c:pt>
                <c:pt idx="1716">
                  <c:v>2066</c:v>
                </c:pt>
                <c:pt idx="1717">
                  <c:v>2067</c:v>
                </c:pt>
                <c:pt idx="1718">
                  <c:v>2068</c:v>
                </c:pt>
                <c:pt idx="1719">
                  <c:v>2069</c:v>
                </c:pt>
                <c:pt idx="1720">
                  <c:v>2070</c:v>
                </c:pt>
                <c:pt idx="1721">
                  <c:v>2071</c:v>
                </c:pt>
                <c:pt idx="1722">
                  <c:v>2072</c:v>
                </c:pt>
                <c:pt idx="1723">
                  <c:v>2073</c:v>
                </c:pt>
                <c:pt idx="1724">
                  <c:v>2074</c:v>
                </c:pt>
                <c:pt idx="1725">
                  <c:v>2075</c:v>
                </c:pt>
                <c:pt idx="1726">
                  <c:v>2076</c:v>
                </c:pt>
                <c:pt idx="1727">
                  <c:v>2077</c:v>
                </c:pt>
                <c:pt idx="1728">
                  <c:v>2078</c:v>
                </c:pt>
                <c:pt idx="1729">
                  <c:v>2079</c:v>
                </c:pt>
                <c:pt idx="1730">
                  <c:v>2080</c:v>
                </c:pt>
                <c:pt idx="1731">
                  <c:v>2081</c:v>
                </c:pt>
                <c:pt idx="1732">
                  <c:v>2082</c:v>
                </c:pt>
                <c:pt idx="1733">
                  <c:v>2083</c:v>
                </c:pt>
                <c:pt idx="1734">
                  <c:v>2084</c:v>
                </c:pt>
                <c:pt idx="1735">
                  <c:v>2085</c:v>
                </c:pt>
                <c:pt idx="1736">
                  <c:v>2086</c:v>
                </c:pt>
                <c:pt idx="1737">
                  <c:v>2087</c:v>
                </c:pt>
                <c:pt idx="1738">
                  <c:v>2088</c:v>
                </c:pt>
                <c:pt idx="1739">
                  <c:v>2089</c:v>
                </c:pt>
                <c:pt idx="1740">
                  <c:v>2090</c:v>
                </c:pt>
                <c:pt idx="1741">
                  <c:v>2091</c:v>
                </c:pt>
                <c:pt idx="1742">
                  <c:v>2092</c:v>
                </c:pt>
                <c:pt idx="1743">
                  <c:v>2093</c:v>
                </c:pt>
                <c:pt idx="1744">
                  <c:v>2094</c:v>
                </c:pt>
                <c:pt idx="1745">
                  <c:v>2095</c:v>
                </c:pt>
                <c:pt idx="1746">
                  <c:v>2096</c:v>
                </c:pt>
                <c:pt idx="1747">
                  <c:v>2097</c:v>
                </c:pt>
                <c:pt idx="1748">
                  <c:v>2098</c:v>
                </c:pt>
                <c:pt idx="1749">
                  <c:v>2099</c:v>
                </c:pt>
                <c:pt idx="1750">
                  <c:v>2100</c:v>
                </c:pt>
                <c:pt idx="1751">
                  <c:v>2101</c:v>
                </c:pt>
                <c:pt idx="1752">
                  <c:v>2102</c:v>
                </c:pt>
                <c:pt idx="1753">
                  <c:v>2103</c:v>
                </c:pt>
                <c:pt idx="1754">
                  <c:v>2104</c:v>
                </c:pt>
                <c:pt idx="1755">
                  <c:v>2105</c:v>
                </c:pt>
                <c:pt idx="1756">
                  <c:v>2106</c:v>
                </c:pt>
                <c:pt idx="1757">
                  <c:v>2107</c:v>
                </c:pt>
                <c:pt idx="1758">
                  <c:v>2108</c:v>
                </c:pt>
                <c:pt idx="1759">
                  <c:v>2109</c:v>
                </c:pt>
                <c:pt idx="1760">
                  <c:v>2110</c:v>
                </c:pt>
                <c:pt idx="1761">
                  <c:v>2111</c:v>
                </c:pt>
                <c:pt idx="1762">
                  <c:v>2112</c:v>
                </c:pt>
                <c:pt idx="1763">
                  <c:v>2113</c:v>
                </c:pt>
                <c:pt idx="1764">
                  <c:v>2114</c:v>
                </c:pt>
                <c:pt idx="1765">
                  <c:v>2115</c:v>
                </c:pt>
                <c:pt idx="1766">
                  <c:v>2116</c:v>
                </c:pt>
                <c:pt idx="1767">
                  <c:v>2117</c:v>
                </c:pt>
                <c:pt idx="1768">
                  <c:v>2118</c:v>
                </c:pt>
                <c:pt idx="1769">
                  <c:v>2119</c:v>
                </c:pt>
                <c:pt idx="1770">
                  <c:v>2120</c:v>
                </c:pt>
                <c:pt idx="1771">
                  <c:v>2121</c:v>
                </c:pt>
                <c:pt idx="1772">
                  <c:v>2122</c:v>
                </c:pt>
                <c:pt idx="1773">
                  <c:v>2123</c:v>
                </c:pt>
                <c:pt idx="1774">
                  <c:v>2124</c:v>
                </c:pt>
                <c:pt idx="1775">
                  <c:v>2125</c:v>
                </c:pt>
                <c:pt idx="1776">
                  <c:v>2126</c:v>
                </c:pt>
                <c:pt idx="1777">
                  <c:v>2127</c:v>
                </c:pt>
                <c:pt idx="1778">
                  <c:v>2128</c:v>
                </c:pt>
                <c:pt idx="1779">
                  <c:v>2129</c:v>
                </c:pt>
                <c:pt idx="1780">
                  <c:v>2130</c:v>
                </c:pt>
                <c:pt idx="1781">
                  <c:v>2131</c:v>
                </c:pt>
                <c:pt idx="1782">
                  <c:v>2132</c:v>
                </c:pt>
                <c:pt idx="1783">
                  <c:v>2133</c:v>
                </c:pt>
                <c:pt idx="1784">
                  <c:v>2134</c:v>
                </c:pt>
                <c:pt idx="1785">
                  <c:v>2135</c:v>
                </c:pt>
                <c:pt idx="1786">
                  <c:v>2136</c:v>
                </c:pt>
                <c:pt idx="1787">
                  <c:v>2137</c:v>
                </c:pt>
                <c:pt idx="1788">
                  <c:v>2138</c:v>
                </c:pt>
                <c:pt idx="1789">
                  <c:v>2139</c:v>
                </c:pt>
                <c:pt idx="1790">
                  <c:v>2140</c:v>
                </c:pt>
                <c:pt idx="1791">
                  <c:v>2141</c:v>
                </c:pt>
                <c:pt idx="1792">
                  <c:v>2142</c:v>
                </c:pt>
                <c:pt idx="1793">
                  <c:v>2143</c:v>
                </c:pt>
                <c:pt idx="1794">
                  <c:v>2144</c:v>
                </c:pt>
                <c:pt idx="1795">
                  <c:v>2145</c:v>
                </c:pt>
                <c:pt idx="1796">
                  <c:v>2146</c:v>
                </c:pt>
                <c:pt idx="1797">
                  <c:v>2147</c:v>
                </c:pt>
                <c:pt idx="1798">
                  <c:v>2148</c:v>
                </c:pt>
                <c:pt idx="1799">
                  <c:v>2149</c:v>
                </c:pt>
                <c:pt idx="1800">
                  <c:v>2150</c:v>
                </c:pt>
                <c:pt idx="1801">
                  <c:v>2151</c:v>
                </c:pt>
                <c:pt idx="1802">
                  <c:v>2152</c:v>
                </c:pt>
                <c:pt idx="1803">
                  <c:v>2153</c:v>
                </c:pt>
                <c:pt idx="1804">
                  <c:v>2154</c:v>
                </c:pt>
                <c:pt idx="1805">
                  <c:v>2155</c:v>
                </c:pt>
                <c:pt idx="1806">
                  <c:v>2156</c:v>
                </c:pt>
                <c:pt idx="1807">
                  <c:v>2157</c:v>
                </c:pt>
                <c:pt idx="1808">
                  <c:v>2158</c:v>
                </c:pt>
                <c:pt idx="1809">
                  <c:v>2159</c:v>
                </c:pt>
                <c:pt idx="1810">
                  <c:v>2160</c:v>
                </c:pt>
                <c:pt idx="1811">
                  <c:v>2161</c:v>
                </c:pt>
                <c:pt idx="1812">
                  <c:v>2162</c:v>
                </c:pt>
                <c:pt idx="1813">
                  <c:v>2163</c:v>
                </c:pt>
                <c:pt idx="1814">
                  <c:v>2164</c:v>
                </c:pt>
                <c:pt idx="1815">
                  <c:v>2165</c:v>
                </c:pt>
                <c:pt idx="1816">
                  <c:v>2166</c:v>
                </c:pt>
                <c:pt idx="1817">
                  <c:v>2167</c:v>
                </c:pt>
                <c:pt idx="1818">
                  <c:v>2168</c:v>
                </c:pt>
                <c:pt idx="1819">
                  <c:v>2169</c:v>
                </c:pt>
                <c:pt idx="1820">
                  <c:v>2170</c:v>
                </c:pt>
                <c:pt idx="1821">
                  <c:v>2171</c:v>
                </c:pt>
                <c:pt idx="1822">
                  <c:v>2172</c:v>
                </c:pt>
                <c:pt idx="1823">
                  <c:v>2173</c:v>
                </c:pt>
                <c:pt idx="1824">
                  <c:v>2174</c:v>
                </c:pt>
                <c:pt idx="1825">
                  <c:v>2175</c:v>
                </c:pt>
                <c:pt idx="1826">
                  <c:v>2176</c:v>
                </c:pt>
                <c:pt idx="1827">
                  <c:v>2177</c:v>
                </c:pt>
                <c:pt idx="1828">
                  <c:v>2178</c:v>
                </c:pt>
                <c:pt idx="1829">
                  <c:v>2179</c:v>
                </c:pt>
                <c:pt idx="1830">
                  <c:v>2180</c:v>
                </c:pt>
                <c:pt idx="1831">
                  <c:v>2181</c:v>
                </c:pt>
                <c:pt idx="1832">
                  <c:v>2182</c:v>
                </c:pt>
                <c:pt idx="1833">
                  <c:v>2183</c:v>
                </c:pt>
                <c:pt idx="1834">
                  <c:v>2184</c:v>
                </c:pt>
                <c:pt idx="1835">
                  <c:v>2185</c:v>
                </c:pt>
                <c:pt idx="1836">
                  <c:v>2186</c:v>
                </c:pt>
                <c:pt idx="1837">
                  <c:v>2187</c:v>
                </c:pt>
                <c:pt idx="1838">
                  <c:v>2188</c:v>
                </c:pt>
                <c:pt idx="1839">
                  <c:v>2189</c:v>
                </c:pt>
                <c:pt idx="1840">
                  <c:v>2190</c:v>
                </c:pt>
                <c:pt idx="1841">
                  <c:v>2191</c:v>
                </c:pt>
                <c:pt idx="1842">
                  <c:v>2192</c:v>
                </c:pt>
                <c:pt idx="1843">
                  <c:v>2193</c:v>
                </c:pt>
                <c:pt idx="1844">
                  <c:v>2194</c:v>
                </c:pt>
                <c:pt idx="1845">
                  <c:v>2195</c:v>
                </c:pt>
                <c:pt idx="1846">
                  <c:v>2196</c:v>
                </c:pt>
                <c:pt idx="1847">
                  <c:v>2197</c:v>
                </c:pt>
                <c:pt idx="1848">
                  <c:v>2198</c:v>
                </c:pt>
                <c:pt idx="1849">
                  <c:v>2199</c:v>
                </c:pt>
                <c:pt idx="1850">
                  <c:v>2200</c:v>
                </c:pt>
                <c:pt idx="1851">
                  <c:v>2201</c:v>
                </c:pt>
                <c:pt idx="1852">
                  <c:v>2202</c:v>
                </c:pt>
                <c:pt idx="1853">
                  <c:v>2203</c:v>
                </c:pt>
                <c:pt idx="1854">
                  <c:v>2204</c:v>
                </c:pt>
                <c:pt idx="1855">
                  <c:v>2205</c:v>
                </c:pt>
                <c:pt idx="1856">
                  <c:v>2206</c:v>
                </c:pt>
                <c:pt idx="1857">
                  <c:v>2207</c:v>
                </c:pt>
                <c:pt idx="1858">
                  <c:v>2208</c:v>
                </c:pt>
                <c:pt idx="1859">
                  <c:v>2209</c:v>
                </c:pt>
                <c:pt idx="1860">
                  <c:v>2210</c:v>
                </c:pt>
                <c:pt idx="1861">
                  <c:v>2211</c:v>
                </c:pt>
                <c:pt idx="1862">
                  <c:v>2212</c:v>
                </c:pt>
                <c:pt idx="1863">
                  <c:v>2213</c:v>
                </c:pt>
                <c:pt idx="1864">
                  <c:v>2214</c:v>
                </c:pt>
                <c:pt idx="1865">
                  <c:v>2215</c:v>
                </c:pt>
                <c:pt idx="1866">
                  <c:v>2216</c:v>
                </c:pt>
                <c:pt idx="1867">
                  <c:v>2217</c:v>
                </c:pt>
                <c:pt idx="1868">
                  <c:v>2218</c:v>
                </c:pt>
                <c:pt idx="1869">
                  <c:v>2219</c:v>
                </c:pt>
                <c:pt idx="1870">
                  <c:v>2220</c:v>
                </c:pt>
                <c:pt idx="1871">
                  <c:v>2221</c:v>
                </c:pt>
                <c:pt idx="1872">
                  <c:v>2222</c:v>
                </c:pt>
                <c:pt idx="1873">
                  <c:v>2223</c:v>
                </c:pt>
                <c:pt idx="1874">
                  <c:v>2224</c:v>
                </c:pt>
                <c:pt idx="1875">
                  <c:v>2225</c:v>
                </c:pt>
                <c:pt idx="1876">
                  <c:v>2226</c:v>
                </c:pt>
                <c:pt idx="1877">
                  <c:v>2227</c:v>
                </c:pt>
                <c:pt idx="1878">
                  <c:v>2228</c:v>
                </c:pt>
                <c:pt idx="1879">
                  <c:v>2229</c:v>
                </c:pt>
                <c:pt idx="1880">
                  <c:v>2230</c:v>
                </c:pt>
                <c:pt idx="1881">
                  <c:v>2231</c:v>
                </c:pt>
                <c:pt idx="1882">
                  <c:v>2232</c:v>
                </c:pt>
                <c:pt idx="1883">
                  <c:v>2233</c:v>
                </c:pt>
                <c:pt idx="1884">
                  <c:v>2234</c:v>
                </c:pt>
                <c:pt idx="1885">
                  <c:v>2235</c:v>
                </c:pt>
                <c:pt idx="1886">
                  <c:v>2236</c:v>
                </c:pt>
                <c:pt idx="1887">
                  <c:v>2237</c:v>
                </c:pt>
                <c:pt idx="1888">
                  <c:v>2238</c:v>
                </c:pt>
                <c:pt idx="1889">
                  <c:v>2239</c:v>
                </c:pt>
                <c:pt idx="1890">
                  <c:v>2240</c:v>
                </c:pt>
                <c:pt idx="1891">
                  <c:v>2241</c:v>
                </c:pt>
                <c:pt idx="1892">
                  <c:v>2242</c:v>
                </c:pt>
                <c:pt idx="1893">
                  <c:v>2243</c:v>
                </c:pt>
                <c:pt idx="1894">
                  <c:v>2244</c:v>
                </c:pt>
                <c:pt idx="1895">
                  <c:v>2245</c:v>
                </c:pt>
                <c:pt idx="1896">
                  <c:v>2246</c:v>
                </c:pt>
                <c:pt idx="1897">
                  <c:v>2247</c:v>
                </c:pt>
                <c:pt idx="1898">
                  <c:v>2248</c:v>
                </c:pt>
                <c:pt idx="1899">
                  <c:v>2249</c:v>
                </c:pt>
                <c:pt idx="1900">
                  <c:v>2250</c:v>
                </c:pt>
                <c:pt idx="1901">
                  <c:v>2251</c:v>
                </c:pt>
                <c:pt idx="1902">
                  <c:v>2252</c:v>
                </c:pt>
                <c:pt idx="1903">
                  <c:v>2253</c:v>
                </c:pt>
                <c:pt idx="1904">
                  <c:v>2254</c:v>
                </c:pt>
                <c:pt idx="1905">
                  <c:v>2255</c:v>
                </c:pt>
                <c:pt idx="1906">
                  <c:v>2256</c:v>
                </c:pt>
                <c:pt idx="1907">
                  <c:v>2257</c:v>
                </c:pt>
                <c:pt idx="1908">
                  <c:v>2258</c:v>
                </c:pt>
                <c:pt idx="1909">
                  <c:v>2259</c:v>
                </c:pt>
                <c:pt idx="1910">
                  <c:v>2260</c:v>
                </c:pt>
                <c:pt idx="1911">
                  <c:v>2261</c:v>
                </c:pt>
                <c:pt idx="1912">
                  <c:v>2262</c:v>
                </c:pt>
                <c:pt idx="1913">
                  <c:v>2263</c:v>
                </c:pt>
                <c:pt idx="1914">
                  <c:v>2264</c:v>
                </c:pt>
                <c:pt idx="1915">
                  <c:v>2265</c:v>
                </c:pt>
                <c:pt idx="1916">
                  <c:v>2266</c:v>
                </c:pt>
                <c:pt idx="1917">
                  <c:v>2267</c:v>
                </c:pt>
                <c:pt idx="1918">
                  <c:v>2268</c:v>
                </c:pt>
                <c:pt idx="1919">
                  <c:v>2269</c:v>
                </c:pt>
                <c:pt idx="1920">
                  <c:v>2270</c:v>
                </c:pt>
                <c:pt idx="1921">
                  <c:v>2271</c:v>
                </c:pt>
                <c:pt idx="1922">
                  <c:v>2272</c:v>
                </c:pt>
                <c:pt idx="1923">
                  <c:v>2273</c:v>
                </c:pt>
                <c:pt idx="1924">
                  <c:v>2274</c:v>
                </c:pt>
                <c:pt idx="1925">
                  <c:v>2275</c:v>
                </c:pt>
                <c:pt idx="1926">
                  <c:v>2276</c:v>
                </c:pt>
                <c:pt idx="1927">
                  <c:v>2277</c:v>
                </c:pt>
                <c:pt idx="1928">
                  <c:v>2278</c:v>
                </c:pt>
                <c:pt idx="1929">
                  <c:v>2279</c:v>
                </c:pt>
                <c:pt idx="1930">
                  <c:v>2280</c:v>
                </c:pt>
                <c:pt idx="1931">
                  <c:v>2281</c:v>
                </c:pt>
                <c:pt idx="1932">
                  <c:v>2282</c:v>
                </c:pt>
                <c:pt idx="1933">
                  <c:v>2283</c:v>
                </c:pt>
                <c:pt idx="1934">
                  <c:v>2284</c:v>
                </c:pt>
                <c:pt idx="1935">
                  <c:v>2285</c:v>
                </c:pt>
                <c:pt idx="1936">
                  <c:v>2286</c:v>
                </c:pt>
                <c:pt idx="1937">
                  <c:v>2287</c:v>
                </c:pt>
                <c:pt idx="1938">
                  <c:v>2288</c:v>
                </c:pt>
                <c:pt idx="1939">
                  <c:v>2289</c:v>
                </c:pt>
                <c:pt idx="1940">
                  <c:v>2290</c:v>
                </c:pt>
                <c:pt idx="1941">
                  <c:v>2291</c:v>
                </c:pt>
                <c:pt idx="1942">
                  <c:v>2292</c:v>
                </c:pt>
                <c:pt idx="1943">
                  <c:v>2293</c:v>
                </c:pt>
                <c:pt idx="1944">
                  <c:v>2294</c:v>
                </c:pt>
                <c:pt idx="1945">
                  <c:v>2295</c:v>
                </c:pt>
                <c:pt idx="1946">
                  <c:v>2296</c:v>
                </c:pt>
                <c:pt idx="1947">
                  <c:v>2297</c:v>
                </c:pt>
                <c:pt idx="1948">
                  <c:v>2298</c:v>
                </c:pt>
                <c:pt idx="1949">
                  <c:v>2299</c:v>
                </c:pt>
                <c:pt idx="1950">
                  <c:v>2300</c:v>
                </c:pt>
                <c:pt idx="1951">
                  <c:v>2301</c:v>
                </c:pt>
                <c:pt idx="1952">
                  <c:v>2302</c:v>
                </c:pt>
                <c:pt idx="1953">
                  <c:v>2303</c:v>
                </c:pt>
                <c:pt idx="1954">
                  <c:v>2304</c:v>
                </c:pt>
                <c:pt idx="1955">
                  <c:v>2305</c:v>
                </c:pt>
                <c:pt idx="1956">
                  <c:v>2306</c:v>
                </c:pt>
                <c:pt idx="1957">
                  <c:v>2307</c:v>
                </c:pt>
                <c:pt idx="1958">
                  <c:v>2308</c:v>
                </c:pt>
                <c:pt idx="1959">
                  <c:v>2309</c:v>
                </c:pt>
                <c:pt idx="1960">
                  <c:v>2310</c:v>
                </c:pt>
                <c:pt idx="1961">
                  <c:v>2311</c:v>
                </c:pt>
                <c:pt idx="1962">
                  <c:v>2312</c:v>
                </c:pt>
                <c:pt idx="1963">
                  <c:v>2313</c:v>
                </c:pt>
                <c:pt idx="1964">
                  <c:v>2314</c:v>
                </c:pt>
                <c:pt idx="1965">
                  <c:v>2315</c:v>
                </c:pt>
                <c:pt idx="1966">
                  <c:v>2316</c:v>
                </c:pt>
                <c:pt idx="1967">
                  <c:v>2317</c:v>
                </c:pt>
                <c:pt idx="1968">
                  <c:v>2318</c:v>
                </c:pt>
                <c:pt idx="1969">
                  <c:v>2319</c:v>
                </c:pt>
                <c:pt idx="1970">
                  <c:v>2320</c:v>
                </c:pt>
                <c:pt idx="1971">
                  <c:v>2321</c:v>
                </c:pt>
                <c:pt idx="1972">
                  <c:v>2322</c:v>
                </c:pt>
                <c:pt idx="1973">
                  <c:v>2323</c:v>
                </c:pt>
                <c:pt idx="1974">
                  <c:v>2324</c:v>
                </c:pt>
                <c:pt idx="1975">
                  <c:v>2325</c:v>
                </c:pt>
                <c:pt idx="1976">
                  <c:v>2326</c:v>
                </c:pt>
                <c:pt idx="1977">
                  <c:v>2327</c:v>
                </c:pt>
                <c:pt idx="1978">
                  <c:v>2328</c:v>
                </c:pt>
                <c:pt idx="1979">
                  <c:v>2329</c:v>
                </c:pt>
                <c:pt idx="1980">
                  <c:v>2330</c:v>
                </c:pt>
                <c:pt idx="1981">
                  <c:v>2331</c:v>
                </c:pt>
                <c:pt idx="1982">
                  <c:v>2332</c:v>
                </c:pt>
                <c:pt idx="1983">
                  <c:v>2333</c:v>
                </c:pt>
                <c:pt idx="1984">
                  <c:v>2334</c:v>
                </c:pt>
                <c:pt idx="1985">
                  <c:v>2335</c:v>
                </c:pt>
                <c:pt idx="1986">
                  <c:v>2336</c:v>
                </c:pt>
                <c:pt idx="1987">
                  <c:v>2337</c:v>
                </c:pt>
                <c:pt idx="1988">
                  <c:v>2338</c:v>
                </c:pt>
                <c:pt idx="1989">
                  <c:v>2339</c:v>
                </c:pt>
                <c:pt idx="1990">
                  <c:v>2340</c:v>
                </c:pt>
                <c:pt idx="1991">
                  <c:v>2341</c:v>
                </c:pt>
                <c:pt idx="1992">
                  <c:v>2342</c:v>
                </c:pt>
                <c:pt idx="1993">
                  <c:v>2343</c:v>
                </c:pt>
                <c:pt idx="1994">
                  <c:v>2344</c:v>
                </c:pt>
                <c:pt idx="1995">
                  <c:v>2345</c:v>
                </c:pt>
                <c:pt idx="1996">
                  <c:v>2346</c:v>
                </c:pt>
                <c:pt idx="1997">
                  <c:v>2347</c:v>
                </c:pt>
                <c:pt idx="1998">
                  <c:v>2348</c:v>
                </c:pt>
                <c:pt idx="1999">
                  <c:v>2349</c:v>
                </c:pt>
                <c:pt idx="2000">
                  <c:v>2350</c:v>
                </c:pt>
                <c:pt idx="2001">
                  <c:v>2351</c:v>
                </c:pt>
                <c:pt idx="2002">
                  <c:v>2352</c:v>
                </c:pt>
                <c:pt idx="2003">
                  <c:v>2353</c:v>
                </c:pt>
                <c:pt idx="2004">
                  <c:v>2354</c:v>
                </c:pt>
                <c:pt idx="2005">
                  <c:v>2355</c:v>
                </c:pt>
                <c:pt idx="2006">
                  <c:v>2356</c:v>
                </c:pt>
                <c:pt idx="2007">
                  <c:v>2357</c:v>
                </c:pt>
                <c:pt idx="2008">
                  <c:v>2358</c:v>
                </c:pt>
                <c:pt idx="2009">
                  <c:v>2359</c:v>
                </c:pt>
                <c:pt idx="2010">
                  <c:v>2360</c:v>
                </c:pt>
                <c:pt idx="2011">
                  <c:v>2361</c:v>
                </c:pt>
                <c:pt idx="2012">
                  <c:v>2362</c:v>
                </c:pt>
                <c:pt idx="2013">
                  <c:v>2363</c:v>
                </c:pt>
                <c:pt idx="2014">
                  <c:v>2364</c:v>
                </c:pt>
                <c:pt idx="2015">
                  <c:v>2365</c:v>
                </c:pt>
                <c:pt idx="2016">
                  <c:v>2366</c:v>
                </c:pt>
                <c:pt idx="2017">
                  <c:v>2367</c:v>
                </c:pt>
                <c:pt idx="2018">
                  <c:v>2368</c:v>
                </c:pt>
                <c:pt idx="2019">
                  <c:v>2369</c:v>
                </c:pt>
                <c:pt idx="2020">
                  <c:v>2370</c:v>
                </c:pt>
                <c:pt idx="2021">
                  <c:v>2371</c:v>
                </c:pt>
                <c:pt idx="2022">
                  <c:v>2372</c:v>
                </c:pt>
                <c:pt idx="2023">
                  <c:v>2373</c:v>
                </c:pt>
                <c:pt idx="2024">
                  <c:v>2374</c:v>
                </c:pt>
                <c:pt idx="2025">
                  <c:v>2375</c:v>
                </c:pt>
                <c:pt idx="2026">
                  <c:v>2376</c:v>
                </c:pt>
                <c:pt idx="2027">
                  <c:v>2377</c:v>
                </c:pt>
                <c:pt idx="2028">
                  <c:v>2378</c:v>
                </c:pt>
                <c:pt idx="2029">
                  <c:v>2379</c:v>
                </c:pt>
                <c:pt idx="2030">
                  <c:v>2380</c:v>
                </c:pt>
                <c:pt idx="2031">
                  <c:v>2381</c:v>
                </c:pt>
                <c:pt idx="2032">
                  <c:v>2382</c:v>
                </c:pt>
                <c:pt idx="2033">
                  <c:v>2383</c:v>
                </c:pt>
                <c:pt idx="2034">
                  <c:v>2384</c:v>
                </c:pt>
                <c:pt idx="2035">
                  <c:v>2385</c:v>
                </c:pt>
                <c:pt idx="2036">
                  <c:v>2386</c:v>
                </c:pt>
                <c:pt idx="2037">
                  <c:v>2387</c:v>
                </c:pt>
                <c:pt idx="2038">
                  <c:v>2388</c:v>
                </c:pt>
                <c:pt idx="2039">
                  <c:v>2389</c:v>
                </c:pt>
                <c:pt idx="2040">
                  <c:v>2390</c:v>
                </c:pt>
                <c:pt idx="2041">
                  <c:v>2391</c:v>
                </c:pt>
                <c:pt idx="2042">
                  <c:v>2392</c:v>
                </c:pt>
                <c:pt idx="2043">
                  <c:v>2393</c:v>
                </c:pt>
                <c:pt idx="2044">
                  <c:v>2394</c:v>
                </c:pt>
                <c:pt idx="2045">
                  <c:v>2395</c:v>
                </c:pt>
                <c:pt idx="2046">
                  <c:v>2396</c:v>
                </c:pt>
                <c:pt idx="2047">
                  <c:v>2397</c:v>
                </c:pt>
                <c:pt idx="2048">
                  <c:v>2398</c:v>
                </c:pt>
                <c:pt idx="2049">
                  <c:v>2399</c:v>
                </c:pt>
                <c:pt idx="2050">
                  <c:v>2400</c:v>
                </c:pt>
                <c:pt idx="2051">
                  <c:v>2401</c:v>
                </c:pt>
                <c:pt idx="2052">
                  <c:v>2402</c:v>
                </c:pt>
                <c:pt idx="2053">
                  <c:v>2403</c:v>
                </c:pt>
                <c:pt idx="2054">
                  <c:v>2404</c:v>
                </c:pt>
                <c:pt idx="2055">
                  <c:v>2405</c:v>
                </c:pt>
                <c:pt idx="2056">
                  <c:v>2406</c:v>
                </c:pt>
                <c:pt idx="2057">
                  <c:v>2407</c:v>
                </c:pt>
                <c:pt idx="2058">
                  <c:v>2408</c:v>
                </c:pt>
                <c:pt idx="2059">
                  <c:v>2409</c:v>
                </c:pt>
                <c:pt idx="2060">
                  <c:v>2410</c:v>
                </c:pt>
                <c:pt idx="2061">
                  <c:v>2411</c:v>
                </c:pt>
                <c:pt idx="2062">
                  <c:v>2412</c:v>
                </c:pt>
                <c:pt idx="2063">
                  <c:v>2413</c:v>
                </c:pt>
                <c:pt idx="2064">
                  <c:v>2414</c:v>
                </c:pt>
                <c:pt idx="2065">
                  <c:v>2415</c:v>
                </c:pt>
                <c:pt idx="2066">
                  <c:v>2416</c:v>
                </c:pt>
                <c:pt idx="2067">
                  <c:v>2417</c:v>
                </c:pt>
                <c:pt idx="2068">
                  <c:v>2418</c:v>
                </c:pt>
                <c:pt idx="2069">
                  <c:v>2419</c:v>
                </c:pt>
                <c:pt idx="2070">
                  <c:v>2420</c:v>
                </c:pt>
                <c:pt idx="2071">
                  <c:v>2421</c:v>
                </c:pt>
                <c:pt idx="2072">
                  <c:v>2422</c:v>
                </c:pt>
                <c:pt idx="2073">
                  <c:v>2423</c:v>
                </c:pt>
                <c:pt idx="2074">
                  <c:v>2424</c:v>
                </c:pt>
                <c:pt idx="2075">
                  <c:v>2425</c:v>
                </c:pt>
                <c:pt idx="2076">
                  <c:v>2426</c:v>
                </c:pt>
                <c:pt idx="2077">
                  <c:v>2427</c:v>
                </c:pt>
                <c:pt idx="2078">
                  <c:v>2428</c:v>
                </c:pt>
                <c:pt idx="2079">
                  <c:v>2429</c:v>
                </c:pt>
                <c:pt idx="2080">
                  <c:v>2430</c:v>
                </c:pt>
                <c:pt idx="2081">
                  <c:v>2431</c:v>
                </c:pt>
                <c:pt idx="2082">
                  <c:v>2432</c:v>
                </c:pt>
                <c:pt idx="2083">
                  <c:v>2433</c:v>
                </c:pt>
                <c:pt idx="2084">
                  <c:v>2434</c:v>
                </c:pt>
                <c:pt idx="2085">
                  <c:v>2435</c:v>
                </c:pt>
                <c:pt idx="2086">
                  <c:v>2436</c:v>
                </c:pt>
                <c:pt idx="2087">
                  <c:v>2437</c:v>
                </c:pt>
                <c:pt idx="2088">
                  <c:v>2438</c:v>
                </c:pt>
                <c:pt idx="2089">
                  <c:v>2439</c:v>
                </c:pt>
                <c:pt idx="2090">
                  <c:v>2440</c:v>
                </c:pt>
                <c:pt idx="2091">
                  <c:v>2441</c:v>
                </c:pt>
                <c:pt idx="2092">
                  <c:v>2442</c:v>
                </c:pt>
                <c:pt idx="2093">
                  <c:v>2443</c:v>
                </c:pt>
                <c:pt idx="2094">
                  <c:v>2444</c:v>
                </c:pt>
                <c:pt idx="2095">
                  <c:v>2445</c:v>
                </c:pt>
                <c:pt idx="2096">
                  <c:v>2446</c:v>
                </c:pt>
                <c:pt idx="2097">
                  <c:v>2447</c:v>
                </c:pt>
                <c:pt idx="2098">
                  <c:v>2448</c:v>
                </c:pt>
                <c:pt idx="2099">
                  <c:v>2449</c:v>
                </c:pt>
                <c:pt idx="2100">
                  <c:v>2450</c:v>
                </c:pt>
                <c:pt idx="2101">
                  <c:v>2451</c:v>
                </c:pt>
                <c:pt idx="2102">
                  <c:v>2452</c:v>
                </c:pt>
                <c:pt idx="2103">
                  <c:v>2453</c:v>
                </c:pt>
                <c:pt idx="2104">
                  <c:v>2454</c:v>
                </c:pt>
                <c:pt idx="2105">
                  <c:v>2455</c:v>
                </c:pt>
                <c:pt idx="2106">
                  <c:v>2456</c:v>
                </c:pt>
                <c:pt idx="2107">
                  <c:v>2457</c:v>
                </c:pt>
                <c:pt idx="2108">
                  <c:v>2458</c:v>
                </c:pt>
                <c:pt idx="2109">
                  <c:v>2459</c:v>
                </c:pt>
                <c:pt idx="2110">
                  <c:v>2460</c:v>
                </c:pt>
                <c:pt idx="2111">
                  <c:v>2461</c:v>
                </c:pt>
                <c:pt idx="2112">
                  <c:v>2462</c:v>
                </c:pt>
                <c:pt idx="2113">
                  <c:v>2463</c:v>
                </c:pt>
                <c:pt idx="2114">
                  <c:v>2464</c:v>
                </c:pt>
                <c:pt idx="2115">
                  <c:v>2465</c:v>
                </c:pt>
                <c:pt idx="2116">
                  <c:v>2466</c:v>
                </c:pt>
                <c:pt idx="2117">
                  <c:v>2467</c:v>
                </c:pt>
                <c:pt idx="2118">
                  <c:v>2468</c:v>
                </c:pt>
                <c:pt idx="2119">
                  <c:v>2469</c:v>
                </c:pt>
                <c:pt idx="2120">
                  <c:v>2470</c:v>
                </c:pt>
                <c:pt idx="2121">
                  <c:v>2471</c:v>
                </c:pt>
                <c:pt idx="2122">
                  <c:v>2472</c:v>
                </c:pt>
                <c:pt idx="2123">
                  <c:v>2473</c:v>
                </c:pt>
                <c:pt idx="2124">
                  <c:v>2474</c:v>
                </c:pt>
                <c:pt idx="2125">
                  <c:v>2475</c:v>
                </c:pt>
                <c:pt idx="2126">
                  <c:v>2476</c:v>
                </c:pt>
                <c:pt idx="2127">
                  <c:v>2477</c:v>
                </c:pt>
                <c:pt idx="2128">
                  <c:v>2478</c:v>
                </c:pt>
                <c:pt idx="2129">
                  <c:v>2479</c:v>
                </c:pt>
                <c:pt idx="2130">
                  <c:v>2480</c:v>
                </c:pt>
                <c:pt idx="2131">
                  <c:v>2481</c:v>
                </c:pt>
                <c:pt idx="2132">
                  <c:v>2482</c:v>
                </c:pt>
                <c:pt idx="2133">
                  <c:v>2483</c:v>
                </c:pt>
                <c:pt idx="2134">
                  <c:v>2484</c:v>
                </c:pt>
                <c:pt idx="2135">
                  <c:v>2485</c:v>
                </c:pt>
                <c:pt idx="2136">
                  <c:v>2486</c:v>
                </c:pt>
                <c:pt idx="2137">
                  <c:v>2487</c:v>
                </c:pt>
                <c:pt idx="2138">
                  <c:v>2488</c:v>
                </c:pt>
                <c:pt idx="2139">
                  <c:v>2489</c:v>
                </c:pt>
                <c:pt idx="2140">
                  <c:v>2490</c:v>
                </c:pt>
                <c:pt idx="2141">
                  <c:v>2491</c:v>
                </c:pt>
                <c:pt idx="2142">
                  <c:v>2492</c:v>
                </c:pt>
                <c:pt idx="2143">
                  <c:v>2493</c:v>
                </c:pt>
                <c:pt idx="2144">
                  <c:v>2494</c:v>
                </c:pt>
                <c:pt idx="2145">
                  <c:v>2495</c:v>
                </c:pt>
                <c:pt idx="2146">
                  <c:v>2496</c:v>
                </c:pt>
                <c:pt idx="2147">
                  <c:v>2497</c:v>
                </c:pt>
                <c:pt idx="2148">
                  <c:v>2498</c:v>
                </c:pt>
                <c:pt idx="2149">
                  <c:v>2499</c:v>
                </c:pt>
                <c:pt idx="2150">
                  <c:v>2500</c:v>
                </c:pt>
              </c:numCache>
            </c:numRef>
          </c:cat>
          <c:val>
            <c:numRef>
              <c:f>spec32!$B$2:$B$2152</c:f>
              <c:numCache>
                <c:formatCode>General</c:formatCode>
                <c:ptCount val="2151"/>
                <c:pt idx="0">
                  <c:v>0.10500000000000002</c:v>
                </c:pt>
                <c:pt idx="1">
                  <c:v>0.10500000000000002</c:v>
                </c:pt>
                <c:pt idx="2">
                  <c:v>0.10600000000000002</c:v>
                </c:pt>
                <c:pt idx="3">
                  <c:v>0.10600000000000002</c:v>
                </c:pt>
                <c:pt idx="4">
                  <c:v>0.10700000000000004</c:v>
                </c:pt>
                <c:pt idx="5">
                  <c:v>0.10700000000000004</c:v>
                </c:pt>
                <c:pt idx="6">
                  <c:v>0.10700000000000004</c:v>
                </c:pt>
                <c:pt idx="7">
                  <c:v>0.10800000000000004</c:v>
                </c:pt>
                <c:pt idx="8">
                  <c:v>0.10900000000000004</c:v>
                </c:pt>
                <c:pt idx="9">
                  <c:v>0.10900000000000004</c:v>
                </c:pt>
                <c:pt idx="10">
                  <c:v>0.11000000000000003</c:v>
                </c:pt>
                <c:pt idx="11">
                  <c:v>0.11100000000000003</c:v>
                </c:pt>
                <c:pt idx="12">
                  <c:v>0.11100000000000003</c:v>
                </c:pt>
                <c:pt idx="13">
                  <c:v>0.11200000000000003</c:v>
                </c:pt>
                <c:pt idx="14">
                  <c:v>0.11300000000000003</c:v>
                </c:pt>
                <c:pt idx="15">
                  <c:v>0.11300000000000003</c:v>
                </c:pt>
                <c:pt idx="16">
                  <c:v>0.11400000000000003</c:v>
                </c:pt>
                <c:pt idx="17">
                  <c:v>0.11500000000000003</c:v>
                </c:pt>
                <c:pt idx="18">
                  <c:v>0.11500000000000003</c:v>
                </c:pt>
                <c:pt idx="19">
                  <c:v>0.11600000000000006</c:v>
                </c:pt>
                <c:pt idx="20">
                  <c:v>0.11700000000000006</c:v>
                </c:pt>
                <c:pt idx="21">
                  <c:v>0.11700000000000006</c:v>
                </c:pt>
                <c:pt idx="22">
                  <c:v>0.11799999999999998</c:v>
                </c:pt>
                <c:pt idx="23">
                  <c:v>0.11899999999999998</c:v>
                </c:pt>
                <c:pt idx="24">
                  <c:v>0.12000000000000002</c:v>
                </c:pt>
                <c:pt idx="25">
                  <c:v>0.12100000000000002</c:v>
                </c:pt>
                <c:pt idx="26">
                  <c:v>0.12200000000000004</c:v>
                </c:pt>
                <c:pt idx="27">
                  <c:v>0.12300000000000004</c:v>
                </c:pt>
                <c:pt idx="28">
                  <c:v>0.12400000000000004</c:v>
                </c:pt>
                <c:pt idx="29">
                  <c:v>0.125</c:v>
                </c:pt>
                <c:pt idx="30">
                  <c:v>0.126</c:v>
                </c:pt>
                <c:pt idx="31">
                  <c:v>0.128</c:v>
                </c:pt>
                <c:pt idx="32">
                  <c:v>0.129</c:v>
                </c:pt>
                <c:pt idx="33">
                  <c:v>0.13</c:v>
                </c:pt>
                <c:pt idx="34">
                  <c:v>0.13100000000000001</c:v>
                </c:pt>
                <c:pt idx="35">
                  <c:v>0.13200000000000001</c:v>
                </c:pt>
                <c:pt idx="36">
                  <c:v>0.13400000000000001</c:v>
                </c:pt>
                <c:pt idx="37">
                  <c:v>0.13500000000000001</c:v>
                </c:pt>
                <c:pt idx="38">
                  <c:v>0.13600000000000001</c:v>
                </c:pt>
                <c:pt idx="39">
                  <c:v>0.13700000000000001</c:v>
                </c:pt>
                <c:pt idx="40">
                  <c:v>0.13800000000000001</c:v>
                </c:pt>
                <c:pt idx="41">
                  <c:v>0.14000000000000001</c:v>
                </c:pt>
                <c:pt idx="42">
                  <c:v>0.14100000000000001</c:v>
                </c:pt>
                <c:pt idx="43">
                  <c:v>0.14200000000000004</c:v>
                </c:pt>
                <c:pt idx="44">
                  <c:v>0.14300000000000004</c:v>
                </c:pt>
                <c:pt idx="45">
                  <c:v>0.14400000000000004</c:v>
                </c:pt>
                <c:pt idx="46">
                  <c:v>0.14600000000000007</c:v>
                </c:pt>
                <c:pt idx="47">
                  <c:v>0.14700000000000008</c:v>
                </c:pt>
                <c:pt idx="48">
                  <c:v>0.14800000000000008</c:v>
                </c:pt>
                <c:pt idx="49">
                  <c:v>0.14900000000000008</c:v>
                </c:pt>
                <c:pt idx="50">
                  <c:v>0.15000000000000008</c:v>
                </c:pt>
                <c:pt idx="51">
                  <c:v>0.15100000000000008</c:v>
                </c:pt>
                <c:pt idx="52">
                  <c:v>0.15200000000000008</c:v>
                </c:pt>
                <c:pt idx="53">
                  <c:v>0.15300000000000008</c:v>
                </c:pt>
                <c:pt idx="54">
                  <c:v>0.15400000000000008</c:v>
                </c:pt>
                <c:pt idx="55">
                  <c:v>0.15400000000000008</c:v>
                </c:pt>
                <c:pt idx="56">
                  <c:v>0.15500000000000008</c:v>
                </c:pt>
                <c:pt idx="57">
                  <c:v>0.15600000000000008</c:v>
                </c:pt>
                <c:pt idx="58">
                  <c:v>0.15800000000000008</c:v>
                </c:pt>
                <c:pt idx="59">
                  <c:v>0.15900000000000009</c:v>
                </c:pt>
                <c:pt idx="60">
                  <c:v>0.16000000000000006</c:v>
                </c:pt>
                <c:pt idx="61">
                  <c:v>0.16100000000000006</c:v>
                </c:pt>
                <c:pt idx="62">
                  <c:v>0.16200000000000006</c:v>
                </c:pt>
                <c:pt idx="63">
                  <c:v>0.16300000000000006</c:v>
                </c:pt>
                <c:pt idx="64">
                  <c:v>0.16400000000000006</c:v>
                </c:pt>
                <c:pt idx="65">
                  <c:v>0.16500000000000006</c:v>
                </c:pt>
                <c:pt idx="66">
                  <c:v>0.16600000000000006</c:v>
                </c:pt>
                <c:pt idx="67">
                  <c:v>0.16700000000000009</c:v>
                </c:pt>
                <c:pt idx="68">
                  <c:v>0.16800000000000009</c:v>
                </c:pt>
                <c:pt idx="69">
                  <c:v>0.16900000000000009</c:v>
                </c:pt>
                <c:pt idx="70">
                  <c:v>0.17</c:v>
                </c:pt>
                <c:pt idx="71">
                  <c:v>0.17100000000000001</c:v>
                </c:pt>
                <c:pt idx="72">
                  <c:v>0.17200000000000001</c:v>
                </c:pt>
                <c:pt idx="73">
                  <c:v>0.17400000000000004</c:v>
                </c:pt>
                <c:pt idx="74">
                  <c:v>0.17500000000000004</c:v>
                </c:pt>
                <c:pt idx="75">
                  <c:v>0.17600000000000007</c:v>
                </c:pt>
                <c:pt idx="76">
                  <c:v>0.17700000000000007</c:v>
                </c:pt>
                <c:pt idx="77">
                  <c:v>0.17900000000000008</c:v>
                </c:pt>
                <c:pt idx="78">
                  <c:v>0.18000000000000008</c:v>
                </c:pt>
                <c:pt idx="79">
                  <c:v>0.18100000000000008</c:v>
                </c:pt>
                <c:pt idx="80">
                  <c:v>0.18300000000000008</c:v>
                </c:pt>
                <c:pt idx="81">
                  <c:v>0.18400000000000008</c:v>
                </c:pt>
                <c:pt idx="82">
                  <c:v>0.18600000000000008</c:v>
                </c:pt>
                <c:pt idx="83">
                  <c:v>0.18700000000000008</c:v>
                </c:pt>
                <c:pt idx="84">
                  <c:v>0.18800000000000008</c:v>
                </c:pt>
                <c:pt idx="85">
                  <c:v>0.19000000000000006</c:v>
                </c:pt>
                <c:pt idx="86">
                  <c:v>0.19100000000000006</c:v>
                </c:pt>
                <c:pt idx="87">
                  <c:v>0.19200000000000006</c:v>
                </c:pt>
                <c:pt idx="88">
                  <c:v>0.19400000000000006</c:v>
                </c:pt>
                <c:pt idx="89">
                  <c:v>0.19500000000000006</c:v>
                </c:pt>
                <c:pt idx="90">
                  <c:v>0.19600000000000006</c:v>
                </c:pt>
                <c:pt idx="91">
                  <c:v>0.19800000000000006</c:v>
                </c:pt>
                <c:pt idx="92">
                  <c:v>0.19900000000000009</c:v>
                </c:pt>
                <c:pt idx="93">
                  <c:v>0.2</c:v>
                </c:pt>
                <c:pt idx="94">
                  <c:v>0.20100000000000001</c:v>
                </c:pt>
                <c:pt idx="95">
                  <c:v>0.20200000000000001</c:v>
                </c:pt>
                <c:pt idx="96">
                  <c:v>0.20400000000000001</c:v>
                </c:pt>
                <c:pt idx="97">
                  <c:v>0.20500000000000004</c:v>
                </c:pt>
                <c:pt idx="98">
                  <c:v>0.20600000000000004</c:v>
                </c:pt>
                <c:pt idx="99">
                  <c:v>0.20700000000000007</c:v>
                </c:pt>
                <c:pt idx="100">
                  <c:v>0.20800000000000007</c:v>
                </c:pt>
                <c:pt idx="101">
                  <c:v>0.20900000000000007</c:v>
                </c:pt>
                <c:pt idx="102">
                  <c:v>0.21000000000000008</c:v>
                </c:pt>
                <c:pt idx="103">
                  <c:v>0.21000000000000008</c:v>
                </c:pt>
                <c:pt idx="104">
                  <c:v>0.21100000000000008</c:v>
                </c:pt>
                <c:pt idx="105">
                  <c:v>0.21200000000000008</c:v>
                </c:pt>
                <c:pt idx="106">
                  <c:v>0.21300000000000008</c:v>
                </c:pt>
                <c:pt idx="107">
                  <c:v>0.21400000000000008</c:v>
                </c:pt>
                <c:pt idx="108">
                  <c:v>0.21400000000000008</c:v>
                </c:pt>
                <c:pt idx="109">
                  <c:v>0.21500000000000008</c:v>
                </c:pt>
                <c:pt idx="110">
                  <c:v>0.21600000000000008</c:v>
                </c:pt>
                <c:pt idx="111">
                  <c:v>0.21600000000000008</c:v>
                </c:pt>
                <c:pt idx="112">
                  <c:v>0.21700000000000008</c:v>
                </c:pt>
                <c:pt idx="113">
                  <c:v>0.21700000000000008</c:v>
                </c:pt>
                <c:pt idx="114">
                  <c:v>0.21800000000000008</c:v>
                </c:pt>
                <c:pt idx="115">
                  <c:v>0.21900000000000008</c:v>
                </c:pt>
                <c:pt idx="116">
                  <c:v>0.21900000000000008</c:v>
                </c:pt>
                <c:pt idx="117">
                  <c:v>0.22000000000000006</c:v>
                </c:pt>
                <c:pt idx="118">
                  <c:v>0.22000000000000006</c:v>
                </c:pt>
                <c:pt idx="119">
                  <c:v>0.22100000000000006</c:v>
                </c:pt>
                <c:pt idx="120">
                  <c:v>0.22200000000000006</c:v>
                </c:pt>
                <c:pt idx="121">
                  <c:v>0.22200000000000006</c:v>
                </c:pt>
                <c:pt idx="122">
                  <c:v>0.22300000000000006</c:v>
                </c:pt>
                <c:pt idx="123">
                  <c:v>0.22400000000000006</c:v>
                </c:pt>
                <c:pt idx="124">
                  <c:v>0.22400000000000006</c:v>
                </c:pt>
                <c:pt idx="125">
                  <c:v>0.22500000000000006</c:v>
                </c:pt>
                <c:pt idx="126">
                  <c:v>0.22600000000000006</c:v>
                </c:pt>
                <c:pt idx="127">
                  <c:v>0.22600000000000006</c:v>
                </c:pt>
                <c:pt idx="128">
                  <c:v>0.22700000000000006</c:v>
                </c:pt>
                <c:pt idx="129">
                  <c:v>0.22800000000000006</c:v>
                </c:pt>
                <c:pt idx="130">
                  <c:v>0.22900000000000006</c:v>
                </c:pt>
                <c:pt idx="131">
                  <c:v>0.22900000000000006</c:v>
                </c:pt>
                <c:pt idx="132">
                  <c:v>0.23</c:v>
                </c:pt>
                <c:pt idx="133">
                  <c:v>0.23100000000000001</c:v>
                </c:pt>
                <c:pt idx="134">
                  <c:v>0.23200000000000001</c:v>
                </c:pt>
                <c:pt idx="135">
                  <c:v>0.23300000000000001</c:v>
                </c:pt>
                <c:pt idx="136">
                  <c:v>0.23400000000000001</c:v>
                </c:pt>
                <c:pt idx="137">
                  <c:v>0.23500000000000001</c:v>
                </c:pt>
                <c:pt idx="138">
                  <c:v>0.23600000000000004</c:v>
                </c:pt>
                <c:pt idx="139">
                  <c:v>0.23700000000000004</c:v>
                </c:pt>
                <c:pt idx="140">
                  <c:v>0.23800000000000004</c:v>
                </c:pt>
                <c:pt idx="141">
                  <c:v>0.23900000000000007</c:v>
                </c:pt>
                <c:pt idx="142">
                  <c:v>0.24000000000000007</c:v>
                </c:pt>
                <c:pt idx="143">
                  <c:v>0.24100000000000008</c:v>
                </c:pt>
                <c:pt idx="144">
                  <c:v>0.24200000000000008</c:v>
                </c:pt>
                <c:pt idx="145">
                  <c:v>0.24400000000000008</c:v>
                </c:pt>
                <c:pt idx="146">
                  <c:v>0.24500000000000008</c:v>
                </c:pt>
                <c:pt idx="147">
                  <c:v>0.24600000000000008</c:v>
                </c:pt>
                <c:pt idx="148">
                  <c:v>0.24700000000000008</c:v>
                </c:pt>
                <c:pt idx="149">
                  <c:v>0.24800000000000008</c:v>
                </c:pt>
                <c:pt idx="150">
                  <c:v>0.25</c:v>
                </c:pt>
                <c:pt idx="151">
                  <c:v>0.251</c:v>
                </c:pt>
                <c:pt idx="152">
                  <c:v>0.252</c:v>
                </c:pt>
                <c:pt idx="153">
                  <c:v>0.254</c:v>
                </c:pt>
                <c:pt idx="154">
                  <c:v>0.255</c:v>
                </c:pt>
                <c:pt idx="155">
                  <c:v>0.25600000000000001</c:v>
                </c:pt>
                <c:pt idx="156">
                  <c:v>0.25700000000000001</c:v>
                </c:pt>
                <c:pt idx="157">
                  <c:v>0.25900000000000001</c:v>
                </c:pt>
                <c:pt idx="158">
                  <c:v>0.26</c:v>
                </c:pt>
                <c:pt idx="159">
                  <c:v>0.26100000000000001</c:v>
                </c:pt>
                <c:pt idx="160">
                  <c:v>0.26300000000000001</c:v>
                </c:pt>
                <c:pt idx="161">
                  <c:v>0.26400000000000001</c:v>
                </c:pt>
                <c:pt idx="162">
                  <c:v>0.26500000000000001</c:v>
                </c:pt>
                <c:pt idx="163">
                  <c:v>0.26700000000000002</c:v>
                </c:pt>
                <c:pt idx="164">
                  <c:v>0.26800000000000002</c:v>
                </c:pt>
                <c:pt idx="165">
                  <c:v>0.26900000000000002</c:v>
                </c:pt>
                <c:pt idx="166">
                  <c:v>0.27100000000000002</c:v>
                </c:pt>
                <c:pt idx="167">
                  <c:v>0.27200000000000002</c:v>
                </c:pt>
                <c:pt idx="168">
                  <c:v>0.27400000000000002</c:v>
                </c:pt>
                <c:pt idx="169">
                  <c:v>0.27500000000000002</c:v>
                </c:pt>
                <c:pt idx="170">
                  <c:v>0.27600000000000002</c:v>
                </c:pt>
                <c:pt idx="171">
                  <c:v>0.27800000000000002</c:v>
                </c:pt>
                <c:pt idx="172">
                  <c:v>0.27900000000000008</c:v>
                </c:pt>
                <c:pt idx="173">
                  <c:v>0.28100000000000008</c:v>
                </c:pt>
                <c:pt idx="174">
                  <c:v>0.28200000000000008</c:v>
                </c:pt>
                <c:pt idx="175">
                  <c:v>0.28300000000000008</c:v>
                </c:pt>
                <c:pt idx="176">
                  <c:v>0.28500000000000014</c:v>
                </c:pt>
                <c:pt idx="177">
                  <c:v>0.28600000000000014</c:v>
                </c:pt>
                <c:pt idx="178">
                  <c:v>0.28700000000000014</c:v>
                </c:pt>
                <c:pt idx="179">
                  <c:v>0.28900000000000015</c:v>
                </c:pt>
                <c:pt idx="180">
                  <c:v>0.29000000000000015</c:v>
                </c:pt>
                <c:pt idx="181">
                  <c:v>0.29200000000000015</c:v>
                </c:pt>
                <c:pt idx="182">
                  <c:v>0.29300000000000015</c:v>
                </c:pt>
                <c:pt idx="183">
                  <c:v>0.29500000000000015</c:v>
                </c:pt>
                <c:pt idx="184">
                  <c:v>0.29600000000000021</c:v>
                </c:pt>
                <c:pt idx="185">
                  <c:v>0.29700000000000021</c:v>
                </c:pt>
                <c:pt idx="186">
                  <c:v>0.29900000000000021</c:v>
                </c:pt>
                <c:pt idx="187">
                  <c:v>0.30000000000000016</c:v>
                </c:pt>
                <c:pt idx="188">
                  <c:v>0.30100000000000021</c:v>
                </c:pt>
                <c:pt idx="189">
                  <c:v>0.30300000000000021</c:v>
                </c:pt>
                <c:pt idx="190">
                  <c:v>0.30400000000000021</c:v>
                </c:pt>
                <c:pt idx="191">
                  <c:v>0.30500000000000022</c:v>
                </c:pt>
                <c:pt idx="192">
                  <c:v>0.30700000000000016</c:v>
                </c:pt>
                <c:pt idx="193">
                  <c:v>0.30800000000000016</c:v>
                </c:pt>
                <c:pt idx="194">
                  <c:v>0.30900000000000016</c:v>
                </c:pt>
                <c:pt idx="195">
                  <c:v>0.31100000000000017</c:v>
                </c:pt>
                <c:pt idx="196">
                  <c:v>0.31200000000000017</c:v>
                </c:pt>
                <c:pt idx="197">
                  <c:v>0.31300000000000017</c:v>
                </c:pt>
                <c:pt idx="198">
                  <c:v>0.31500000000000017</c:v>
                </c:pt>
                <c:pt idx="199">
                  <c:v>0.31600000000000017</c:v>
                </c:pt>
                <c:pt idx="200">
                  <c:v>0.31700000000000017</c:v>
                </c:pt>
                <c:pt idx="201">
                  <c:v>0.31800000000000017</c:v>
                </c:pt>
                <c:pt idx="202">
                  <c:v>0.32000000000000017</c:v>
                </c:pt>
                <c:pt idx="203">
                  <c:v>0.32100000000000017</c:v>
                </c:pt>
                <c:pt idx="204">
                  <c:v>0.32200000000000017</c:v>
                </c:pt>
                <c:pt idx="205">
                  <c:v>0.32300000000000018</c:v>
                </c:pt>
                <c:pt idx="206">
                  <c:v>0.32500000000000018</c:v>
                </c:pt>
                <c:pt idx="207">
                  <c:v>0.32600000000000018</c:v>
                </c:pt>
                <c:pt idx="208">
                  <c:v>0.32700000000000018</c:v>
                </c:pt>
                <c:pt idx="209">
                  <c:v>0.32800000000000018</c:v>
                </c:pt>
                <c:pt idx="210">
                  <c:v>0.32900000000000024</c:v>
                </c:pt>
                <c:pt idx="211">
                  <c:v>0.33100000000000024</c:v>
                </c:pt>
                <c:pt idx="212">
                  <c:v>0.33200000000000024</c:v>
                </c:pt>
                <c:pt idx="213">
                  <c:v>0.33300000000000024</c:v>
                </c:pt>
                <c:pt idx="214">
                  <c:v>0.33400000000000024</c:v>
                </c:pt>
                <c:pt idx="215">
                  <c:v>0.33500000000000024</c:v>
                </c:pt>
                <c:pt idx="216">
                  <c:v>0.33600000000000024</c:v>
                </c:pt>
                <c:pt idx="217">
                  <c:v>0.33700000000000024</c:v>
                </c:pt>
                <c:pt idx="218">
                  <c:v>0.33800000000000024</c:v>
                </c:pt>
                <c:pt idx="219">
                  <c:v>0.34000000000000019</c:v>
                </c:pt>
                <c:pt idx="220">
                  <c:v>0.3410000000000003</c:v>
                </c:pt>
                <c:pt idx="221">
                  <c:v>0.3420000000000003</c:v>
                </c:pt>
                <c:pt idx="222">
                  <c:v>0.3430000000000003</c:v>
                </c:pt>
                <c:pt idx="223">
                  <c:v>0.34400000000000019</c:v>
                </c:pt>
                <c:pt idx="224">
                  <c:v>0.3450000000000002</c:v>
                </c:pt>
                <c:pt idx="225">
                  <c:v>0.34600000000000025</c:v>
                </c:pt>
                <c:pt idx="226">
                  <c:v>0.34700000000000025</c:v>
                </c:pt>
                <c:pt idx="227">
                  <c:v>0.34800000000000025</c:v>
                </c:pt>
                <c:pt idx="228">
                  <c:v>0.34900000000000025</c:v>
                </c:pt>
                <c:pt idx="229">
                  <c:v>0.35000000000000014</c:v>
                </c:pt>
                <c:pt idx="230">
                  <c:v>0.35100000000000015</c:v>
                </c:pt>
                <c:pt idx="231">
                  <c:v>0.35200000000000015</c:v>
                </c:pt>
                <c:pt idx="232">
                  <c:v>0.35300000000000015</c:v>
                </c:pt>
                <c:pt idx="233">
                  <c:v>0.35300000000000015</c:v>
                </c:pt>
                <c:pt idx="234">
                  <c:v>0.35400000000000015</c:v>
                </c:pt>
                <c:pt idx="235">
                  <c:v>0.35500000000000015</c:v>
                </c:pt>
                <c:pt idx="236">
                  <c:v>0.35600000000000015</c:v>
                </c:pt>
                <c:pt idx="237">
                  <c:v>0.35600000000000015</c:v>
                </c:pt>
                <c:pt idx="238">
                  <c:v>0.35700000000000015</c:v>
                </c:pt>
                <c:pt idx="239">
                  <c:v>0.35800000000000015</c:v>
                </c:pt>
                <c:pt idx="240">
                  <c:v>0.35800000000000015</c:v>
                </c:pt>
                <c:pt idx="241">
                  <c:v>0.35900000000000021</c:v>
                </c:pt>
                <c:pt idx="242">
                  <c:v>0.36000000000000015</c:v>
                </c:pt>
                <c:pt idx="243">
                  <c:v>0.36000000000000015</c:v>
                </c:pt>
                <c:pt idx="244">
                  <c:v>0.36100000000000021</c:v>
                </c:pt>
                <c:pt idx="245">
                  <c:v>0.36100000000000021</c:v>
                </c:pt>
                <c:pt idx="246">
                  <c:v>0.36200000000000021</c:v>
                </c:pt>
                <c:pt idx="247">
                  <c:v>0.36200000000000021</c:v>
                </c:pt>
                <c:pt idx="248">
                  <c:v>0.36300000000000021</c:v>
                </c:pt>
                <c:pt idx="249">
                  <c:v>0.36400000000000021</c:v>
                </c:pt>
                <c:pt idx="250">
                  <c:v>0.36400000000000021</c:v>
                </c:pt>
                <c:pt idx="251">
                  <c:v>0.36500000000000021</c:v>
                </c:pt>
                <c:pt idx="252">
                  <c:v>0.36600000000000021</c:v>
                </c:pt>
                <c:pt idx="253">
                  <c:v>0.36600000000000021</c:v>
                </c:pt>
                <c:pt idx="254">
                  <c:v>0.36700000000000021</c:v>
                </c:pt>
                <c:pt idx="255">
                  <c:v>0.36700000000000021</c:v>
                </c:pt>
                <c:pt idx="256">
                  <c:v>0.36800000000000022</c:v>
                </c:pt>
                <c:pt idx="257">
                  <c:v>0.36800000000000022</c:v>
                </c:pt>
                <c:pt idx="258">
                  <c:v>0.36900000000000022</c:v>
                </c:pt>
                <c:pt idx="259">
                  <c:v>0.36900000000000022</c:v>
                </c:pt>
                <c:pt idx="260">
                  <c:v>0.36900000000000022</c:v>
                </c:pt>
                <c:pt idx="261">
                  <c:v>0.37000000000000016</c:v>
                </c:pt>
                <c:pt idx="262">
                  <c:v>0.37000000000000016</c:v>
                </c:pt>
                <c:pt idx="263">
                  <c:v>0.37100000000000016</c:v>
                </c:pt>
                <c:pt idx="264">
                  <c:v>0.37100000000000016</c:v>
                </c:pt>
                <c:pt idx="265">
                  <c:v>0.37200000000000016</c:v>
                </c:pt>
                <c:pt idx="266">
                  <c:v>0.37200000000000016</c:v>
                </c:pt>
                <c:pt idx="267">
                  <c:v>0.37300000000000016</c:v>
                </c:pt>
                <c:pt idx="268">
                  <c:v>0.37300000000000016</c:v>
                </c:pt>
                <c:pt idx="269">
                  <c:v>0.37400000000000017</c:v>
                </c:pt>
                <c:pt idx="270">
                  <c:v>0.37400000000000017</c:v>
                </c:pt>
                <c:pt idx="271">
                  <c:v>0.37500000000000017</c:v>
                </c:pt>
                <c:pt idx="272">
                  <c:v>0.37500000000000017</c:v>
                </c:pt>
                <c:pt idx="273">
                  <c:v>0.37600000000000017</c:v>
                </c:pt>
                <c:pt idx="274">
                  <c:v>0.37600000000000017</c:v>
                </c:pt>
                <c:pt idx="275">
                  <c:v>0.37600000000000017</c:v>
                </c:pt>
                <c:pt idx="276">
                  <c:v>0.37700000000000017</c:v>
                </c:pt>
                <c:pt idx="277">
                  <c:v>0.37800000000000017</c:v>
                </c:pt>
                <c:pt idx="278">
                  <c:v>0.37800000000000017</c:v>
                </c:pt>
                <c:pt idx="279">
                  <c:v>0.37900000000000017</c:v>
                </c:pt>
                <c:pt idx="280">
                  <c:v>0.37900000000000017</c:v>
                </c:pt>
                <c:pt idx="281">
                  <c:v>0.37900000000000017</c:v>
                </c:pt>
                <c:pt idx="282">
                  <c:v>0.38000000000000017</c:v>
                </c:pt>
                <c:pt idx="283">
                  <c:v>0.38000000000000017</c:v>
                </c:pt>
                <c:pt idx="284">
                  <c:v>0.38100000000000017</c:v>
                </c:pt>
                <c:pt idx="285">
                  <c:v>0.38100000000000017</c:v>
                </c:pt>
                <c:pt idx="286">
                  <c:v>0.38200000000000017</c:v>
                </c:pt>
                <c:pt idx="287">
                  <c:v>0.38200000000000017</c:v>
                </c:pt>
                <c:pt idx="288">
                  <c:v>0.38300000000000017</c:v>
                </c:pt>
                <c:pt idx="289">
                  <c:v>0.38300000000000017</c:v>
                </c:pt>
                <c:pt idx="290">
                  <c:v>0.38400000000000017</c:v>
                </c:pt>
                <c:pt idx="291">
                  <c:v>0.38400000000000017</c:v>
                </c:pt>
                <c:pt idx="292">
                  <c:v>0.38500000000000018</c:v>
                </c:pt>
                <c:pt idx="293">
                  <c:v>0.38500000000000018</c:v>
                </c:pt>
                <c:pt idx="294">
                  <c:v>0.38600000000000018</c:v>
                </c:pt>
                <c:pt idx="295">
                  <c:v>0.38600000000000018</c:v>
                </c:pt>
                <c:pt idx="296">
                  <c:v>0.38600000000000018</c:v>
                </c:pt>
                <c:pt idx="297">
                  <c:v>0.38700000000000018</c:v>
                </c:pt>
                <c:pt idx="298">
                  <c:v>0.38700000000000018</c:v>
                </c:pt>
                <c:pt idx="299">
                  <c:v>0.38800000000000018</c:v>
                </c:pt>
                <c:pt idx="300">
                  <c:v>0.38800000000000018</c:v>
                </c:pt>
                <c:pt idx="301">
                  <c:v>0.38900000000000018</c:v>
                </c:pt>
                <c:pt idx="302">
                  <c:v>0.38900000000000018</c:v>
                </c:pt>
                <c:pt idx="303">
                  <c:v>0.39000000000000018</c:v>
                </c:pt>
                <c:pt idx="304">
                  <c:v>0.39000000000000018</c:v>
                </c:pt>
                <c:pt idx="305">
                  <c:v>0.39100000000000024</c:v>
                </c:pt>
                <c:pt idx="306">
                  <c:v>0.39100000000000024</c:v>
                </c:pt>
                <c:pt idx="307">
                  <c:v>0.39100000000000024</c:v>
                </c:pt>
                <c:pt idx="308">
                  <c:v>0.39200000000000024</c:v>
                </c:pt>
                <c:pt idx="309">
                  <c:v>0.39200000000000024</c:v>
                </c:pt>
                <c:pt idx="310">
                  <c:v>0.39300000000000024</c:v>
                </c:pt>
                <c:pt idx="311">
                  <c:v>0.39300000000000024</c:v>
                </c:pt>
                <c:pt idx="312">
                  <c:v>0.39400000000000024</c:v>
                </c:pt>
                <c:pt idx="313">
                  <c:v>0.39400000000000024</c:v>
                </c:pt>
                <c:pt idx="314">
                  <c:v>0.39500000000000024</c:v>
                </c:pt>
                <c:pt idx="315">
                  <c:v>0.39500000000000024</c:v>
                </c:pt>
                <c:pt idx="316">
                  <c:v>0.39500000000000024</c:v>
                </c:pt>
                <c:pt idx="317">
                  <c:v>0.39600000000000024</c:v>
                </c:pt>
                <c:pt idx="318">
                  <c:v>0.39600000000000024</c:v>
                </c:pt>
                <c:pt idx="319">
                  <c:v>0.39700000000000024</c:v>
                </c:pt>
                <c:pt idx="320">
                  <c:v>0.39700000000000024</c:v>
                </c:pt>
                <c:pt idx="321">
                  <c:v>0.39800000000000024</c:v>
                </c:pt>
                <c:pt idx="322">
                  <c:v>0.39800000000000024</c:v>
                </c:pt>
                <c:pt idx="323">
                  <c:v>0.39800000000000024</c:v>
                </c:pt>
                <c:pt idx="324">
                  <c:v>0.39900000000000024</c:v>
                </c:pt>
                <c:pt idx="325">
                  <c:v>0.39900000000000024</c:v>
                </c:pt>
                <c:pt idx="326">
                  <c:v>0.4</c:v>
                </c:pt>
                <c:pt idx="327">
                  <c:v>0.4</c:v>
                </c:pt>
                <c:pt idx="328">
                  <c:v>0.40100000000000002</c:v>
                </c:pt>
                <c:pt idx="329">
                  <c:v>0.40100000000000002</c:v>
                </c:pt>
                <c:pt idx="330">
                  <c:v>0.40100000000000002</c:v>
                </c:pt>
                <c:pt idx="331">
                  <c:v>0.40200000000000002</c:v>
                </c:pt>
                <c:pt idx="332">
                  <c:v>0.40200000000000002</c:v>
                </c:pt>
                <c:pt idx="333">
                  <c:v>0.40300000000000002</c:v>
                </c:pt>
                <c:pt idx="334">
                  <c:v>0.40300000000000002</c:v>
                </c:pt>
                <c:pt idx="335">
                  <c:v>0.40300000000000002</c:v>
                </c:pt>
                <c:pt idx="336">
                  <c:v>0.40400000000000008</c:v>
                </c:pt>
                <c:pt idx="337">
                  <c:v>0.40400000000000008</c:v>
                </c:pt>
                <c:pt idx="338">
                  <c:v>0.40500000000000008</c:v>
                </c:pt>
                <c:pt idx="339">
                  <c:v>0.40500000000000008</c:v>
                </c:pt>
                <c:pt idx="340">
                  <c:v>0.40500000000000008</c:v>
                </c:pt>
                <c:pt idx="341">
                  <c:v>0.40600000000000008</c:v>
                </c:pt>
                <c:pt idx="342">
                  <c:v>0.40600000000000008</c:v>
                </c:pt>
                <c:pt idx="343">
                  <c:v>0.40700000000000008</c:v>
                </c:pt>
                <c:pt idx="344">
                  <c:v>0.40700000000000008</c:v>
                </c:pt>
                <c:pt idx="345">
                  <c:v>0.40700000000000008</c:v>
                </c:pt>
                <c:pt idx="346">
                  <c:v>0.40800000000000008</c:v>
                </c:pt>
                <c:pt idx="347">
                  <c:v>0.40800000000000008</c:v>
                </c:pt>
                <c:pt idx="348">
                  <c:v>0.40900000000000014</c:v>
                </c:pt>
                <c:pt idx="349">
                  <c:v>0.40900000000000014</c:v>
                </c:pt>
                <c:pt idx="350">
                  <c:v>0.40900000000000014</c:v>
                </c:pt>
                <c:pt idx="351">
                  <c:v>0.41000000000000014</c:v>
                </c:pt>
                <c:pt idx="352">
                  <c:v>0.41000000000000014</c:v>
                </c:pt>
                <c:pt idx="353">
                  <c:v>0.41100000000000014</c:v>
                </c:pt>
                <c:pt idx="354">
                  <c:v>0.41100000000000014</c:v>
                </c:pt>
                <c:pt idx="355">
                  <c:v>0.41200000000000014</c:v>
                </c:pt>
                <c:pt idx="356">
                  <c:v>0.41200000000000014</c:v>
                </c:pt>
                <c:pt idx="357">
                  <c:v>0.41200000000000014</c:v>
                </c:pt>
                <c:pt idx="358">
                  <c:v>0.41300000000000014</c:v>
                </c:pt>
                <c:pt idx="359">
                  <c:v>0.41300000000000014</c:v>
                </c:pt>
                <c:pt idx="360">
                  <c:v>0.41400000000000015</c:v>
                </c:pt>
                <c:pt idx="361">
                  <c:v>0.41400000000000015</c:v>
                </c:pt>
                <c:pt idx="362">
                  <c:v>0.41500000000000015</c:v>
                </c:pt>
                <c:pt idx="363">
                  <c:v>0.41500000000000015</c:v>
                </c:pt>
                <c:pt idx="364">
                  <c:v>0.41500000000000015</c:v>
                </c:pt>
                <c:pt idx="365">
                  <c:v>0.41600000000000015</c:v>
                </c:pt>
                <c:pt idx="366">
                  <c:v>0.41600000000000015</c:v>
                </c:pt>
                <c:pt idx="367">
                  <c:v>0.41700000000000015</c:v>
                </c:pt>
                <c:pt idx="368">
                  <c:v>0.41700000000000015</c:v>
                </c:pt>
                <c:pt idx="369">
                  <c:v>0.41800000000000015</c:v>
                </c:pt>
                <c:pt idx="370">
                  <c:v>0.41800000000000015</c:v>
                </c:pt>
                <c:pt idx="371">
                  <c:v>0.41800000000000015</c:v>
                </c:pt>
                <c:pt idx="372">
                  <c:v>0.41900000000000015</c:v>
                </c:pt>
                <c:pt idx="373">
                  <c:v>0.41900000000000015</c:v>
                </c:pt>
                <c:pt idx="374">
                  <c:v>0.42000000000000015</c:v>
                </c:pt>
                <c:pt idx="375">
                  <c:v>0.42000000000000015</c:v>
                </c:pt>
                <c:pt idx="376">
                  <c:v>0.42100000000000021</c:v>
                </c:pt>
                <c:pt idx="377">
                  <c:v>0.42100000000000021</c:v>
                </c:pt>
                <c:pt idx="378">
                  <c:v>0.42200000000000021</c:v>
                </c:pt>
                <c:pt idx="379">
                  <c:v>0.42200000000000021</c:v>
                </c:pt>
                <c:pt idx="380">
                  <c:v>0.42300000000000021</c:v>
                </c:pt>
                <c:pt idx="381">
                  <c:v>0.42300000000000021</c:v>
                </c:pt>
                <c:pt idx="382">
                  <c:v>0.42300000000000021</c:v>
                </c:pt>
                <c:pt idx="383">
                  <c:v>0.42400000000000021</c:v>
                </c:pt>
                <c:pt idx="384">
                  <c:v>0.42400000000000021</c:v>
                </c:pt>
                <c:pt idx="385">
                  <c:v>0.42500000000000021</c:v>
                </c:pt>
                <c:pt idx="386">
                  <c:v>0.42500000000000021</c:v>
                </c:pt>
                <c:pt idx="387">
                  <c:v>0.42600000000000021</c:v>
                </c:pt>
                <c:pt idx="388">
                  <c:v>0.42600000000000021</c:v>
                </c:pt>
                <c:pt idx="389">
                  <c:v>0.42600000000000021</c:v>
                </c:pt>
                <c:pt idx="390">
                  <c:v>0.42700000000000021</c:v>
                </c:pt>
                <c:pt idx="391">
                  <c:v>0.42700000000000021</c:v>
                </c:pt>
                <c:pt idx="392">
                  <c:v>0.42800000000000021</c:v>
                </c:pt>
                <c:pt idx="393">
                  <c:v>0.42800000000000021</c:v>
                </c:pt>
                <c:pt idx="394">
                  <c:v>0.42900000000000021</c:v>
                </c:pt>
                <c:pt idx="395">
                  <c:v>0.42900000000000021</c:v>
                </c:pt>
                <c:pt idx="396">
                  <c:v>0.42900000000000021</c:v>
                </c:pt>
                <c:pt idx="397">
                  <c:v>0.43000000000000016</c:v>
                </c:pt>
                <c:pt idx="398">
                  <c:v>0.43000000000000016</c:v>
                </c:pt>
                <c:pt idx="399">
                  <c:v>0.43100000000000022</c:v>
                </c:pt>
                <c:pt idx="400">
                  <c:v>0.43100000000000022</c:v>
                </c:pt>
                <c:pt idx="401">
                  <c:v>0.43200000000000016</c:v>
                </c:pt>
                <c:pt idx="402">
                  <c:v>0.43200000000000016</c:v>
                </c:pt>
                <c:pt idx="403">
                  <c:v>0.43300000000000016</c:v>
                </c:pt>
                <c:pt idx="404">
                  <c:v>0.43300000000000016</c:v>
                </c:pt>
                <c:pt idx="405">
                  <c:v>0.43300000000000016</c:v>
                </c:pt>
                <c:pt idx="406">
                  <c:v>0.43400000000000016</c:v>
                </c:pt>
                <c:pt idx="407">
                  <c:v>0.43400000000000016</c:v>
                </c:pt>
                <c:pt idx="408">
                  <c:v>0.43500000000000016</c:v>
                </c:pt>
                <c:pt idx="409">
                  <c:v>0.43500000000000016</c:v>
                </c:pt>
                <c:pt idx="410">
                  <c:v>0.43600000000000017</c:v>
                </c:pt>
                <c:pt idx="411">
                  <c:v>0.43700000000000017</c:v>
                </c:pt>
                <c:pt idx="412">
                  <c:v>0.43700000000000017</c:v>
                </c:pt>
                <c:pt idx="413">
                  <c:v>0.43800000000000017</c:v>
                </c:pt>
                <c:pt idx="414">
                  <c:v>0.43900000000000017</c:v>
                </c:pt>
                <c:pt idx="415">
                  <c:v>0.43900000000000017</c:v>
                </c:pt>
                <c:pt idx="416">
                  <c:v>0.43900000000000017</c:v>
                </c:pt>
                <c:pt idx="417">
                  <c:v>0.43900000000000017</c:v>
                </c:pt>
                <c:pt idx="418">
                  <c:v>0.43900000000000017</c:v>
                </c:pt>
                <c:pt idx="419">
                  <c:v>0.43900000000000017</c:v>
                </c:pt>
                <c:pt idx="420">
                  <c:v>0.44000000000000011</c:v>
                </c:pt>
                <c:pt idx="421">
                  <c:v>0.44000000000000011</c:v>
                </c:pt>
                <c:pt idx="422">
                  <c:v>0.44000000000000011</c:v>
                </c:pt>
                <c:pt idx="423">
                  <c:v>0.44100000000000011</c:v>
                </c:pt>
                <c:pt idx="424">
                  <c:v>0.44100000000000011</c:v>
                </c:pt>
                <c:pt idx="425">
                  <c:v>0.44100000000000011</c:v>
                </c:pt>
                <c:pt idx="426">
                  <c:v>0.44200000000000012</c:v>
                </c:pt>
                <c:pt idx="427">
                  <c:v>0.44200000000000012</c:v>
                </c:pt>
                <c:pt idx="428">
                  <c:v>0.44300000000000012</c:v>
                </c:pt>
                <c:pt idx="429">
                  <c:v>0.44300000000000012</c:v>
                </c:pt>
                <c:pt idx="430">
                  <c:v>0.44300000000000012</c:v>
                </c:pt>
                <c:pt idx="431">
                  <c:v>0.44400000000000012</c:v>
                </c:pt>
                <c:pt idx="432">
                  <c:v>0.44400000000000012</c:v>
                </c:pt>
                <c:pt idx="433">
                  <c:v>0.44400000000000012</c:v>
                </c:pt>
                <c:pt idx="434">
                  <c:v>0.44500000000000012</c:v>
                </c:pt>
                <c:pt idx="435">
                  <c:v>0.44500000000000012</c:v>
                </c:pt>
                <c:pt idx="436">
                  <c:v>0.44600000000000012</c:v>
                </c:pt>
                <c:pt idx="437">
                  <c:v>0.44600000000000012</c:v>
                </c:pt>
                <c:pt idx="438">
                  <c:v>0.44600000000000012</c:v>
                </c:pt>
                <c:pt idx="439">
                  <c:v>0.44700000000000012</c:v>
                </c:pt>
                <c:pt idx="440">
                  <c:v>0.44700000000000012</c:v>
                </c:pt>
                <c:pt idx="441">
                  <c:v>0.44700000000000012</c:v>
                </c:pt>
                <c:pt idx="442">
                  <c:v>0.44800000000000012</c:v>
                </c:pt>
                <c:pt idx="443">
                  <c:v>0.44800000000000012</c:v>
                </c:pt>
                <c:pt idx="444">
                  <c:v>0.44800000000000012</c:v>
                </c:pt>
                <c:pt idx="445">
                  <c:v>0.44900000000000012</c:v>
                </c:pt>
                <c:pt idx="446">
                  <c:v>0.44900000000000012</c:v>
                </c:pt>
                <c:pt idx="447">
                  <c:v>0.44900000000000012</c:v>
                </c:pt>
                <c:pt idx="448">
                  <c:v>0.45</c:v>
                </c:pt>
                <c:pt idx="449">
                  <c:v>0.45</c:v>
                </c:pt>
                <c:pt idx="450">
                  <c:v>0.45</c:v>
                </c:pt>
                <c:pt idx="451">
                  <c:v>0.45100000000000001</c:v>
                </c:pt>
                <c:pt idx="452">
                  <c:v>0.45100000000000001</c:v>
                </c:pt>
                <c:pt idx="453">
                  <c:v>0.45100000000000001</c:v>
                </c:pt>
                <c:pt idx="454">
                  <c:v>0.45200000000000001</c:v>
                </c:pt>
                <c:pt idx="455">
                  <c:v>0.45200000000000001</c:v>
                </c:pt>
                <c:pt idx="456">
                  <c:v>0.45200000000000001</c:v>
                </c:pt>
                <c:pt idx="457">
                  <c:v>0.45300000000000001</c:v>
                </c:pt>
                <c:pt idx="458">
                  <c:v>0.45300000000000001</c:v>
                </c:pt>
                <c:pt idx="459">
                  <c:v>0.45300000000000001</c:v>
                </c:pt>
                <c:pt idx="460">
                  <c:v>0.45400000000000001</c:v>
                </c:pt>
                <c:pt idx="461">
                  <c:v>0.45400000000000001</c:v>
                </c:pt>
                <c:pt idx="462">
                  <c:v>0.45400000000000001</c:v>
                </c:pt>
                <c:pt idx="463">
                  <c:v>0.45500000000000002</c:v>
                </c:pt>
                <c:pt idx="464">
                  <c:v>0.45500000000000002</c:v>
                </c:pt>
                <c:pt idx="465">
                  <c:v>0.45500000000000002</c:v>
                </c:pt>
                <c:pt idx="466">
                  <c:v>0.45600000000000002</c:v>
                </c:pt>
                <c:pt idx="467">
                  <c:v>0.45600000000000002</c:v>
                </c:pt>
                <c:pt idx="468">
                  <c:v>0.45600000000000002</c:v>
                </c:pt>
                <c:pt idx="469">
                  <c:v>0.45700000000000002</c:v>
                </c:pt>
                <c:pt idx="470">
                  <c:v>0.45700000000000002</c:v>
                </c:pt>
                <c:pt idx="471">
                  <c:v>0.45700000000000002</c:v>
                </c:pt>
                <c:pt idx="472">
                  <c:v>0.45700000000000002</c:v>
                </c:pt>
                <c:pt idx="473">
                  <c:v>0.45700000000000002</c:v>
                </c:pt>
                <c:pt idx="474">
                  <c:v>0.45800000000000002</c:v>
                </c:pt>
                <c:pt idx="475">
                  <c:v>0.45800000000000002</c:v>
                </c:pt>
                <c:pt idx="476">
                  <c:v>0.45800000000000002</c:v>
                </c:pt>
                <c:pt idx="477">
                  <c:v>0.45900000000000002</c:v>
                </c:pt>
                <c:pt idx="478">
                  <c:v>0.45900000000000002</c:v>
                </c:pt>
                <c:pt idx="479">
                  <c:v>0.45900000000000002</c:v>
                </c:pt>
                <c:pt idx="480">
                  <c:v>0.45900000000000002</c:v>
                </c:pt>
                <c:pt idx="481">
                  <c:v>0.45900000000000002</c:v>
                </c:pt>
                <c:pt idx="482">
                  <c:v>0.46</c:v>
                </c:pt>
                <c:pt idx="483">
                  <c:v>0.46</c:v>
                </c:pt>
                <c:pt idx="484">
                  <c:v>0.46</c:v>
                </c:pt>
                <c:pt idx="485">
                  <c:v>0.46100000000000002</c:v>
                </c:pt>
                <c:pt idx="486">
                  <c:v>0.46100000000000002</c:v>
                </c:pt>
                <c:pt idx="487">
                  <c:v>0.46100000000000002</c:v>
                </c:pt>
                <c:pt idx="488">
                  <c:v>0.46100000000000002</c:v>
                </c:pt>
                <c:pt idx="489">
                  <c:v>0.46100000000000002</c:v>
                </c:pt>
                <c:pt idx="490">
                  <c:v>0.46100000000000002</c:v>
                </c:pt>
                <c:pt idx="491">
                  <c:v>0.46200000000000002</c:v>
                </c:pt>
                <c:pt idx="492">
                  <c:v>0.46200000000000002</c:v>
                </c:pt>
                <c:pt idx="493">
                  <c:v>0.46200000000000002</c:v>
                </c:pt>
                <c:pt idx="494">
                  <c:v>0.46200000000000002</c:v>
                </c:pt>
                <c:pt idx="495">
                  <c:v>0.46200000000000002</c:v>
                </c:pt>
                <c:pt idx="496">
                  <c:v>0.46300000000000002</c:v>
                </c:pt>
                <c:pt idx="497">
                  <c:v>0.46300000000000002</c:v>
                </c:pt>
                <c:pt idx="498">
                  <c:v>0.46300000000000002</c:v>
                </c:pt>
                <c:pt idx="499">
                  <c:v>0.46300000000000002</c:v>
                </c:pt>
                <c:pt idx="500">
                  <c:v>0.46300000000000002</c:v>
                </c:pt>
                <c:pt idx="501">
                  <c:v>0.46400000000000002</c:v>
                </c:pt>
                <c:pt idx="502">
                  <c:v>0.46400000000000002</c:v>
                </c:pt>
                <c:pt idx="503">
                  <c:v>0.46400000000000002</c:v>
                </c:pt>
                <c:pt idx="504">
                  <c:v>0.46400000000000002</c:v>
                </c:pt>
                <c:pt idx="505">
                  <c:v>0.46400000000000002</c:v>
                </c:pt>
                <c:pt idx="506">
                  <c:v>0.46500000000000002</c:v>
                </c:pt>
                <c:pt idx="507">
                  <c:v>0.46500000000000002</c:v>
                </c:pt>
                <c:pt idx="508">
                  <c:v>0.46500000000000002</c:v>
                </c:pt>
                <c:pt idx="509">
                  <c:v>0.46500000000000002</c:v>
                </c:pt>
                <c:pt idx="510">
                  <c:v>0.46500000000000002</c:v>
                </c:pt>
                <c:pt idx="511">
                  <c:v>0.46600000000000008</c:v>
                </c:pt>
                <c:pt idx="512">
                  <c:v>0.46600000000000008</c:v>
                </c:pt>
                <c:pt idx="513">
                  <c:v>0.46600000000000008</c:v>
                </c:pt>
                <c:pt idx="514">
                  <c:v>0.46600000000000008</c:v>
                </c:pt>
                <c:pt idx="515">
                  <c:v>0.46600000000000008</c:v>
                </c:pt>
                <c:pt idx="516">
                  <c:v>0.46600000000000008</c:v>
                </c:pt>
                <c:pt idx="517">
                  <c:v>0.46700000000000008</c:v>
                </c:pt>
                <c:pt idx="518">
                  <c:v>0.46700000000000008</c:v>
                </c:pt>
                <c:pt idx="519">
                  <c:v>0.46700000000000008</c:v>
                </c:pt>
                <c:pt idx="520">
                  <c:v>0.46700000000000008</c:v>
                </c:pt>
                <c:pt idx="521">
                  <c:v>0.46700000000000008</c:v>
                </c:pt>
                <c:pt idx="522">
                  <c:v>0.46800000000000008</c:v>
                </c:pt>
                <c:pt idx="523">
                  <c:v>0.46800000000000008</c:v>
                </c:pt>
                <c:pt idx="524">
                  <c:v>0.46800000000000008</c:v>
                </c:pt>
                <c:pt idx="525">
                  <c:v>0.46800000000000008</c:v>
                </c:pt>
                <c:pt idx="526">
                  <c:v>0.46900000000000008</c:v>
                </c:pt>
                <c:pt idx="527">
                  <c:v>0.46900000000000008</c:v>
                </c:pt>
                <c:pt idx="528">
                  <c:v>0.46900000000000008</c:v>
                </c:pt>
                <c:pt idx="529">
                  <c:v>0.46900000000000008</c:v>
                </c:pt>
                <c:pt idx="530">
                  <c:v>0.46900000000000008</c:v>
                </c:pt>
                <c:pt idx="531">
                  <c:v>0.47000000000000008</c:v>
                </c:pt>
                <c:pt idx="532">
                  <c:v>0.47000000000000008</c:v>
                </c:pt>
                <c:pt idx="533">
                  <c:v>0.47000000000000008</c:v>
                </c:pt>
                <c:pt idx="534">
                  <c:v>0.47000000000000008</c:v>
                </c:pt>
                <c:pt idx="535">
                  <c:v>0.47000000000000008</c:v>
                </c:pt>
                <c:pt idx="536">
                  <c:v>0.47100000000000014</c:v>
                </c:pt>
                <c:pt idx="537">
                  <c:v>0.47100000000000014</c:v>
                </c:pt>
                <c:pt idx="538">
                  <c:v>0.47100000000000014</c:v>
                </c:pt>
                <c:pt idx="539">
                  <c:v>0.47100000000000014</c:v>
                </c:pt>
                <c:pt idx="540">
                  <c:v>0.47200000000000014</c:v>
                </c:pt>
                <c:pt idx="541">
                  <c:v>0.47200000000000014</c:v>
                </c:pt>
                <c:pt idx="542">
                  <c:v>0.47200000000000014</c:v>
                </c:pt>
                <c:pt idx="543">
                  <c:v>0.47300000000000014</c:v>
                </c:pt>
                <c:pt idx="544">
                  <c:v>0.47300000000000014</c:v>
                </c:pt>
                <c:pt idx="545">
                  <c:v>0.47300000000000014</c:v>
                </c:pt>
                <c:pt idx="546">
                  <c:v>0.47300000000000014</c:v>
                </c:pt>
                <c:pt idx="547">
                  <c:v>0.47300000000000014</c:v>
                </c:pt>
                <c:pt idx="548">
                  <c:v>0.47400000000000014</c:v>
                </c:pt>
                <c:pt idx="549">
                  <c:v>0.47400000000000014</c:v>
                </c:pt>
                <c:pt idx="550">
                  <c:v>0.47400000000000014</c:v>
                </c:pt>
                <c:pt idx="551">
                  <c:v>0.47500000000000014</c:v>
                </c:pt>
                <c:pt idx="552">
                  <c:v>0.47500000000000014</c:v>
                </c:pt>
                <c:pt idx="553">
                  <c:v>0.47500000000000014</c:v>
                </c:pt>
                <c:pt idx="554">
                  <c:v>0.47500000000000014</c:v>
                </c:pt>
                <c:pt idx="555">
                  <c:v>0.47600000000000015</c:v>
                </c:pt>
                <c:pt idx="556">
                  <c:v>0.47500000000000014</c:v>
                </c:pt>
                <c:pt idx="557">
                  <c:v>0.47600000000000015</c:v>
                </c:pt>
                <c:pt idx="558">
                  <c:v>0.47600000000000015</c:v>
                </c:pt>
                <c:pt idx="559">
                  <c:v>0.47700000000000015</c:v>
                </c:pt>
                <c:pt idx="560">
                  <c:v>0.47700000000000015</c:v>
                </c:pt>
                <c:pt idx="561">
                  <c:v>0.47700000000000015</c:v>
                </c:pt>
                <c:pt idx="562">
                  <c:v>0.47700000000000015</c:v>
                </c:pt>
                <c:pt idx="563">
                  <c:v>0.47700000000000015</c:v>
                </c:pt>
                <c:pt idx="564">
                  <c:v>0.47800000000000015</c:v>
                </c:pt>
                <c:pt idx="565">
                  <c:v>0.47900000000000015</c:v>
                </c:pt>
                <c:pt idx="566">
                  <c:v>0.47900000000000015</c:v>
                </c:pt>
                <c:pt idx="567">
                  <c:v>0.47900000000000015</c:v>
                </c:pt>
                <c:pt idx="568">
                  <c:v>0.47900000000000015</c:v>
                </c:pt>
                <c:pt idx="569">
                  <c:v>0.47900000000000015</c:v>
                </c:pt>
                <c:pt idx="570">
                  <c:v>0.48000000000000015</c:v>
                </c:pt>
                <c:pt idx="571">
                  <c:v>0.48000000000000015</c:v>
                </c:pt>
                <c:pt idx="572">
                  <c:v>0.48000000000000015</c:v>
                </c:pt>
                <c:pt idx="573">
                  <c:v>0.48000000000000015</c:v>
                </c:pt>
                <c:pt idx="574">
                  <c:v>0.48100000000000015</c:v>
                </c:pt>
                <c:pt idx="575">
                  <c:v>0.48100000000000015</c:v>
                </c:pt>
                <c:pt idx="576">
                  <c:v>0.48100000000000015</c:v>
                </c:pt>
                <c:pt idx="577">
                  <c:v>0.48100000000000015</c:v>
                </c:pt>
                <c:pt idx="578">
                  <c:v>0.48100000000000015</c:v>
                </c:pt>
                <c:pt idx="579">
                  <c:v>0.48000000000000015</c:v>
                </c:pt>
                <c:pt idx="580">
                  <c:v>0.48000000000000015</c:v>
                </c:pt>
                <c:pt idx="581">
                  <c:v>0.48000000000000015</c:v>
                </c:pt>
                <c:pt idx="582">
                  <c:v>0.48000000000000015</c:v>
                </c:pt>
                <c:pt idx="583">
                  <c:v>0.48100000000000015</c:v>
                </c:pt>
                <c:pt idx="584">
                  <c:v>0.48200000000000015</c:v>
                </c:pt>
                <c:pt idx="585">
                  <c:v>0.48300000000000015</c:v>
                </c:pt>
                <c:pt idx="586">
                  <c:v>0.48300000000000015</c:v>
                </c:pt>
                <c:pt idx="587">
                  <c:v>0.48300000000000015</c:v>
                </c:pt>
                <c:pt idx="588">
                  <c:v>0.48400000000000021</c:v>
                </c:pt>
                <c:pt idx="589">
                  <c:v>0.48400000000000021</c:v>
                </c:pt>
                <c:pt idx="590">
                  <c:v>0.48500000000000021</c:v>
                </c:pt>
                <c:pt idx="591">
                  <c:v>0.48500000000000021</c:v>
                </c:pt>
                <c:pt idx="592">
                  <c:v>0.48500000000000021</c:v>
                </c:pt>
                <c:pt idx="593">
                  <c:v>0.48400000000000021</c:v>
                </c:pt>
                <c:pt idx="594">
                  <c:v>0.48400000000000021</c:v>
                </c:pt>
                <c:pt idx="595">
                  <c:v>0.48500000000000021</c:v>
                </c:pt>
                <c:pt idx="596">
                  <c:v>0.48500000000000021</c:v>
                </c:pt>
                <c:pt idx="597">
                  <c:v>0.48600000000000021</c:v>
                </c:pt>
                <c:pt idx="598">
                  <c:v>0.48600000000000021</c:v>
                </c:pt>
                <c:pt idx="599">
                  <c:v>0.48600000000000021</c:v>
                </c:pt>
                <c:pt idx="600">
                  <c:v>0.48700000000000021</c:v>
                </c:pt>
                <c:pt idx="601">
                  <c:v>0.48700000000000021</c:v>
                </c:pt>
                <c:pt idx="602">
                  <c:v>0.48700000000000021</c:v>
                </c:pt>
                <c:pt idx="603">
                  <c:v>0.48800000000000021</c:v>
                </c:pt>
                <c:pt idx="604">
                  <c:v>0.48800000000000021</c:v>
                </c:pt>
                <c:pt idx="605">
                  <c:v>0.48900000000000021</c:v>
                </c:pt>
                <c:pt idx="606">
                  <c:v>0.48900000000000021</c:v>
                </c:pt>
                <c:pt idx="607">
                  <c:v>0.49000000000000016</c:v>
                </c:pt>
                <c:pt idx="608">
                  <c:v>0.49100000000000021</c:v>
                </c:pt>
                <c:pt idx="609">
                  <c:v>0.49100000000000021</c:v>
                </c:pt>
                <c:pt idx="610">
                  <c:v>0.49000000000000016</c:v>
                </c:pt>
                <c:pt idx="611">
                  <c:v>0.49100000000000021</c:v>
                </c:pt>
                <c:pt idx="612">
                  <c:v>0.49200000000000021</c:v>
                </c:pt>
                <c:pt idx="613">
                  <c:v>0.49200000000000021</c:v>
                </c:pt>
                <c:pt idx="614">
                  <c:v>0.49200000000000021</c:v>
                </c:pt>
                <c:pt idx="615">
                  <c:v>0.49200000000000021</c:v>
                </c:pt>
                <c:pt idx="616">
                  <c:v>0.49200000000000021</c:v>
                </c:pt>
                <c:pt idx="617">
                  <c:v>0.49300000000000022</c:v>
                </c:pt>
                <c:pt idx="618">
                  <c:v>0.49300000000000022</c:v>
                </c:pt>
                <c:pt idx="619">
                  <c:v>0.49300000000000022</c:v>
                </c:pt>
                <c:pt idx="620">
                  <c:v>0.49300000000000022</c:v>
                </c:pt>
                <c:pt idx="621">
                  <c:v>0.49400000000000022</c:v>
                </c:pt>
                <c:pt idx="622">
                  <c:v>0.49400000000000022</c:v>
                </c:pt>
                <c:pt idx="623">
                  <c:v>0.49400000000000022</c:v>
                </c:pt>
                <c:pt idx="624">
                  <c:v>0.49400000000000022</c:v>
                </c:pt>
                <c:pt idx="625">
                  <c:v>0.49500000000000016</c:v>
                </c:pt>
                <c:pt idx="626">
                  <c:v>0.49500000000000016</c:v>
                </c:pt>
                <c:pt idx="627">
                  <c:v>0.49600000000000016</c:v>
                </c:pt>
                <c:pt idx="628">
                  <c:v>0.49600000000000016</c:v>
                </c:pt>
                <c:pt idx="629">
                  <c:v>0.49600000000000016</c:v>
                </c:pt>
                <c:pt idx="630">
                  <c:v>0.49600000000000016</c:v>
                </c:pt>
                <c:pt idx="631">
                  <c:v>0.49700000000000016</c:v>
                </c:pt>
                <c:pt idx="632">
                  <c:v>0.49700000000000016</c:v>
                </c:pt>
                <c:pt idx="633">
                  <c:v>0.49700000000000016</c:v>
                </c:pt>
                <c:pt idx="634">
                  <c:v>0.49700000000000016</c:v>
                </c:pt>
                <c:pt idx="635">
                  <c:v>0.49700000000000016</c:v>
                </c:pt>
                <c:pt idx="636">
                  <c:v>0.49900000000000017</c:v>
                </c:pt>
                <c:pt idx="637">
                  <c:v>0.49900000000000017</c:v>
                </c:pt>
                <c:pt idx="638">
                  <c:v>0.49900000000000017</c:v>
                </c:pt>
                <c:pt idx="639">
                  <c:v>0.49700000000000016</c:v>
                </c:pt>
                <c:pt idx="640">
                  <c:v>0.49700000000000016</c:v>
                </c:pt>
                <c:pt idx="641">
                  <c:v>0.49800000000000016</c:v>
                </c:pt>
                <c:pt idx="642">
                  <c:v>0.49800000000000016</c:v>
                </c:pt>
                <c:pt idx="643">
                  <c:v>0.49900000000000017</c:v>
                </c:pt>
                <c:pt idx="644">
                  <c:v>0.49900000000000017</c:v>
                </c:pt>
                <c:pt idx="645">
                  <c:v>0.49900000000000017</c:v>
                </c:pt>
                <c:pt idx="646">
                  <c:v>0.49700000000000016</c:v>
                </c:pt>
                <c:pt idx="647">
                  <c:v>0.49800000000000016</c:v>
                </c:pt>
                <c:pt idx="648">
                  <c:v>0.49900000000000017</c:v>
                </c:pt>
                <c:pt idx="649">
                  <c:v>0.5</c:v>
                </c:pt>
                <c:pt idx="650">
                  <c:v>0.5</c:v>
                </c:pt>
                <c:pt idx="651">
                  <c:v>0.502</c:v>
                </c:pt>
                <c:pt idx="652">
                  <c:v>0.501</c:v>
                </c:pt>
                <c:pt idx="653">
                  <c:v>0.502</c:v>
                </c:pt>
                <c:pt idx="654">
                  <c:v>0.502</c:v>
                </c:pt>
                <c:pt idx="655">
                  <c:v>0.502</c:v>
                </c:pt>
                <c:pt idx="656">
                  <c:v>0.501</c:v>
                </c:pt>
                <c:pt idx="657">
                  <c:v>0.502</c:v>
                </c:pt>
                <c:pt idx="658">
                  <c:v>0.503</c:v>
                </c:pt>
                <c:pt idx="659">
                  <c:v>0.503</c:v>
                </c:pt>
                <c:pt idx="660">
                  <c:v>0.503</c:v>
                </c:pt>
                <c:pt idx="661">
                  <c:v>0.503</c:v>
                </c:pt>
                <c:pt idx="662">
                  <c:v>0.502</c:v>
                </c:pt>
                <c:pt idx="663">
                  <c:v>0.503</c:v>
                </c:pt>
                <c:pt idx="664">
                  <c:v>0.504</c:v>
                </c:pt>
                <c:pt idx="665">
                  <c:v>0.504</c:v>
                </c:pt>
                <c:pt idx="666">
                  <c:v>0.504</c:v>
                </c:pt>
                <c:pt idx="667">
                  <c:v>0.504</c:v>
                </c:pt>
                <c:pt idx="668">
                  <c:v>0.504</c:v>
                </c:pt>
                <c:pt idx="669">
                  <c:v>0.505</c:v>
                </c:pt>
                <c:pt idx="670">
                  <c:v>0.505</c:v>
                </c:pt>
                <c:pt idx="671">
                  <c:v>0.505</c:v>
                </c:pt>
                <c:pt idx="672">
                  <c:v>0.505</c:v>
                </c:pt>
                <c:pt idx="673">
                  <c:v>0.505</c:v>
                </c:pt>
                <c:pt idx="674">
                  <c:v>0.505</c:v>
                </c:pt>
                <c:pt idx="675">
                  <c:v>0.505</c:v>
                </c:pt>
                <c:pt idx="676">
                  <c:v>0.505</c:v>
                </c:pt>
                <c:pt idx="677">
                  <c:v>0.505</c:v>
                </c:pt>
                <c:pt idx="678">
                  <c:v>0.505</c:v>
                </c:pt>
                <c:pt idx="679">
                  <c:v>0.505</c:v>
                </c:pt>
                <c:pt idx="680">
                  <c:v>0.505</c:v>
                </c:pt>
                <c:pt idx="681">
                  <c:v>0.505</c:v>
                </c:pt>
                <c:pt idx="682">
                  <c:v>0.505</c:v>
                </c:pt>
                <c:pt idx="683">
                  <c:v>0.505</c:v>
                </c:pt>
                <c:pt idx="684">
                  <c:v>0.50600000000000001</c:v>
                </c:pt>
                <c:pt idx="685">
                  <c:v>0.50600000000000001</c:v>
                </c:pt>
                <c:pt idx="686">
                  <c:v>0.50600000000000001</c:v>
                </c:pt>
                <c:pt idx="687">
                  <c:v>0.50600000000000001</c:v>
                </c:pt>
                <c:pt idx="688">
                  <c:v>0.50600000000000001</c:v>
                </c:pt>
                <c:pt idx="689">
                  <c:v>0.50600000000000001</c:v>
                </c:pt>
                <c:pt idx="690">
                  <c:v>0.50700000000000001</c:v>
                </c:pt>
                <c:pt idx="691">
                  <c:v>0.50700000000000001</c:v>
                </c:pt>
                <c:pt idx="692">
                  <c:v>0.50800000000000001</c:v>
                </c:pt>
                <c:pt idx="693">
                  <c:v>0.50800000000000001</c:v>
                </c:pt>
                <c:pt idx="694">
                  <c:v>0.50800000000000001</c:v>
                </c:pt>
                <c:pt idx="695">
                  <c:v>0.50800000000000001</c:v>
                </c:pt>
                <c:pt idx="696">
                  <c:v>0.50800000000000001</c:v>
                </c:pt>
                <c:pt idx="697">
                  <c:v>0.50800000000000001</c:v>
                </c:pt>
                <c:pt idx="698">
                  <c:v>0.50800000000000001</c:v>
                </c:pt>
                <c:pt idx="699">
                  <c:v>0.50800000000000001</c:v>
                </c:pt>
                <c:pt idx="700">
                  <c:v>0.50800000000000001</c:v>
                </c:pt>
                <c:pt idx="701">
                  <c:v>0.50700000000000001</c:v>
                </c:pt>
                <c:pt idx="702">
                  <c:v>0.50800000000000001</c:v>
                </c:pt>
                <c:pt idx="703">
                  <c:v>0.50900000000000001</c:v>
                </c:pt>
                <c:pt idx="704">
                  <c:v>0.50900000000000001</c:v>
                </c:pt>
                <c:pt idx="705">
                  <c:v>0.50900000000000001</c:v>
                </c:pt>
                <c:pt idx="706">
                  <c:v>0.50900000000000001</c:v>
                </c:pt>
                <c:pt idx="707">
                  <c:v>0.50900000000000001</c:v>
                </c:pt>
                <c:pt idx="708">
                  <c:v>0.50900000000000001</c:v>
                </c:pt>
                <c:pt idx="709">
                  <c:v>0.50900000000000001</c:v>
                </c:pt>
                <c:pt idx="710">
                  <c:v>0.51</c:v>
                </c:pt>
                <c:pt idx="711">
                  <c:v>0.51</c:v>
                </c:pt>
                <c:pt idx="712">
                  <c:v>0.51</c:v>
                </c:pt>
                <c:pt idx="713">
                  <c:v>0.51</c:v>
                </c:pt>
                <c:pt idx="714">
                  <c:v>0.51</c:v>
                </c:pt>
                <c:pt idx="715">
                  <c:v>0.51</c:v>
                </c:pt>
                <c:pt idx="716">
                  <c:v>0.51</c:v>
                </c:pt>
                <c:pt idx="717">
                  <c:v>0.51</c:v>
                </c:pt>
                <c:pt idx="718">
                  <c:v>0.51</c:v>
                </c:pt>
                <c:pt idx="719">
                  <c:v>0.51</c:v>
                </c:pt>
                <c:pt idx="720">
                  <c:v>0.51100000000000001</c:v>
                </c:pt>
                <c:pt idx="721">
                  <c:v>0.51100000000000001</c:v>
                </c:pt>
                <c:pt idx="722">
                  <c:v>0.51200000000000001</c:v>
                </c:pt>
                <c:pt idx="723">
                  <c:v>0.51200000000000001</c:v>
                </c:pt>
                <c:pt idx="724">
                  <c:v>0.51200000000000001</c:v>
                </c:pt>
                <c:pt idx="725">
                  <c:v>0.51200000000000001</c:v>
                </c:pt>
                <c:pt idx="726">
                  <c:v>0.51200000000000001</c:v>
                </c:pt>
                <c:pt idx="727">
                  <c:v>0.51200000000000001</c:v>
                </c:pt>
                <c:pt idx="728">
                  <c:v>0.51200000000000001</c:v>
                </c:pt>
                <c:pt idx="729">
                  <c:v>0.51200000000000001</c:v>
                </c:pt>
                <c:pt idx="730">
                  <c:v>0.51300000000000001</c:v>
                </c:pt>
                <c:pt idx="731">
                  <c:v>0.51300000000000001</c:v>
                </c:pt>
                <c:pt idx="732">
                  <c:v>0.51300000000000001</c:v>
                </c:pt>
                <c:pt idx="733">
                  <c:v>0.51300000000000001</c:v>
                </c:pt>
                <c:pt idx="734">
                  <c:v>0.51300000000000001</c:v>
                </c:pt>
                <c:pt idx="735">
                  <c:v>0.51300000000000001</c:v>
                </c:pt>
                <c:pt idx="736">
                  <c:v>0.51400000000000001</c:v>
                </c:pt>
                <c:pt idx="737">
                  <c:v>0.51500000000000001</c:v>
                </c:pt>
                <c:pt idx="738">
                  <c:v>0.51500000000000001</c:v>
                </c:pt>
                <c:pt idx="739">
                  <c:v>0.51500000000000001</c:v>
                </c:pt>
                <c:pt idx="740">
                  <c:v>0.51500000000000001</c:v>
                </c:pt>
                <c:pt idx="741">
                  <c:v>0.51500000000000001</c:v>
                </c:pt>
                <c:pt idx="742">
                  <c:v>0.51500000000000001</c:v>
                </c:pt>
                <c:pt idx="743">
                  <c:v>0.51500000000000001</c:v>
                </c:pt>
                <c:pt idx="744">
                  <c:v>0.51500000000000001</c:v>
                </c:pt>
                <c:pt idx="745">
                  <c:v>0.51600000000000001</c:v>
                </c:pt>
                <c:pt idx="746">
                  <c:v>0.51600000000000001</c:v>
                </c:pt>
                <c:pt idx="747">
                  <c:v>0.51600000000000001</c:v>
                </c:pt>
                <c:pt idx="748">
                  <c:v>0.51700000000000002</c:v>
                </c:pt>
                <c:pt idx="749">
                  <c:v>0.51600000000000001</c:v>
                </c:pt>
                <c:pt idx="750">
                  <c:v>0.51600000000000001</c:v>
                </c:pt>
                <c:pt idx="751">
                  <c:v>0.51700000000000002</c:v>
                </c:pt>
                <c:pt idx="752">
                  <c:v>0.51700000000000002</c:v>
                </c:pt>
                <c:pt idx="753">
                  <c:v>0.51800000000000002</c:v>
                </c:pt>
                <c:pt idx="754">
                  <c:v>0.51800000000000002</c:v>
                </c:pt>
                <c:pt idx="755">
                  <c:v>0.51800000000000002</c:v>
                </c:pt>
                <c:pt idx="756">
                  <c:v>0.51800000000000002</c:v>
                </c:pt>
                <c:pt idx="757">
                  <c:v>0.51700000000000002</c:v>
                </c:pt>
                <c:pt idx="758">
                  <c:v>0.51800000000000002</c:v>
                </c:pt>
                <c:pt idx="759">
                  <c:v>0.51900000000000002</c:v>
                </c:pt>
                <c:pt idx="760">
                  <c:v>0.52</c:v>
                </c:pt>
                <c:pt idx="761">
                  <c:v>0.52</c:v>
                </c:pt>
                <c:pt idx="762">
                  <c:v>0.52100000000000002</c:v>
                </c:pt>
                <c:pt idx="763">
                  <c:v>0.52100000000000002</c:v>
                </c:pt>
                <c:pt idx="764">
                  <c:v>0.52</c:v>
                </c:pt>
                <c:pt idx="765">
                  <c:v>0.51900000000000002</c:v>
                </c:pt>
                <c:pt idx="766">
                  <c:v>0.51900000000000002</c:v>
                </c:pt>
                <c:pt idx="767">
                  <c:v>0.51900000000000002</c:v>
                </c:pt>
                <c:pt idx="768">
                  <c:v>0.51900000000000002</c:v>
                </c:pt>
                <c:pt idx="769">
                  <c:v>0.52</c:v>
                </c:pt>
                <c:pt idx="770">
                  <c:v>0.52</c:v>
                </c:pt>
                <c:pt idx="771">
                  <c:v>0.52100000000000002</c:v>
                </c:pt>
                <c:pt idx="772">
                  <c:v>0.52200000000000002</c:v>
                </c:pt>
                <c:pt idx="773">
                  <c:v>0.52500000000000002</c:v>
                </c:pt>
                <c:pt idx="774">
                  <c:v>0.52900000000000003</c:v>
                </c:pt>
                <c:pt idx="775">
                  <c:v>0.53</c:v>
                </c:pt>
                <c:pt idx="776">
                  <c:v>0.53</c:v>
                </c:pt>
                <c:pt idx="777">
                  <c:v>0.52900000000000003</c:v>
                </c:pt>
                <c:pt idx="778">
                  <c:v>0.52700000000000002</c:v>
                </c:pt>
                <c:pt idx="779">
                  <c:v>0.52800000000000002</c:v>
                </c:pt>
                <c:pt idx="780">
                  <c:v>0.52800000000000002</c:v>
                </c:pt>
                <c:pt idx="781">
                  <c:v>0.52800000000000002</c:v>
                </c:pt>
                <c:pt idx="782">
                  <c:v>0.52900000000000003</c:v>
                </c:pt>
                <c:pt idx="783">
                  <c:v>0.53</c:v>
                </c:pt>
                <c:pt idx="784">
                  <c:v>0.53</c:v>
                </c:pt>
                <c:pt idx="785">
                  <c:v>0.53100000000000003</c:v>
                </c:pt>
                <c:pt idx="786">
                  <c:v>0.53100000000000003</c:v>
                </c:pt>
                <c:pt idx="787">
                  <c:v>0.53200000000000003</c:v>
                </c:pt>
                <c:pt idx="788">
                  <c:v>0.53200000000000003</c:v>
                </c:pt>
                <c:pt idx="789">
                  <c:v>0.53200000000000003</c:v>
                </c:pt>
                <c:pt idx="790">
                  <c:v>0.53200000000000003</c:v>
                </c:pt>
                <c:pt idx="791">
                  <c:v>0.53300000000000003</c:v>
                </c:pt>
                <c:pt idx="792">
                  <c:v>0.53200000000000003</c:v>
                </c:pt>
                <c:pt idx="793">
                  <c:v>0.53100000000000003</c:v>
                </c:pt>
                <c:pt idx="794">
                  <c:v>0.53300000000000003</c:v>
                </c:pt>
                <c:pt idx="795">
                  <c:v>0.53700000000000003</c:v>
                </c:pt>
                <c:pt idx="796">
                  <c:v>0.53400000000000003</c:v>
                </c:pt>
                <c:pt idx="797">
                  <c:v>0.53</c:v>
                </c:pt>
                <c:pt idx="798">
                  <c:v>0.53100000000000003</c:v>
                </c:pt>
                <c:pt idx="799">
                  <c:v>0.53400000000000003</c:v>
                </c:pt>
                <c:pt idx="800">
                  <c:v>0.53400000000000003</c:v>
                </c:pt>
                <c:pt idx="801">
                  <c:v>0.53300000000000003</c:v>
                </c:pt>
                <c:pt idx="802">
                  <c:v>0.53300000000000003</c:v>
                </c:pt>
                <c:pt idx="803">
                  <c:v>0.53500000000000003</c:v>
                </c:pt>
                <c:pt idx="804">
                  <c:v>0.53600000000000003</c:v>
                </c:pt>
                <c:pt idx="805">
                  <c:v>0.53600000000000003</c:v>
                </c:pt>
                <c:pt idx="806">
                  <c:v>0.53600000000000003</c:v>
                </c:pt>
                <c:pt idx="807">
                  <c:v>0.53500000000000003</c:v>
                </c:pt>
                <c:pt idx="808">
                  <c:v>0.53400000000000003</c:v>
                </c:pt>
                <c:pt idx="809">
                  <c:v>0.53500000000000003</c:v>
                </c:pt>
                <c:pt idx="810">
                  <c:v>0.53500000000000003</c:v>
                </c:pt>
                <c:pt idx="811">
                  <c:v>0.53600000000000003</c:v>
                </c:pt>
                <c:pt idx="812">
                  <c:v>0.53700000000000003</c:v>
                </c:pt>
                <c:pt idx="813">
                  <c:v>0.53700000000000003</c:v>
                </c:pt>
                <c:pt idx="814">
                  <c:v>0.53700000000000003</c:v>
                </c:pt>
                <c:pt idx="815">
                  <c:v>0.53700000000000003</c:v>
                </c:pt>
                <c:pt idx="816">
                  <c:v>0.53800000000000003</c:v>
                </c:pt>
                <c:pt idx="817">
                  <c:v>0.53800000000000003</c:v>
                </c:pt>
                <c:pt idx="818">
                  <c:v>0.53800000000000003</c:v>
                </c:pt>
                <c:pt idx="819">
                  <c:v>0.53900000000000003</c:v>
                </c:pt>
                <c:pt idx="820">
                  <c:v>0.53900000000000003</c:v>
                </c:pt>
                <c:pt idx="821">
                  <c:v>0.54</c:v>
                </c:pt>
                <c:pt idx="822">
                  <c:v>0.54</c:v>
                </c:pt>
                <c:pt idx="823">
                  <c:v>0.54</c:v>
                </c:pt>
                <c:pt idx="824">
                  <c:v>0.54</c:v>
                </c:pt>
                <c:pt idx="825">
                  <c:v>0.54</c:v>
                </c:pt>
                <c:pt idx="826">
                  <c:v>0.54</c:v>
                </c:pt>
                <c:pt idx="827">
                  <c:v>0.54</c:v>
                </c:pt>
                <c:pt idx="828">
                  <c:v>0.54</c:v>
                </c:pt>
                <c:pt idx="829">
                  <c:v>0.54</c:v>
                </c:pt>
                <c:pt idx="830">
                  <c:v>0.54100000000000004</c:v>
                </c:pt>
                <c:pt idx="831">
                  <c:v>0.54100000000000004</c:v>
                </c:pt>
                <c:pt idx="832">
                  <c:v>0.54200000000000004</c:v>
                </c:pt>
                <c:pt idx="833">
                  <c:v>0.54200000000000004</c:v>
                </c:pt>
                <c:pt idx="834">
                  <c:v>0.54200000000000004</c:v>
                </c:pt>
                <c:pt idx="835">
                  <c:v>0.54200000000000004</c:v>
                </c:pt>
                <c:pt idx="836">
                  <c:v>0.54200000000000004</c:v>
                </c:pt>
                <c:pt idx="837">
                  <c:v>0.54200000000000004</c:v>
                </c:pt>
                <c:pt idx="838">
                  <c:v>0.54200000000000004</c:v>
                </c:pt>
                <c:pt idx="839">
                  <c:v>0.54300000000000004</c:v>
                </c:pt>
                <c:pt idx="840">
                  <c:v>0.54300000000000004</c:v>
                </c:pt>
                <c:pt idx="841">
                  <c:v>0.54400000000000004</c:v>
                </c:pt>
                <c:pt idx="842">
                  <c:v>0.54500000000000004</c:v>
                </c:pt>
                <c:pt idx="843">
                  <c:v>0.54400000000000004</c:v>
                </c:pt>
                <c:pt idx="844">
                  <c:v>0.54400000000000004</c:v>
                </c:pt>
                <c:pt idx="845">
                  <c:v>0.54400000000000004</c:v>
                </c:pt>
                <c:pt idx="846">
                  <c:v>0.54400000000000004</c:v>
                </c:pt>
                <c:pt idx="847">
                  <c:v>0.54500000000000004</c:v>
                </c:pt>
                <c:pt idx="848">
                  <c:v>0.54500000000000004</c:v>
                </c:pt>
                <c:pt idx="849">
                  <c:v>0.54600000000000004</c:v>
                </c:pt>
                <c:pt idx="850">
                  <c:v>0.54600000000000004</c:v>
                </c:pt>
                <c:pt idx="851">
                  <c:v>0.54700000000000004</c:v>
                </c:pt>
                <c:pt idx="852">
                  <c:v>0.54700000000000004</c:v>
                </c:pt>
                <c:pt idx="853">
                  <c:v>0.54700000000000004</c:v>
                </c:pt>
                <c:pt idx="854">
                  <c:v>0.54700000000000004</c:v>
                </c:pt>
                <c:pt idx="855">
                  <c:v>0.54700000000000004</c:v>
                </c:pt>
                <c:pt idx="856">
                  <c:v>0.54700000000000004</c:v>
                </c:pt>
                <c:pt idx="857">
                  <c:v>0.54700000000000004</c:v>
                </c:pt>
                <c:pt idx="858">
                  <c:v>0.54800000000000004</c:v>
                </c:pt>
                <c:pt idx="859">
                  <c:v>0.54800000000000004</c:v>
                </c:pt>
                <c:pt idx="860">
                  <c:v>0.54900000000000004</c:v>
                </c:pt>
                <c:pt idx="861">
                  <c:v>0.55000000000000004</c:v>
                </c:pt>
                <c:pt idx="862">
                  <c:v>0.54900000000000004</c:v>
                </c:pt>
                <c:pt idx="863">
                  <c:v>0.54800000000000004</c:v>
                </c:pt>
                <c:pt idx="864">
                  <c:v>0.54900000000000004</c:v>
                </c:pt>
                <c:pt idx="865">
                  <c:v>0.55000000000000004</c:v>
                </c:pt>
                <c:pt idx="866">
                  <c:v>0.55000000000000004</c:v>
                </c:pt>
                <c:pt idx="867">
                  <c:v>0.55000000000000004</c:v>
                </c:pt>
                <c:pt idx="868">
                  <c:v>0.55000000000000004</c:v>
                </c:pt>
                <c:pt idx="869">
                  <c:v>0.55000000000000004</c:v>
                </c:pt>
                <c:pt idx="870">
                  <c:v>0.55100000000000005</c:v>
                </c:pt>
                <c:pt idx="871">
                  <c:v>0.55100000000000005</c:v>
                </c:pt>
                <c:pt idx="872">
                  <c:v>0.55100000000000005</c:v>
                </c:pt>
                <c:pt idx="873">
                  <c:v>0.55000000000000004</c:v>
                </c:pt>
                <c:pt idx="874">
                  <c:v>0.55000000000000004</c:v>
                </c:pt>
                <c:pt idx="875">
                  <c:v>0.55100000000000005</c:v>
                </c:pt>
                <c:pt idx="876">
                  <c:v>0.55200000000000005</c:v>
                </c:pt>
                <c:pt idx="877">
                  <c:v>0.55200000000000005</c:v>
                </c:pt>
                <c:pt idx="878">
                  <c:v>0.55100000000000005</c:v>
                </c:pt>
                <c:pt idx="879">
                  <c:v>0.55200000000000005</c:v>
                </c:pt>
                <c:pt idx="880">
                  <c:v>0.55200000000000005</c:v>
                </c:pt>
                <c:pt idx="881">
                  <c:v>0.55200000000000005</c:v>
                </c:pt>
                <c:pt idx="882">
                  <c:v>0.55300000000000005</c:v>
                </c:pt>
                <c:pt idx="883">
                  <c:v>0.55300000000000005</c:v>
                </c:pt>
                <c:pt idx="884">
                  <c:v>0.55300000000000005</c:v>
                </c:pt>
                <c:pt idx="885">
                  <c:v>0.55300000000000005</c:v>
                </c:pt>
                <c:pt idx="886">
                  <c:v>0.55300000000000005</c:v>
                </c:pt>
                <c:pt idx="887">
                  <c:v>0.55400000000000005</c:v>
                </c:pt>
                <c:pt idx="888">
                  <c:v>0.55400000000000005</c:v>
                </c:pt>
                <c:pt idx="889">
                  <c:v>0.55400000000000005</c:v>
                </c:pt>
                <c:pt idx="890">
                  <c:v>0.55400000000000005</c:v>
                </c:pt>
                <c:pt idx="891">
                  <c:v>0.55400000000000005</c:v>
                </c:pt>
                <c:pt idx="892">
                  <c:v>0.55500000000000005</c:v>
                </c:pt>
                <c:pt idx="893">
                  <c:v>0.55500000000000005</c:v>
                </c:pt>
                <c:pt idx="894">
                  <c:v>0.55500000000000005</c:v>
                </c:pt>
                <c:pt idx="895">
                  <c:v>0.55500000000000005</c:v>
                </c:pt>
                <c:pt idx="896">
                  <c:v>0.55500000000000005</c:v>
                </c:pt>
                <c:pt idx="897">
                  <c:v>0.55500000000000005</c:v>
                </c:pt>
                <c:pt idx="898">
                  <c:v>0.55500000000000005</c:v>
                </c:pt>
                <c:pt idx="899">
                  <c:v>0.55500000000000005</c:v>
                </c:pt>
                <c:pt idx="900">
                  <c:v>0.55600000000000005</c:v>
                </c:pt>
                <c:pt idx="901">
                  <c:v>0.55700000000000005</c:v>
                </c:pt>
                <c:pt idx="902">
                  <c:v>0.55700000000000005</c:v>
                </c:pt>
                <c:pt idx="903">
                  <c:v>0.55700000000000005</c:v>
                </c:pt>
                <c:pt idx="904">
                  <c:v>0.55700000000000005</c:v>
                </c:pt>
                <c:pt idx="905">
                  <c:v>0.55800000000000005</c:v>
                </c:pt>
                <c:pt idx="906">
                  <c:v>0.55700000000000005</c:v>
                </c:pt>
                <c:pt idx="907">
                  <c:v>0.55700000000000005</c:v>
                </c:pt>
                <c:pt idx="908">
                  <c:v>0.55700000000000005</c:v>
                </c:pt>
                <c:pt idx="909">
                  <c:v>0.55800000000000005</c:v>
                </c:pt>
                <c:pt idx="910">
                  <c:v>0.55900000000000005</c:v>
                </c:pt>
                <c:pt idx="911">
                  <c:v>0.55900000000000005</c:v>
                </c:pt>
                <c:pt idx="912">
                  <c:v>0.55900000000000005</c:v>
                </c:pt>
                <c:pt idx="913">
                  <c:v>0.55900000000000005</c:v>
                </c:pt>
                <c:pt idx="914">
                  <c:v>0.55900000000000005</c:v>
                </c:pt>
                <c:pt idx="915">
                  <c:v>0.56000000000000005</c:v>
                </c:pt>
                <c:pt idx="916">
                  <c:v>0.56000000000000005</c:v>
                </c:pt>
                <c:pt idx="917">
                  <c:v>0.56100000000000005</c:v>
                </c:pt>
                <c:pt idx="918">
                  <c:v>0.56100000000000005</c:v>
                </c:pt>
                <c:pt idx="919">
                  <c:v>0.56000000000000005</c:v>
                </c:pt>
                <c:pt idx="920">
                  <c:v>0.56000000000000005</c:v>
                </c:pt>
                <c:pt idx="921">
                  <c:v>0.56100000000000005</c:v>
                </c:pt>
                <c:pt idx="922">
                  <c:v>0.56100000000000005</c:v>
                </c:pt>
                <c:pt idx="923">
                  <c:v>0.56200000000000039</c:v>
                </c:pt>
                <c:pt idx="924">
                  <c:v>0.56299999999999994</c:v>
                </c:pt>
                <c:pt idx="925">
                  <c:v>0.56299999999999994</c:v>
                </c:pt>
                <c:pt idx="926">
                  <c:v>0.56299999999999994</c:v>
                </c:pt>
                <c:pt idx="927">
                  <c:v>0.56299999999999994</c:v>
                </c:pt>
                <c:pt idx="928">
                  <c:v>0.56299999999999994</c:v>
                </c:pt>
                <c:pt idx="929">
                  <c:v>0.56299999999999994</c:v>
                </c:pt>
                <c:pt idx="930">
                  <c:v>0.56399999999999995</c:v>
                </c:pt>
                <c:pt idx="931">
                  <c:v>0.56399999999999995</c:v>
                </c:pt>
                <c:pt idx="932">
                  <c:v>0.56299999999999994</c:v>
                </c:pt>
                <c:pt idx="933">
                  <c:v>0.56299999999999994</c:v>
                </c:pt>
                <c:pt idx="934">
                  <c:v>0.56499999999999995</c:v>
                </c:pt>
                <c:pt idx="935">
                  <c:v>0.56499999999999995</c:v>
                </c:pt>
                <c:pt idx="936">
                  <c:v>0.56499999999999995</c:v>
                </c:pt>
                <c:pt idx="937">
                  <c:v>0.56499999999999995</c:v>
                </c:pt>
                <c:pt idx="938">
                  <c:v>0.56599999999999995</c:v>
                </c:pt>
                <c:pt idx="939">
                  <c:v>0.56699999999999995</c:v>
                </c:pt>
                <c:pt idx="940">
                  <c:v>0.56699999999999995</c:v>
                </c:pt>
                <c:pt idx="941">
                  <c:v>0.56599999999999995</c:v>
                </c:pt>
                <c:pt idx="942">
                  <c:v>0.56699999999999995</c:v>
                </c:pt>
                <c:pt idx="943">
                  <c:v>0.56699999999999995</c:v>
                </c:pt>
                <c:pt idx="944">
                  <c:v>0.56699999999999995</c:v>
                </c:pt>
                <c:pt idx="945">
                  <c:v>0.56799999999999995</c:v>
                </c:pt>
                <c:pt idx="946">
                  <c:v>0.56799999999999995</c:v>
                </c:pt>
                <c:pt idx="947">
                  <c:v>0.56799999999999995</c:v>
                </c:pt>
                <c:pt idx="948">
                  <c:v>0.56799999999999995</c:v>
                </c:pt>
                <c:pt idx="949">
                  <c:v>0.56799999999999995</c:v>
                </c:pt>
                <c:pt idx="950">
                  <c:v>0.56899999999999995</c:v>
                </c:pt>
                <c:pt idx="951">
                  <c:v>0.56899999999999995</c:v>
                </c:pt>
                <c:pt idx="952">
                  <c:v>0.56899999999999995</c:v>
                </c:pt>
                <c:pt idx="953">
                  <c:v>0.56999999999999995</c:v>
                </c:pt>
                <c:pt idx="954">
                  <c:v>0.56999999999999995</c:v>
                </c:pt>
                <c:pt idx="955">
                  <c:v>0.57099999999999995</c:v>
                </c:pt>
                <c:pt idx="956">
                  <c:v>0.57099999999999995</c:v>
                </c:pt>
                <c:pt idx="957">
                  <c:v>0.57199999999999995</c:v>
                </c:pt>
                <c:pt idx="958">
                  <c:v>0.57199999999999995</c:v>
                </c:pt>
                <c:pt idx="959">
                  <c:v>0.57199999999999995</c:v>
                </c:pt>
                <c:pt idx="960">
                  <c:v>0.57099999999999995</c:v>
                </c:pt>
                <c:pt idx="961">
                  <c:v>0.57199999999999995</c:v>
                </c:pt>
                <c:pt idx="962">
                  <c:v>0.57199999999999995</c:v>
                </c:pt>
                <c:pt idx="963">
                  <c:v>0.57299999999999995</c:v>
                </c:pt>
                <c:pt idx="964">
                  <c:v>0.57299999999999995</c:v>
                </c:pt>
                <c:pt idx="965">
                  <c:v>0.57299999999999995</c:v>
                </c:pt>
                <c:pt idx="966">
                  <c:v>0.57299999999999995</c:v>
                </c:pt>
                <c:pt idx="967">
                  <c:v>0.57399999999999995</c:v>
                </c:pt>
                <c:pt idx="968">
                  <c:v>0.57600000000000029</c:v>
                </c:pt>
                <c:pt idx="969">
                  <c:v>0.57500000000000029</c:v>
                </c:pt>
                <c:pt idx="970">
                  <c:v>0.57399999999999995</c:v>
                </c:pt>
                <c:pt idx="971">
                  <c:v>0.57500000000000029</c:v>
                </c:pt>
                <c:pt idx="972">
                  <c:v>0.57500000000000029</c:v>
                </c:pt>
                <c:pt idx="973">
                  <c:v>0.57600000000000029</c:v>
                </c:pt>
                <c:pt idx="974">
                  <c:v>0.57700000000000029</c:v>
                </c:pt>
                <c:pt idx="975">
                  <c:v>0.57700000000000029</c:v>
                </c:pt>
                <c:pt idx="976">
                  <c:v>0.57600000000000029</c:v>
                </c:pt>
                <c:pt idx="977">
                  <c:v>0.57600000000000029</c:v>
                </c:pt>
                <c:pt idx="978">
                  <c:v>0.57600000000000029</c:v>
                </c:pt>
                <c:pt idx="979">
                  <c:v>0.57700000000000029</c:v>
                </c:pt>
                <c:pt idx="980">
                  <c:v>0.57800000000000029</c:v>
                </c:pt>
                <c:pt idx="981">
                  <c:v>0.57900000000000029</c:v>
                </c:pt>
                <c:pt idx="982">
                  <c:v>0.57800000000000029</c:v>
                </c:pt>
                <c:pt idx="983">
                  <c:v>0.57800000000000029</c:v>
                </c:pt>
                <c:pt idx="984">
                  <c:v>0.58000000000000018</c:v>
                </c:pt>
                <c:pt idx="985">
                  <c:v>0.58200000000000018</c:v>
                </c:pt>
                <c:pt idx="986">
                  <c:v>0.58200000000000018</c:v>
                </c:pt>
                <c:pt idx="987">
                  <c:v>0.58300000000000018</c:v>
                </c:pt>
                <c:pt idx="988">
                  <c:v>0.58200000000000018</c:v>
                </c:pt>
                <c:pt idx="989">
                  <c:v>0.58000000000000018</c:v>
                </c:pt>
                <c:pt idx="990">
                  <c:v>0.58000000000000018</c:v>
                </c:pt>
                <c:pt idx="991">
                  <c:v>0.58000000000000018</c:v>
                </c:pt>
                <c:pt idx="992">
                  <c:v>0.58200000000000018</c:v>
                </c:pt>
                <c:pt idx="993">
                  <c:v>0.58400000000000019</c:v>
                </c:pt>
                <c:pt idx="994">
                  <c:v>0.58400000000000019</c:v>
                </c:pt>
                <c:pt idx="995">
                  <c:v>0.58200000000000018</c:v>
                </c:pt>
                <c:pt idx="996">
                  <c:v>0.58100000000000018</c:v>
                </c:pt>
                <c:pt idx="997">
                  <c:v>0.58300000000000018</c:v>
                </c:pt>
                <c:pt idx="998">
                  <c:v>0.58400000000000019</c:v>
                </c:pt>
                <c:pt idx="999">
                  <c:v>0.58100000000000018</c:v>
                </c:pt>
                <c:pt idx="1000">
                  <c:v>0.57800000000000029</c:v>
                </c:pt>
                <c:pt idx="1001">
                  <c:v>0.57500000000000029</c:v>
                </c:pt>
                <c:pt idx="1002">
                  <c:v>0.57800000000000029</c:v>
                </c:pt>
                <c:pt idx="1003">
                  <c:v>0.59200000000000019</c:v>
                </c:pt>
                <c:pt idx="1004">
                  <c:v>0.60100000000000031</c:v>
                </c:pt>
                <c:pt idx="1005">
                  <c:v>0.58500000000000019</c:v>
                </c:pt>
                <c:pt idx="1006">
                  <c:v>0.56499999999999995</c:v>
                </c:pt>
                <c:pt idx="1007">
                  <c:v>0.59200000000000019</c:v>
                </c:pt>
                <c:pt idx="1008">
                  <c:v>0.66400000000000048</c:v>
                </c:pt>
                <c:pt idx="1009">
                  <c:v>0.73600000000000032</c:v>
                </c:pt>
                <c:pt idx="1010">
                  <c:v>0.79300000000000004</c:v>
                </c:pt>
                <c:pt idx="1011">
                  <c:v>0.74100000000000033</c:v>
                </c:pt>
                <c:pt idx="1012">
                  <c:v>0.79900000000000004</c:v>
                </c:pt>
                <c:pt idx="1013">
                  <c:v>1.2009999999999994</c:v>
                </c:pt>
                <c:pt idx="1014">
                  <c:v>1.7600000000000005</c:v>
                </c:pt>
                <c:pt idx="1015">
                  <c:v>1.3460000000000001</c:v>
                </c:pt>
                <c:pt idx="1016">
                  <c:v>1.028</c:v>
                </c:pt>
                <c:pt idx="1017">
                  <c:v>1.0960000000000001</c:v>
                </c:pt>
                <c:pt idx="1018">
                  <c:v>1.7429999999999999</c:v>
                </c:pt>
                <c:pt idx="1019">
                  <c:v>2.1880000000000002</c:v>
                </c:pt>
                <c:pt idx="1020">
                  <c:v>1.9059999999999988</c:v>
                </c:pt>
                <c:pt idx="1021">
                  <c:v>2.4630000000000001</c:v>
                </c:pt>
                <c:pt idx="1022">
                  <c:v>5.4160000000000004</c:v>
                </c:pt>
                <c:pt idx="1023">
                  <c:v>6.242</c:v>
                </c:pt>
                <c:pt idx="1024">
                  <c:v>4.1669999999999972</c:v>
                </c:pt>
                <c:pt idx="1025">
                  <c:v>2.0070000000000001</c:v>
                </c:pt>
                <c:pt idx="1026">
                  <c:v>1.1100000000000001</c:v>
                </c:pt>
                <c:pt idx="1027">
                  <c:v>1.0129999999999992</c:v>
                </c:pt>
                <c:pt idx="1028">
                  <c:v>1.454</c:v>
                </c:pt>
                <c:pt idx="1029">
                  <c:v>2.2229999999999999</c:v>
                </c:pt>
                <c:pt idx="1030">
                  <c:v>2.7629999999999999</c:v>
                </c:pt>
                <c:pt idx="1031">
                  <c:v>1.5209999999999992</c:v>
                </c:pt>
                <c:pt idx="1032">
                  <c:v>0.73300000000000032</c:v>
                </c:pt>
                <c:pt idx="1033">
                  <c:v>0.99099999999999999</c:v>
                </c:pt>
                <c:pt idx="1034">
                  <c:v>3.5569999999999986</c:v>
                </c:pt>
                <c:pt idx="1035">
                  <c:v>8.4610000000000003</c:v>
                </c:pt>
                <c:pt idx="1036">
                  <c:v>1.6559999999999993</c:v>
                </c:pt>
                <c:pt idx="1037">
                  <c:v>0.56599999999999995</c:v>
                </c:pt>
                <c:pt idx="1038">
                  <c:v>1.621</c:v>
                </c:pt>
                <c:pt idx="1039">
                  <c:v>4.3730000000000002</c:v>
                </c:pt>
                <c:pt idx="1040">
                  <c:v>1.599</c:v>
                </c:pt>
                <c:pt idx="1041">
                  <c:v>1.236</c:v>
                </c:pt>
                <c:pt idx="1042">
                  <c:v>1.1100000000000001</c:v>
                </c:pt>
                <c:pt idx="1043">
                  <c:v>1.0329999999999993</c:v>
                </c:pt>
                <c:pt idx="1044">
                  <c:v>1.6759999999999993</c:v>
                </c:pt>
                <c:pt idx="1045">
                  <c:v>2.9579999999999997</c:v>
                </c:pt>
                <c:pt idx="1046">
                  <c:v>1.4039999999999986</c:v>
                </c:pt>
                <c:pt idx="1047">
                  <c:v>0.81100000000000005</c:v>
                </c:pt>
                <c:pt idx="1048">
                  <c:v>0.75000000000000033</c:v>
                </c:pt>
                <c:pt idx="1049">
                  <c:v>1.014</c:v>
                </c:pt>
                <c:pt idx="1050">
                  <c:v>1.4409999999999994</c:v>
                </c:pt>
                <c:pt idx="1051">
                  <c:v>1.7109999999999999</c:v>
                </c:pt>
                <c:pt idx="1052">
                  <c:v>1.302</c:v>
                </c:pt>
                <c:pt idx="1053">
                  <c:v>0.89700000000000024</c:v>
                </c:pt>
                <c:pt idx="1054">
                  <c:v>0.7160000000000003</c:v>
                </c:pt>
                <c:pt idx="1055">
                  <c:v>0.58900000000000019</c:v>
                </c:pt>
                <c:pt idx="1056">
                  <c:v>0.65900000000000036</c:v>
                </c:pt>
                <c:pt idx="1057">
                  <c:v>0.78100000000000003</c:v>
                </c:pt>
                <c:pt idx="1058">
                  <c:v>0.7160000000000003</c:v>
                </c:pt>
                <c:pt idx="1059">
                  <c:v>0.62600000000000033</c:v>
                </c:pt>
                <c:pt idx="1060">
                  <c:v>0.68200000000000049</c:v>
                </c:pt>
                <c:pt idx="1061">
                  <c:v>0.77100000000000013</c:v>
                </c:pt>
                <c:pt idx="1062">
                  <c:v>0.72700000000000031</c:v>
                </c:pt>
                <c:pt idx="1063">
                  <c:v>0.65400000000000036</c:v>
                </c:pt>
                <c:pt idx="1064">
                  <c:v>0.62700000000000033</c:v>
                </c:pt>
                <c:pt idx="1065">
                  <c:v>0.60400000000000031</c:v>
                </c:pt>
                <c:pt idx="1066">
                  <c:v>0.5960000000000002</c:v>
                </c:pt>
                <c:pt idx="1067">
                  <c:v>0.61700000000000033</c:v>
                </c:pt>
                <c:pt idx="1068">
                  <c:v>0.62300000000000033</c:v>
                </c:pt>
                <c:pt idx="1069">
                  <c:v>0.5980000000000002</c:v>
                </c:pt>
                <c:pt idx="1070">
                  <c:v>0.57700000000000029</c:v>
                </c:pt>
                <c:pt idx="1071">
                  <c:v>0.57600000000000029</c:v>
                </c:pt>
                <c:pt idx="1072">
                  <c:v>0.59100000000000019</c:v>
                </c:pt>
                <c:pt idx="1073">
                  <c:v>0.62200000000000033</c:v>
                </c:pt>
                <c:pt idx="1074">
                  <c:v>0.63400000000000034</c:v>
                </c:pt>
                <c:pt idx="1075">
                  <c:v>0.62100000000000033</c:v>
                </c:pt>
                <c:pt idx="1076">
                  <c:v>0.61000000000000032</c:v>
                </c:pt>
                <c:pt idx="1077">
                  <c:v>0.60100000000000031</c:v>
                </c:pt>
                <c:pt idx="1078">
                  <c:v>0.5970000000000002</c:v>
                </c:pt>
                <c:pt idx="1079">
                  <c:v>0.60100000000000031</c:v>
                </c:pt>
                <c:pt idx="1080">
                  <c:v>0.60300000000000031</c:v>
                </c:pt>
                <c:pt idx="1081">
                  <c:v>0.5980000000000002</c:v>
                </c:pt>
                <c:pt idx="1082">
                  <c:v>0.59000000000000019</c:v>
                </c:pt>
                <c:pt idx="1083">
                  <c:v>0.59100000000000019</c:v>
                </c:pt>
                <c:pt idx="1084">
                  <c:v>0.59400000000000019</c:v>
                </c:pt>
                <c:pt idx="1085">
                  <c:v>0.58900000000000019</c:v>
                </c:pt>
                <c:pt idx="1086">
                  <c:v>0.58300000000000018</c:v>
                </c:pt>
                <c:pt idx="1087">
                  <c:v>0.58700000000000019</c:v>
                </c:pt>
                <c:pt idx="1088">
                  <c:v>0.59300000000000019</c:v>
                </c:pt>
                <c:pt idx="1089">
                  <c:v>0.60000000000000031</c:v>
                </c:pt>
                <c:pt idx="1090">
                  <c:v>0.60500000000000032</c:v>
                </c:pt>
                <c:pt idx="1091">
                  <c:v>0.60300000000000031</c:v>
                </c:pt>
                <c:pt idx="1092">
                  <c:v>0.60200000000000031</c:v>
                </c:pt>
                <c:pt idx="1093">
                  <c:v>0.60300000000000031</c:v>
                </c:pt>
                <c:pt idx="1094">
                  <c:v>0.60000000000000031</c:v>
                </c:pt>
                <c:pt idx="1095">
                  <c:v>0.59100000000000019</c:v>
                </c:pt>
                <c:pt idx="1096">
                  <c:v>0.59000000000000019</c:v>
                </c:pt>
                <c:pt idx="1097">
                  <c:v>0.5970000000000002</c:v>
                </c:pt>
                <c:pt idx="1098">
                  <c:v>0.60200000000000031</c:v>
                </c:pt>
                <c:pt idx="1099">
                  <c:v>0.60100000000000031</c:v>
                </c:pt>
                <c:pt idx="1100">
                  <c:v>0.5980000000000002</c:v>
                </c:pt>
                <c:pt idx="1101">
                  <c:v>0.5990000000000002</c:v>
                </c:pt>
                <c:pt idx="1102">
                  <c:v>0.60000000000000031</c:v>
                </c:pt>
                <c:pt idx="1103">
                  <c:v>0.60000000000000031</c:v>
                </c:pt>
                <c:pt idx="1104">
                  <c:v>0.60500000000000032</c:v>
                </c:pt>
                <c:pt idx="1105">
                  <c:v>0.60700000000000032</c:v>
                </c:pt>
                <c:pt idx="1106">
                  <c:v>0.5980000000000002</c:v>
                </c:pt>
                <c:pt idx="1107">
                  <c:v>0.59300000000000019</c:v>
                </c:pt>
                <c:pt idx="1108">
                  <c:v>0.5980000000000002</c:v>
                </c:pt>
                <c:pt idx="1109">
                  <c:v>0.60200000000000031</c:v>
                </c:pt>
                <c:pt idx="1110">
                  <c:v>0.60100000000000031</c:v>
                </c:pt>
                <c:pt idx="1111">
                  <c:v>0.60100000000000031</c:v>
                </c:pt>
                <c:pt idx="1112">
                  <c:v>0.5990000000000002</c:v>
                </c:pt>
                <c:pt idx="1113">
                  <c:v>0.5970000000000002</c:v>
                </c:pt>
                <c:pt idx="1114">
                  <c:v>0.5980000000000002</c:v>
                </c:pt>
                <c:pt idx="1115">
                  <c:v>0.60200000000000031</c:v>
                </c:pt>
                <c:pt idx="1116">
                  <c:v>0.60500000000000032</c:v>
                </c:pt>
                <c:pt idx="1117">
                  <c:v>0.60700000000000032</c:v>
                </c:pt>
                <c:pt idx="1118">
                  <c:v>0.60400000000000031</c:v>
                </c:pt>
                <c:pt idx="1119">
                  <c:v>0.60100000000000031</c:v>
                </c:pt>
                <c:pt idx="1120">
                  <c:v>0.60400000000000031</c:v>
                </c:pt>
                <c:pt idx="1121">
                  <c:v>0.61000000000000032</c:v>
                </c:pt>
                <c:pt idx="1122">
                  <c:v>0.61100000000000032</c:v>
                </c:pt>
                <c:pt idx="1123">
                  <c:v>0.61000000000000032</c:v>
                </c:pt>
                <c:pt idx="1124">
                  <c:v>0.61300000000000032</c:v>
                </c:pt>
                <c:pt idx="1125">
                  <c:v>0.61500000000000032</c:v>
                </c:pt>
                <c:pt idx="1126">
                  <c:v>0.61000000000000032</c:v>
                </c:pt>
                <c:pt idx="1127">
                  <c:v>0.60700000000000032</c:v>
                </c:pt>
                <c:pt idx="1128">
                  <c:v>0.61300000000000032</c:v>
                </c:pt>
                <c:pt idx="1129">
                  <c:v>0.61900000000000033</c:v>
                </c:pt>
                <c:pt idx="1130">
                  <c:v>0.61500000000000032</c:v>
                </c:pt>
                <c:pt idx="1131">
                  <c:v>0.61200000000000032</c:v>
                </c:pt>
                <c:pt idx="1132">
                  <c:v>0.61500000000000032</c:v>
                </c:pt>
                <c:pt idx="1133">
                  <c:v>0.61700000000000033</c:v>
                </c:pt>
                <c:pt idx="1134">
                  <c:v>0.61600000000000033</c:v>
                </c:pt>
                <c:pt idx="1135">
                  <c:v>0.61600000000000033</c:v>
                </c:pt>
                <c:pt idx="1136">
                  <c:v>0.61500000000000032</c:v>
                </c:pt>
                <c:pt idx="1137">
                  <c:v>0.61400000000000032</c:v>
                </c:pt>
                <c:pt idx="1138">
                  <c:v>0.61500000000000032</c:v>
                </c:pt>
                <c:pt idx="1139">
                  <c:v>0.61700000000000033</c:v>
                </c:pt>
                <c:pt idx="1140">
                  <c:v>0.61700000000000033</c:v>
                </c:pt>
                <c:pt idx="1141">
                  <c:v>0.61700000000000033</c:v>
                </c:pt>
                <c:pt idx="1142">
                  <c:v>0.61900000000000033</c:v>
                </c:pt>
                <c:pt idx="1143">
                  <c:v>0.62000000000000033</c:v>
                </c:pt>
                <c:pt idx="1144">
                  <c:v>0.62000000000000033</c:v>
                </c:pt>
                <c:pt idx="1145">
                  <c:v>0.61800000000000033</c:v>
                </c:pt>
                <c:pt idx="1146">
                  <c:v>0.61800000000000033</c:v>
                </c:pt>
                <c:pt idx="1147">
                  <c:v>0.61900000000000033</c:v>
                </c:pt>
                <c:pt idx="1148">
                  <c:v>0.62100000000000033</c:v>
                </c:pt>
                <c:pt idx="1149">
                  <c:v>0.62100000000000033</c:v>
                </c:pt>
                <c:pt idx="1150">
                  <c:v>0.62100000000000033</c:v>
                </c:pt>
                <c:pt idx="1151">
                  <c:v>0.62100000000000033</c:v>
                </c:pt>
                <c:pt idx="1152">
                  <c:v>0.62100000000000033</c:v>
                </c:pt>
                <c:pt idx="1153">
                  <c:v>0.62200000000000033</c:v>
                </c:pt>
                <c:pt idx="1154">
                  <c:v>0.62200000000000033</c:v>
                </c:pt>
                <c:pt idx="1155">
                  <c:v>0.62100000000000033</c:v>
                </c:pt>
                <c:pt idx="1156">
                  <c:v>0.62100000000000033</c:v>
                </c:pt>
                <c:pt idx="1157">
                  <c:v>0.62200000000000033</c:v>
                </c:pt>
                <c:pt idx="1158">
                  <c:v>0.62300000000000033</c:v>
                </c:pt>
                <c:pt idx="1159">
                  <c:v>0.62300000000000033</c:v>
                </c:pt>
                <c:pt idx="1160">
                  <c:v>0.62300000000000033</c:v>
                </c:pt>
                <c:pt idx="1161">
                  <c:v>0.62300000000000033</c:v>
                </c:pt>
                <c:pt idx="1162">
                  <c:v>0.62300000000000033</c:v>
                </c:pt>
                <c:pt idx="1163">
                  <c:v>0.62300000000000033</c:v>
                </c:pt>
                <c:pt idx="1164">
                  <c:v>0.62400000000000033</c:v>
                </c:pt>
                <c:pt idx="1165">
                  <c:v>0.62400000000000033</c:v>
                </c:pt>
                <c:pt idx="1166">
                  <c:v>0.62400000000000033</c:v>
                </c:pt>
                <c:pt idx="1167">
                  <c:v>0.62400000000000033</c:v>
                </c:pt>
                <c:pt idx="1168">
                  <c:v>0.62400000000000033</c:v>
                </c:pt>
                <c:pt idx="1169">
                  <c:v>0.62500000000000033</c:v>
                </c:pt>
                <c:pt idx="1170">
                  <c:v>0.62500000000000033</c:v>
                </c:pt>
                <c:pt idx="1171">
                  <c:v>0.62500000000000033</c:v>
                </c:pt>
                <c:pt idx="1172">
                  <c:v>0.62500000000000033</c:v>
                </c:pt>
                <c:pt idx="1173">
                  <c:v>0.62500000000000033</c:v>
                </c:pt>
                <c:pt idx="1174">
                  <c:v>0.62600000000000033</c:v>
                </c:pt>
                <c:pt idx="1175">
                  <c:v>0.62700000000000033</c:v>
                </c:pt>
                <c:pt idx="1176">
                  <c:v>0.62700000000000033</c:v>
                </c:pt>
                <c:pt idx="1177">
                  <c:v>0.62700000000000033</c:v>
                </c:pt>
                <c:pt idx="1178">
                  <c:v>0.62600000000000033</c:v>
                </c:pt>
                <c:pt idx="1179">
                  <c:v>0.62600000000000033</c:v>
                </c:pt>
                <c:pt idx="1180">
                  <c:v>0.62600000000000033</c:v>
                </c:pt>
                <c:pt idx="1181">
                  <c:v>0.62600000000000033</c:v>
                </c:pt>
                <c:pt idx="1182">
                  <c:v>0.62700000000000033</c:v>
                </c:pt>
                <c:pt idx="1183">
                  <c:v>0.62700000000000033</c:v>
                </c:pt>
                <c:pt idx="1184">
                  <c:v>0.62700000000000033</c:v>
                </c:pt>
                <c:pt idx="1185">
                  <c:v>0.62700000000000033</c:v>
                </c:pt>
                <c:pt idx="1186">
                  <c:v>0.62600000000000033</c:v>
                </c:pt>
                <c:pt idx="1187">
                  <c:v>0.62700000000000033</c:v>
                </c:pt>
                <c:pt idx="1188">
                  <c:v>0.62800000000000034</c:v>
                </c:pt>
                <c:pt idx="1189">
                  <c:v>0.62900000000000034</c:v>
                </c:pt>
                <c:pt idx="1190">
                  <c:v>0.62800000000000034</c:v>
                </c:pt>
                <c:pt idx="1191">
                  <c:v>0.62800000000000034</c:v>
                </c:pt>
                <c:pt idx="1192">
                  <c:v>0.62800000000000034</c:v>
                </c:pt>
                <c:pt idx="1193">
                  <c:v>0.62800000000000034</c:v>
                </c:pt>
                <c:pt idx="1194">
                  <c:v>0.62900000000000034</c:v>
                </c:pt>
                <c:pt idx="1195">
                  <c:v>0.62900000000000034</c:v>
                </c:pt>
                <c:pt idx="1196">
                  <c:v>0.62900000000000034</c:v>
                </c:pt>
                <c:pt idx="1197">
                  <c:v>0.62800000000000034</c:v>
                </c:pt>
                <c:pt idx="1198">
                  <c:v>0.62700000000000033</c:v>
                </c:pt>
                <c:pt idx="1199">
                  <c:v>0.62800000000000034</c:v>
                </c:pt>
                <c:pt idx="1200">
                  <c:v>0.62900000000000034</c:v>
                </c:pt>
                <c:pt idx="1201">
                  <c:v>0.62900000000000034</c:v>
                </c:pt>
                <c:pt idx="1202">
                  <c:v>0.62900000000000034</c:v>
                </c:pt>
                <c:pt idx="1203">
                  <c:v>0.62900000000000034</c:v>
                </c:pt>
                <c:pt idx="1204">
                  <c:v>0.62900000000000034</c:v>
                </c:pt>
                <c:pt idx="1205">
                  <c:v>0.62800000000000034</c:v>
                </c:pt>
                <c:pt idx="1206">
                  <c:v>0.62700000000000033</c:v>
                </c:pt>
                <c:pt idx="1207">
                  <c:v>0.62800000000000034</c:v>
                </c:pt>
                <c:pt idx="1208">
                  <c:v>0.63000000000000034</c:v>
                </c:pt>
                <c:pt idx="1209">
                  <c:v>0.63000000000000034</c:v>
                </c:pt>
                <c:pt idx="1210">
                  <c:v>0.62800000000000034</c:v>
                </c:pt>
                <c:pt idx="1211">
                  <c:v>0.62900000000000034</c:v>
                </c:pt>
                <c:pt idx="1212">
                  <c:v>0.63000000000000034</c:v>
                </c:pt>
                <c:pt idx="1213">
                  <c:v>0.63000000000000034</c:v>
                </c:pt>
                <c:pt idx="1214">
                  <c:v>0.62900000000000034</c:v>
                </c:pt>
                <c:pt idx="1215">
                  <c:v>0.63000000000000034</c:v>
                </c:pt>
                <c:pt idx="1216">
                  <c:v>0.63100000000000034</c:v>
                </c:pt>
                <c:pt idx="1217">
                  <c:v>0.63100000000000034</c:v>
                </c:pt>
                <c:pt idx="1218">
                  <c:v>0.63000000000000034</c:v>
                </c:pt>
                <c:pt idx="1219">
                  <c:v>0.63000000000000034</c:v>
                </c:pt>
                <c:pt idx="1220">
                  <c:v>0.63100000000000034</c:v>
                </c:pt>
                <c:pt idx="1221">
                  <c:v>0.63100000000000034</c:v>
                </c:pt>
                <c:pt idx="1222">
                  <c:v>0.63100000000000034</c:v>
                </c:pt>
                <c:pt idx="1223">
                  <c:v>0.63100000000000034</c:v>
                </c:pt>
                <c:pt idx="1224">
                  <c:v>0.63100000000000034</c:v>
                </c:pt>
                <c:pt idx="1225">
                  <c:v>0.63200000000000034</c:v>
                </c:pt>
                <c:pt idx="1226">
                  <c:v>0.63200000000000034</c:v>
                </c:pt>
                <c:pt idx="1227">
                  <c:v>0.63200000000000034</c:v>
                </c:pt>
                <c:pt idx="1228">
                  <c:v>0.63100000000000034</c:v>
                </c:pt>
                <c:pt idx="1229">
                  <c:v>0.63100000000000034</c:v>
                </c:pt>
                <c:pt idx="1230">
                  <c:v>0.63300000000000034</c:v>
                </c:pt>
                <c:pt idx="1231">
                  <c:v>0.63300000000000034</c:v>
                </c:pt>
                <c:pt idx="1232">
                  <c:v>0.63200000000000034</c:v>
                </c:pt>
                <c:pt idx="1233">
                  <c:v>0.63200000000000034</c:v>
                </c:pt>
                <c:pt idx="1234">
                  <c:v>0.63200000000000034</c:v>
                </c:pt>
                <c:pt idx="1235">
                  <c:v>0.63300000000000034</c:v>
                </c:pt>
                <c:pt idx="1236">
                  <c:v>0.63200000000000034</c:v>
                </c:pt>
                <c:pt idx="1237">
                  <c:v>0.63200000000000034</c:v>
                </c:pt>
                <c:pt idx="1238">
                  <c:v>0.63300000000000034</c:v>
                </c:pt>
                <c:pt idx="1239">
                  <c:v>0.63300000000000034</c:v>
                </c:pt>
                <c:pt idx="1240">
                  <c:v>0.63300000000000034</c:v>
                </c:pt>
                <c:pt idx="1241">
                  <c:v>0.63300000000000034</c:v>
                </c:pt>
                <c:pt idx="1242">
                  <c:v>0.63400000000000034</c:v>
                </c:pt>
                <c:pt idx="1243">
                  <c:v>0.63400000000000034</c:v>
                </c:pt>
                <c:pt idx="1244">
                  <c:v>0.63400000000000034</c:v>
                </c:pt>
                <c:pt idx="1245">
                  <c:v>0.63400000000000034</c:v>
                </c:pt>
                <c:pt idx="1246">
                  <c:v>0.63400000000000034</c:v>
                </c:pt>
                <c:pt idx="1247">
                  <c:v>0.63400000000000034</c:v>
                </c:pt>
                <c:pt idx="1248">
                  <c:v>0.63400000000000034</c:v>
                </c:pt>
                <c:pt idx="1249">
                  <c:v>0.63400000000000034</c:v>
                </c:pt>
                <c:pt idx="1250">
                  <c:v>0.63300000000000034</c:v>
                </c:pt>
                <c:pt idx="1251">
                  <c:v>0.63400000000000034</c:v>
                </c:pt>
                <c:pt idx="1252">
                  <c:v>0.63500000000000034</c:v>
                </c:pt>
                <c:pt idx="1253">
                  <c:v>0.63400000000000034</c:v>
                </c:pt>
                <c:pt idx="1254">
                  <c:v>0.63300000000000034</c:v>
                </c:pt>
                <c:pt idx="1255">
                  <c:v>0.63400000000000034</c:v>
                </c:pt>
                <c:pt idx="1256">
                  <c:v>0.63600000000000034</c:v>
                </c:pt>
                <c:pt idx="1257">
                  <c:v>0.63600000000000034</c:v>
                </c:pt>
                <c:pt idx="1258">
                  <c:v>0.63500000000000034</c:v>
                </c:pt>
                <c:pt idx="1259">
                  <c:v>0.63500000000000034</c:v>
                </c:pt>
                <c:pt idx="1260">
                  <c:v>0.63700000000000034</c:v>
                </c:pt>
                <c:pt idx="1261">
                  <c:v>0.63700000000000034</c:v>
                </c:pt>
                <c:pt idx="1262">
                  <c:v>0.63500000000000034</c:v>
                </c:pt>
                <c:pt idx="1263">
                  <c:v>0.63500000000000034</c:v>
                </c:pt>
                <c:pt idx="1264">
                  <c:v>0.63700000000000034</c:v>
                </c:pt>
                <c:pt idx="1265">
                  <c:v>0.63900000000000035</c:v>
                </c:pt>
                <c:pt idx="1266">
                  <c:v>0.63800000000000034</c:v>
                </c:pt>
                <c:pt idx="1267">
                  <c:v>0.63700000000000034</c:v>
                </c:pt>
                <c:pt idx="1268">
                  <c:v>0.63700000000000034</c:v>
                </c:pt>
                <c:pt idx="1269">
                  <c:v>0.63700000000000034</c:v>
                </c:pt>
                <c:pt idx="1270">
                  <c:v>0.63800000000000034</c:v>
                </c:pt>
                <c:pt idx="1271">
                  <c:v>0.63800000000000034</c:v>
                </c:pt>
                <c:pt idx="1272">
                  <c:v>0.63700000000000034</c:v>
                </c:pt>
                <c:pt idx="1273">
                  <c:v>0.63700000000000034</c:v>
                </c:pt>
                <c:pt idx="1274">
                  <c:v>0.63800000000000034</c:v>
                </c:pt>
                <c:pt idx="1275">
                  <c:v>0.63900000000000035</c:v>
                </c:pt>
                <c:pt idx="1276">
                  <c:v>0.63800000000000034</c:v>
                </c:pt>
                <c:pt idx="1277">
                  <c:v>0.63800000000000034</c:v>
                </c:pt>
                <c:pt idx="1278">
                  <c:v>0.63900000000000035</c:v>
                </c:pt>
                <c:pt idx="1279">
                  <c:v>0.63900000000000035</c:v>
                </c:pt>
                <c:pt idx="1280">
                  <c:v>0.63800000000000034</c:v>
                </c:pt>
                <c:pt idx="1281">
                  <c:v>0.63900000000000035</c:v>
                </c:pt>
                <c:pt idx="1282">
                  <c:v>0.63900000000000035</c:v>
                </c:pt>
                <c:pt idx="1283">
                  <c:v>0.63900000000000035</c:v>
                </c:pt>
                <c:pt idx="1284">
                  <c:v>0.63900000000000035</c:v>
                </c:pt>
                <c:pt idx="1285">
                  <c:v>0.63900000000000035</c:v>
                </c:pt>
                <c:pt idx="1286">
                  <c:v>0.63800000000000034</c:v>
                </c:pt>
                <c:pt idx="1287">
                  <c:v>0.63900000000000035</c:v>
                </c:pt>
                <c:pt idx="1288">
                  <c:v>0.63800000000000034</c:v>
                </c:pt>
                <c:pt idx="1289">
                  <c:v>0.63800000000000034</c:v>
                </c:pt>
                <c:pt idx="1290">
                  <c:v>0.63900000000000035</c:v>
                </c:pt>
                <c:pt idx="1291">
                  <c:v>0.64000000000000035</c:v>
                </c:pt>
                <c:pt idx="1292">
                  <c:v>0.64000000000000035</c:v>
                </c:pt>
                <c:pt idx="1293">
                  <c:v>0.64000000000000035</c:v>
                </c:pt>
                <c:pt idx="1294">
                  <c:v>0.64100000000000035</c:v>
                </c:pt>
                <c:pt idx="1295">
                  <c:v>0.64100000000000035</c:v>
                </c:pt>
                <c:pt idx="1296">
                  <c:v>0.64100000000000035</c:v>
                </c:pt>
                <c:pt idx="1297">
                  <c:v>0.64100000000000035</c:v>
                </c:pt>
                <c:pt idx="1298">
                  <c:v>0.64100000000000035</c:v>
                </c:pt>
                <c:pt idx="1299">
                  <c:v>0.64100000000000035</c:v>
                </c:pt>
                <c:pt idx="1300">
                  <c:v>0.64200000000000035</c:v>
                </c:pt>
                <c:pt idx="1301">
                  <c:v>0.64200000000000035</c:v>
                </c:pt>
                <c:pt idx="1302">
                  <c:v>0.64200000000000035</c:v>
                </c:pt>
                <c:pt idx="1303">
                  <c:v>0.64100000000000035</c:v>
                </c:pt>
                <c:pt idx="1304">
                  <c:v>0.64200000000000035</c:v>
                </c:pt>
                <c:pt idx="1305">
                  <c:v>0.64200000000000035</c:v>
                </c:pt>
                <c:pt idx="1306">
                  <c:v>0.64100000000000035</c:v>
                </c:pt>
                <c:pt idx="1307">
                  <c:v>0.64100000000000035</c:v>
                </c:pt>
                <c:pt idx="1308">
                  <c:v>0.64200000000000035</c:v>
                </c:pt>
                <c:pt idx="1309">
                  <c:v>0.64200000000000035</c:v>
                </c:pt>
                <c:pt idx="1310">
                  <c:v>0.64300000000000035</c:v>
                </c:pt>
                <c:pt idx="1311">
                  <c:v>0.64400000000000035</c:v>
                </c:pt>
                <c:pt idx="1312">
                  <c:v>0.64300000000000035</c:v>
                </c:pt>
                <c:pt idx="1313">
                  <c:v>0.64300000000000035</c:v>
                </c:pt>
                <c:pt idx="1314">
                  <c:v>0.64300000000000035</c:v>
                </c:pt>
                <c:pt idx="1315">
                  <c:v>0.64300000000000035</c:v>
                </c:pt>
                <c:pt idx="1316">
                  <c:v>0.64300000000000035</c:v>
                </c:pt>
                <c:pt idx="1317">
                  <c:v>0.64400000000000035</c:v>
                </c:pt>
                <c:pt idx="1318">
                  <c:v>0.64600000000000035</c:v>
                </c:pt>
                <c:pt idx="1319">
                  <c:v>0.64600000000000035</c:v>
                </c:pt>
                <c:pt idx="1320">
                  <c:v>0.64200000000000035</c:v>
                </c:pt>
                <c:pt idx="1321">
                  <c:v>0.64100000000000035</c:v>
                </c:pt>
                <c:pt idx="1322">
                  <c:v>0.64300000000000035</c:v>
                </c:pt>
                <c:pt idx="1323">
                  <c:v>0.64400000000000035</c:v>
                </c:pt>
                <c:pt idx="1324">
                  <c:v>0.64400000000000035</c:v>
                </c:pt>
                <c:pt idx="1325">
                  <c:v>0.64500000000000035</c:v>
                </c:pt>
                <c:pt idx="1326">
                  <c:v>0.64500000000000035</c:v>
                </c:pt>
                <c:pt idx="1327">
                  <c:v>0.64600000000000035</c:v>
                </c:pt>
                <c:pt idx="1328">
                  <c:v>0.64600000000000035</c:v>
                </c:pt>
                <c:pt idx="1329">
                  <c:v>0.64600000000000035</c:v>
                </c:pt>
                <c:pt idx="1330">
                  <c:v>0.64600000000000035</c:v>
                </c:pt>
                <c:pt idx="1331">
                  <c:v>0.64500000000000035</c:v>
                </c:pt>
                <c:pt idx="1332">
                  <c:v>0.64500000000000035</c:v>
                </c:pt>
                <c:pt idx="1333">
                  <c:v>0.64500000000000035</c:v>
                </c:pt>
                <c:pt idx="1334">
                  <c:v>0.64500000000000035</c:v>
                </c:pt>
                <c:pt idx="1335">
                  <c:v>0.64500000000000035</c:v>
                </c:pt>
                <c:pt idx="1336">
                  <c:v>0.64600000000000035</c:v>
                </c:pt>
                <c:pt idx="1337">
                  <c:v>0.64600000000000035</c:v>
                </c:pt>
                <c:pt idx="1338">
                  <c:v>0.64600000000000035</c:v>
                </c:pt>
                <c:pt idx="1339">
                  <c:v>0.64600000000000035</c:v>
                </c:pt>
                <c:pt idx="1340">
                  <c:v>0.64700000000000035</c:v>
                </c:pt>
                <c:pt idx="1341">
                  <c:v>0.64700000000000035</c:v>
                </c:pt>
                <c:pt idx="1342">
                  <c:v>0.64600000000000035</c:v>
                </c:pt>
                <c:pt idx="1343">
                  <c:v>0.64500000000000035</c:v>
                </c:pt>
                <c:pt idx="1344">
                  <c:v>0.64500000000000035</c:v>
                </c:pt>
                <c:pt idx="1345">
                  <c:v>0.64700000000000035</c:v>
                </c:pt>
                <c:pt idx="1346">
                  <c:v>0.65000000000000036</c:v>
                </c:pt>
                <c:pt idx="1347">
                  <c:v>0.64800000000000035</c:v>
                </c:pt>
                <c:pt idx="1348">
                  <c:v>0.64700000000000035</c:v>
                </c:pt>
                <c:pt idx="1349">
                  <c:v>0.64800000000000035</c:v>
                </c:pt>
                <c:pt idx="1350">
                  <c:v>0.65000000000000036</c:v>
                </c:pt>
                <c:pt idx="1351">
                  <c:v>0.64900000000000035</c:v>
                </c:pt>
                <c:pt idx="1352">
                  <c:v>0.64700000000000035</c:v>
                </c:pt>
                <c:pt idx="1353">
                  <c:v>0.64800000000000035</c:v>
                </c:pt>
                <c:pt idx="1354">
                  <c:v>0.65100000000000036</c:v>
                </c:pt>
                <c:pt idx="1355">
                  <c:v>0.65000000000000036</c:v>
                </c:pt>
                <c:pt idx="1356">
                  <c:v>0.64900000000000035</c:v>
                </c:pt>
                <c:pt idx="1357">
                  <c:v>0.64800000000000035</c:v>
                </c:pt>
                <c:pt idx="1358">
                  <c:v>0.64800000000000035</c:v>
                </c:pt>
                <c:pt idx="1359">
                  <c:v>0.64900000000000035</c:v>
                </c:pt>
                <c:pt idx="1360">
                  <c:v>0.64900000000000035</c:v>
                </c:pt>
                <c:pt idx="1361">
                  <c:v>0.64900000000000035</c:v>
                </c:pt>
                <c:pt idx="1362">
                  <c:v>0.64900000000000035</c:v>
                </c:pt>
                <c:pt idx="1363">
                  <c:v>0.64800000000000035</c:v>
                </c:pt>
                <c:pt idx="1364">
                  <c:v>0.64700000000000035</c:v>
                </c:pt>
                <c:pt idx="1365">
                  <c:v>0.64800000000000035</c:v>
                </c:pt>
                <c:pt idx="1366">
                  <c:v>0.65000000000000036</c:v>
                </c:pt>
                <c:pt idx="1367">
                  <c:v>0.65100000000000036</c:v>
                </c:pt>
                <c:pt idx="1368">
                  <c:v>0.65200000000000036</c:v>
                </c:pt>
                <c:pt idx="1369">
                  <c:v>0.65100000000000036</c:v>
                </c:pt>
                <c:pt idx="1370">
                  <c:v>0.64900000000000035</c:v>
                </c:pt>
                <c:pt idx="1371">
                  <c:v>0.64900000000000035</c:v>
                </c:pt>
                <c:pt idx="1372">
                  <c:v>0.64800000000000035</c:v>
                </c:pt>
                <c:pt idx="1373">
                  <c:v>0.64900000000000035</c:v>
                </c:pt>
                <c:pt idx="1374">
                  <c:v>0.65100000000000036</c:v>
                </c:pt>
                <c:pt idx="1375">
                  <c:v>0.65100000000000036</c:v>
                </c:pt>
                <c:pt idx="1376">
                  <c:v>0.65100000000000036</c:v>
                </c:pt>
                <c:pt idx="1377">
                  <c:v>0.65100000000000036</c:v>
                </c:pt>
                <c:pt idx="1378">
                  <c:v>0.65100000000000036</c:v>
                </c:pt>
                <c:pt idx="1379">
                  <c:v>0.65100000000000036</c:v>
                </c:pt>
                <c:pt idx="1380">
                  <c:v>0.65200000000000036</c:v>
                </c:pt>
                <c:pt idx="1381">
                  <c:v>0.65200000000000036</c:v>
                </c:pt>
                <c:pt idx="1382">
                  <c:v>0.65200000000000036</c:v>
                </c:pt>
                <c:pt idx="1383">
                  <c:v>0.65300000000000036</c:v>
                </c:pt>
                <c:pt idx="1384">
                  <c:v>0.65300000000000036</c:v>
                </c:pt>
                <c:pt idx="1385">
                  <c:v>0.65100000000000036</c:v>
                </c:pt>
                <c:pt idx="1386">
                  <c:v>0.65200000000000036</c:v>
                </c:pt>
                <c:pt idx="1387">
                  <c:v>0.65400000000000036</c:v>
                </c:pt>
                <c:pt idx="1388">
                  <c:v>0.65400000000000036</c:v>
                </c:pt>
                <c:pt idx="1389">
                  <c:v>0.65200000000000036</c:v>
                </c:pt>
                <c:pt idx="1390">
                  <c:v>0.65200000000000036</c:v>
                </c:pt>
                <c:pt idx="1391">
                  <c:v>0.65300000000000036</c:v>
                </c:pt>
                <c:pt idx="1392">
                  <c:v>0.65200000000000036</c:v>
                </c:pt>
                <c:pt idx="1393">
                  <c:v>0.65200000000000036</c:v>
                </c:pt>
                <c:pt idx="1394">
                  <c:v>0.65300000000000036</c:v>
                </c:pt>
                <c:pt idx="1395">
                  <c:v>0.65300000000000036</c:v>
                </c:pt>
                <c:pt idx="1396">
                  <c:v>0.65400000000000036</c:v>
                </c:pt>
                <c:pt idx="1397">
                  <c:v>0.65300000000000036</c:v>
                </c:pt>
                <c:pt idx="1398">
                  <c:v>0.65200000000000036</c:v>
                </c:pt>
                <c:pt idx="1399">
                  <c:v>0.65100000000000036</c:v>
                </c:pt>
                <c:pt idx="1400">
                  <c:v>0.65000000000000036</c:v>
                </c:pt>
                <c:pt idx="1401">
                  <c:v>0.65100000000000036</c:v>
                </c:pt>
                <c:pt idx="1402">
                  <c:v>0.65200000000000036</c:v>
                </c:pt>
                <c:pt idx="1403">
                  <c:v>0.65200000000000036</c:v>
                </c:pt>
                <c:pt idx="1404">
                  <c:v>0.65400000000000036</c:v>
                </c:pt>
                <c:pt idx="1405">
                  <c:v>0.65600000000000036</c:v>
                </c:pt>
                <c:pt idx="1406">
                  <c:v>0.65300000000000036</c:v>
                </c:pt>
                <c:pt idx="1407">
                  <c:v>0.65000000000000036</c:v>
                </c:pt>
                <c:pt idx="1408">
                  <c:v>0.64900000000000035</c:v>
                </c:pt>
                <c:pt idx="1409">
                  <c:v>0.64800000000000035</c:v>
                </c:pt>
                <c:pt idx="1410">
                  <c:v>0.64800000000000035</c:v>
                </c:pt>
                <c:pt idx="1411">
                  <c:v>0.65000000000000036</c:v>
                </c:pt>
                <c:pt idx="1412">
                  <c:v>0.65100000000000036</c:v>
                </c:pt>
                <c:pt idx="1413">
                  <c:v>0.65100000000000036</c:v>
                </c:pt>
                <c:pt idx="1414">
                  <c:v>0.65100000000000036</c:v>
                </c:pt>
                <c:pt idx="1415">
                  <c:v>0.65200000000000036</c:v>
                </c:pt>
                <c:pt idx="1416">
                  <c:v>0.65200000000000036</c:v>
                </c:pt>
                <c:pt idx="1417">
                  <c:v>0.65200000000000036</c:v>
                </c:pt>
                <c:pt idx="1418">
                  <c:v>0.65100000000000036</c:v>
                </c:pt>
                <c:pt idx="1419">
                  <c:v>0.65100000000000036</c:v>
                </c:pt>
                <c:pt idx="1420">
                  <c:v>0.65000000000000036</c:v>
                </c:pt>
                <c:pt idx="1421">
                  <c:v>0.65000000000000036</c:v>
                </c:pt>
                <c:pt idx="1422">
                  <c:v>0.65200000000000036</c:v>
                </c:pt>
                <c:pt idx="1423">
                  <c:v>0.65500000000000036</c:v>
                </c:pt>
                <c:pt idx="1424">
                  <c:v>0.65500000000000036</c:v>
                </c:pt>
                <c:pt idx="1425">
                  <c:v>0.65400000000000036</c:v>
                </c:pt>
                <c:pt idx="1426">
                  <c:v>0.64900000000000035</c:v>
                </c:pt>
                <c:pt idx="1427">
                  <c:v>0.64700000000000035</c:v>
                </c:pt>
                <c:pt idx="1428">
                  <c:v>0.64900000000000035</c:v>
                </c:pt>
                <c:pt idx="1429">
                  <c:v>0.64900000000000035</c:v>
                </c:pt>
                <c:pt idx="1430">
                  <c:v>0.64800000000000035</c:v>
                </c:pt>
                <c:pt idx="1431">
                  <c:v>0.64900000000000035</c:v>
                </c:pt>
                <c:pt idx="1432">
                  <c:v>0.65100000000000036</c:v>
                </c:pt>
                <c:pt idx="1433">
                  <c:v>0.65400000000000036</c:v>
                </c:pt>
                <c:pt idx="1434">
                  <c:v>0.65500000000000036</c:v>
                </c:pt>
                <c:pt idx="1435">
                  <c:v>0.65300000000000036</c:v>
                </c:pt>
                <c:pt idx="1436">
                  <c:v>0.65100000000000036</c:v>
                </c:pt>
                <c:pt idx="1437">
                  <c:v>0.65300000000000036</c:v>
                </c:pt>
                <c:pt idx="1438">
                  <c:v>0.65600000000000036</c:v>
                </c:pt>
                <c:pt idx="1439">
                  <c:v>0.65600000000000036</c:v>
                </c:pt>
                <c:pt idx="1440">
                  <c:v>0.65500000000000036</c:v>
                </c:pt>
                <c:pt idx="1441">
                  <c:v>0.65400000000000036</c:v>
                </c:pt>
                <c:pt idx="1442">
                  <c:v>0.65300000000000036</c:v>
                </c:pt>
                <c:pt idx="1443">
                  <c:v>0.65700000000000036</c:v>
                </c:pt>
                <c:pt idx="1444">
                  <c:v>0.66100000000000037</c:v>
                </c:pt>
                <c:pt idx="1445">
                  <c:v>0.65900000000000036</c:v>
                </c:pt>
                <c:pt idx="1446">
                  <c:v>0.65600000000000036</c:v>
                </c:pt>
                <c:pt idx="1447">
                  <c:v>0.65800000000000036</c:v>
                </c:pt>
                <c:pt idx="1448">
                  <c:v>0.66400000000000048</c:v>
                </c:pt>
                <c:pt idx="1449">
                  <c:v>0.66200000000000037</c:v>
                </c:pt>
                <c:pt idx="1450">
                  <c:v>0.65800000000000036</c:v>
                </c:pt>
                <c:pt idx="1451">
                  <c:v>0.62500000000000033</c:v>
                </c:pt>
                <c:pt idx="1452">
                  <c:v>0.61000000000000032</c:v>
                </c:pt>
                <c:pt idx="1453">
                  <c:v>0.59200000000000019</c:v>
                </c:pt>
                <c:pt idx="1454">
                  <c:v>0.59200000000000019</c:v>
                </c:pt>
                <c:pt idx="1455">
                  <c:v>0.60900000000000032</c:v>
                </c:pt>
                <c:pt idx="1456">
                  <c:v>0.61600000000000033</c:v>
                </c:pt>
                <c:pt idx="1457">
                  <c:v>0.58300000000000018</c:v>
                </c:pt>
                <c:pt idx="1458">
                  <c:v>0.54800000000000004</c:v>
                </c:pt>
                <c:pt idx="1459">
                  <c:v>0.54100000000000004</c:v>
                </c:pt>
                <c:pt idx="1460">
                  <c:v>0.56100000000000005</c:v>
                </c:pt>
                <c:pt idx="1461">
                  <c:v>0.54900000000000004</c:v>
                </c:pt>
                <c:pt idx="1462">
                  <c:v>0.57099999999999995</c:v>
                </c:pt>
                <c:pt idx="1463">
                  <c:v>0.62000000000000033</c:v>
                </c:pt>
                <c:pt idx="1464">
                  <c:v>0.54900000000000004</c:v>
                </c:pt>
                <c:pt idx="1465">
                  <c:v>0.45</c:v>
                </c:pt>
                <c:pt idx="1466">
                  <c:v>0.40200000000000002</c:v>
                </c:pt>
                <c:pt idx="1467">
                  <c:v>0.35300000000000015</c:v>
                </c:pt>
                <c:pt idx="1468">
                  <c:v>0.38500000000000018</c:v>
                </c:pt>
                <c:pt idx="1469">
                  <c:v>0.51900000000000002</c:v>
                </c:pt>
                <c:pt idx="1470">
                  <c:v>0.57600000000000029</c:v>
                </c:pt>
                <c:pt idx="1471">
                  <c:v>0.56899999999999995</c:v>
                </c:pt>
                <c:pt idx="1472">
                  <c:v>0.63100000000000034</c:v>
                </c:pt>
                <c:pt idx="1473">
                  <c:v>0.44300000000000012</c:v>
                </c:pt>
                <c:pt idx="1474">
                  <c:v>0.27300000000000002</c:v>
                </c:pt>
                <c:pt idx="1475">
                  <c:v>0.51500000000000001</c:v>
                </c:pt>
                <c:pt idx="1476">
                  <c:v>1.8480000000000001</c:v>
                </c:pt>
                <c:pt idx="1477">
                  <c:v>1.9660000000000002</c:v>
                </c:pt>
                <c:pt idx="1478">
                  <c:v>0.88400000000000023</c:v>
                </c:pt>
                <c:pt idx="1479">
                  <c:v>0.32600000000000018</c:v>
                </c:pt>
                <c:pt idx="1480">
                  <c:v>0.23700000000000004</c:v>
                </c:pt>
                <c:pt idx="1481">
                  <c:v>0.16700000000000009</c:v>
                </c:pt>
                <c:pt idx="1482">
                  <c:v>0.13600000000000001</c:v>
                </c:pt>
                <c:pt idx="1483">
                  <c:v>2.1000000000000012E-2</c:v>
                </c:pt>
                <c:pt idx="1484">
                  <c:v>7.5000000000000039E-2</c:v>
                </c:pt>
                <c:pt idx="1485">
                  <c:v>9.5000000000000043E-2</c:v>
                </c:pt>
                <c:pt idx="1486">
                  <c:v>7.0000000000000034E-2</c:v>
                </c:pt>
                <c:pt idx="1487">
                  <c:v>2.6000000000000009E-2</c:v>
                </c:pt>
                <c:pt idx="1488">
                  <c:v>0</c:v>
                </c:pt>
                <c:pt idx="1489">
                  <c:v>0</c:v>
                </c:pt>
                <c:pt idx="1490">
                  <c:v>1.4999999999999998E-2</c:v>
                </c:pt>
                <c:pt idx="1491">
                  <c:v>0.11799999999999998</c:v>
                </c:pt>
                <c:pt idx="1492">
                  <c:v>0.20600000000000004</c:v>
                </c:pt>
                <c:pt idx="1493">
                  <c:v>0.16800000000000009</c:v>
                </c:pt>
                <c:pt idx="1494">
                  <c:v>6.0000000000000026E-2</c:v>
                </c:pt>
                <c:pt idx="1495">
                  <c:v>0.11100000000000003</c:v>
                </c:pt>
                <c:pt idx="1496">
                  <c:v>0.21400000000000008</c:v>
                </c:pt>
                <c:pt idx="1497">
                  <c:v>0.26100000000000001</c:v>
                </c:pt>
                <c:pt idx="1498">
                  <c:v>0.26700000000000002</c:v>
                </c:pt>
                <c:pt idx="1499">
                  <c:v>0.35200000000000015</c:v>
                </c:pt>
                <c:pt idx="1500">
                  <c:v>0.42900000000000021</c:v>
                </c:pt>
                <c:pt idx="1501">
                  <c:v>0.31400000000000017</c:v>
                </c:pt>
                <c:pt idx="1502">
                  <c:v>0.16300000000000006</c:v>
                </c:pt>
                <c:pt idx="1503">
                  <c:v>0.11300000000000003</c:v>
                </c:pt>
                <c:pt idx="1504">
                  <c:v>0.51</c:v>
                </c:pt>
                <c:pt idx="1505">
                  <c:v>1.119</c:v>
                </c:pt>
                <c:pt idx="1506">
                  <c:v>1.524</c:v>
                </c:pt>
                <c:pt idx="1507">
                  <c:v>1.363</c:v>
                </c:pt>
                <c:pt idx="1508">
                  <c:v>0.20800000000000007</c:v>
                </c:pt>
                <c:pt idx="1509">
                  <c:v>0.26700000000000002</c:v>
                </c:pt>
                <c:pt idx="1510">
                  <c:v>0.28600000000000014</c:v>
                </c:pt>
                <c:pt idx="1511">
                  <c:v>0.29100000000000015</c:v>
                </c:pt>
                <c:pt idx="1512">
                  <c:v>0.17500000000000004</c:v>
                </c:pt>
                <c:pt idx="1513">
                  <c:v>8.800000000000005E-2</c:v>
                </c:pt>
                <c:pt idx="1514">
                  <c:v>8.3000000000000046E-2</c:v>
                </c:pt>
                <c:pt idx="1515">
                  <c:v>0.17300000000000001</c:v>
                </c:pt>
                <c:pt idx="1516">
                  <c:v>0.74500000000000033</c:v>
                </c:pt>
                <c:pt idx="1517">
                  <c:v>0.37400000000000017</c:v>
                </c:pt>
                <c:pt idx="1518">
                  <c:v>8.5000000000000048E-2</c:v>
                </c:pt>
                <c:pt idx="1519">
                  <c:v>0</c:v>
                </c:pt>
                <c:pt idx="1520">
                  <c:v>0</c:v>
                </c:pt>
                <c:pt idx="1521">
                  <c:v>0</c:v>
                </c:pt>
                <c:pt idx="1522">
                  <c:v>0</c:v>
                </c:pt>
                <c:pt idx="1523">
                  <c:v>0</c:v>
                </c:pt>
                <c:pt idx="1524">
                  <c:v>0</c:v>
                </c:pt>
                <c:pt idx="1525">
                  <c:v>0</c:v>
                </c:pt>
                <c:pt idx="1526">
                  <c:v>0.17</c:v>
                </c:pt>
                <c:pt idx="1527">
                  <c:v>1.6359999999999992</c:v>
                </c:pt>
                <c:pt idx="1528">
                  <c:v>1.3480000000000001</c:v>
                </c:pt>
                <c:pt idx="1529">
                  <c:v>0.49800000000000016</c:v>
                </c:pt>
                <c:pt idx="1530">
                  <c:v>0.38500000000000018</c:v>
                </c:pt>
                <c:pt idx="1531">
                  <c:v>0.47600000000000015</c:v>
                </c:pt>
                <c:pt idx="1532">
                  <c:v>1.121</c:v>
                </c:pt>
                <c:pt idx="1533">
                  <c:v>0.11200000000000003</c:v>
                </c:pt>
                <c:pt idx="1534">
                  <c:v>1.0000000000000005E-2</c:v>
                </c:pt>
                <c:pt idx="1535">
                  <c:v>0</c:v>
                </c:pt>
                <c:pt idx="1536">
                  <c:v>0</c:v>
                </c:pt>
                <c:pt idx="1537">
                  <c:v>2.3279999999999998</c:v>
                </c:pt>
                <c:pt idx="1538">
                  <c:v>5.0490000000000004</c:v>
                </c:pt>
                <c:pt idx="1539">
                  <c:v>1.4789999999999994</c:v>
                </c:pt>
                <c:pt idx="1540">
                  <c:v>0.28800000000000014</c:v>
                </c:pt>
                <c:pt idx="1541">
                  <c:v>0.19000000000000006</c:v>
                </c:pt>
                <c:pt idx="1542">
                  <c:v>1.1140000000000001</c:v>
                </c:pt>
                <c:pt idx="1543">
                  <c:v>2.5680000000000001</c:v>
                </c:pt>
                <c:pt idx="1544">
                  <c:v>0.76600000000000035</c:v>
                </c:pt>
                <c:pt idx="1545">
                  <c:v>2.7000000000000024E-2</c:v>
                </c:pt>
                <c:pt idx="1546">
                  <c:v>0.48000000000000015</c:v>
                </c:pt>
                <c:pt idx="1547">
                  <c:v>1.4329999999999994</c:v>
                </c:pt>
                <c:pt idx="1548">
                  <c:v>0.74200000000000033</c:v>
                </c:pt>
                <c:pt idx="1549">
                  <c:v>0.17900000000000008</c:v>
                </c:pt>
                <c:pt idx="1550">
                  <c:v>1.7000000000000012E-2</c:v>
                </c:pt>
                <c:pt idx="1551">
                  <c:v>9.0000000000000063E-3</c:v>
                </c:pt>
                <c:pt idx="1552">
                  <c:v>0</c:v>
                </c:pt>
                <c:pt idx="1553">
                  <c:v>0</c:v>
                </c:pt>
                <c:pt idx="1554">
                  <c:v>0</c:v>
                </c:pt>
                <c:pt idx="1555">
                  <c:v>0</c:v>
                </c:pt>
                <c:pt idx="1556">
                  <c:v>0</c:v>
                </c:pt>
                <c:pt idx="1557">
                  <c:v>0</c:v>
                </c:pt>
                <c:pt idx="1558">
                  <c:v>0</c:v>
                </c:pt>
                <c:pt idx="1559">
                  <c:v>6.7000000000000032E-2</c:v>
                </c:pt>
                <c:pt idx="1560">
                  <c:v>0.12300000000000004</c:v>
                </c:pt>
                <c:pt idx="1561">
                  <c:v>0.38100000000000017</c:v>
                </c:pt>
                <c:pt idx="1562">
                  <c:v>1.3660000000000001</c:v>
                </c:pt>
                <c:pt idx="1563">
                  <c:v>2.3579999999999997</c:v>
                </c:pt>
                <c:pt idx="1564">
                  <c:v>1.1890000000000001</c:v>
                </c:pt>
                <c:pt idx="1565">
                  <c:v>0.88800000000000023</c:v>
                </c:pt>
                <c:pt idx="1566">
                  <c:v>0.9630000000000003</c:v>
                </c:pt>
                <c:pt idx="1567">
                  <c:v>1.1519999999999992</c:v>
                </c:pt>
                <c:pt idx="1568">
                  <c:v>0.77200000000000013</c:v>
                </c:pt>
                <c:pt idx="1569">
                  <c:v>0.57199999999999995</c:v>
                </c:pt>
                <c:pt idx="1570">
                  <c:v>0.8330000000000003</c:v>
                </c:pt>
                <c:pt idx="1571">
                  <c:v>1.7340000000000004</c:v>
                </c:pt>
                <c:pt idx="1572">
                  <c:v>1.0049999999999992</c:v>
                </c:pt>
                <c:pt idx="1573">
                  <c:v>0.43300000000000016</c:v>
                </c:pt>
                <c:pt idx="1574">
                  <c:v>0.33100000000000024</c:v>
                </c:pt>
                <c:pt idx="1575">
                  <c:v>0.63200000000000034</c:v>
                </c:pt>
                <c:pt idx="1576">
                  <c:v>5.92</c:v>
                </c:pt>
                <c:pt idx="1577">
                  <c:v>0.65700000000000036</c:v>
                </c:pt>
                <c:pt idx="1578">
                  <c:v>0.38300000000000017</c:v>
                </c:pt>
                <c:pt idx="1579">
                  <c:v>0.64200000000000035</c:v>
                </c:pt>
                <c:pt idx="1580">
                  <c:v>1.115</c:v>
                </c:pt>
                <c:pt idx="1581">
                  <c:v>0.63800000000000034</c:v>
                </c:pt>
                <c:pt idx="1582">
                  <c:v>0.18800000000000008</c:v>
                </c:pt>
                <c:pt idx="1583">
                  <c:v>0.16900000000000009</c:v>
                </c:pt>
                <c:pt idx="1584">
                  <c:v>0.38200000000000017</c:v>
                </c:pt>
                <c:pt idx="1585">
                  <c:v>0.43800000000000017</c:v>
                </c:pt>
                <c:pt idx="1586">
                  <c:v>0.31600000000000017</c:v>
                </c:pt>
                <c:pt idx="1587">
                  <c:v>0.29600000000000021</c:v>
                </c:pt>
                <c:pt idx="1588">
                  <c:v>0.52</c:v>
                </c:pt>
                <c:pt idx="1589">
                  <c:v>0.72500000000000031</c:v>
                </c:pt>
                <c:pt idx="1590">
                  <c:v>0.55400000000000005</c:v>
                </c:pt>
                <c:pt idx="1591">
                  <c:v>0.43600000000000017</c:v>
                </c:pt>
                <c:pt idx="1592">
                  <c:v>0.504</c:v>
                </c:pt>
                <c:pt idx="1593">
                  <c:v>0.60500000000000032</c:v>
                </c:pt>
                <c:pt idx="1594">
                  <c:v>0.65700000000000036</c:v>
                </c:pt>
                <c:pt idx="1595">
                  <c:v>0.68000000000000049</c:v>
                </c:pt>
                <c:pt idx="1596">
                  <c:v>0.68100000000000049</c:v>
                </c:pt>
                <c:pt idx="1597">
                  <c:v>0.65700000000000036</c:v>
                </c:pt>
                <c:pt idx="1598">
                  <c:v>0.63400000000000034</c:v>
                </c:pt>
                <c:pt idx="1599">
                  <c:v>0.5980000000000002</c:v>
                </c:pt>
                <c:pt idx="1600">
                  <c:v>0.56399999999999995</c:v>
                </c:pt>
                <c:pt idx="1601">
                  <c:v>0.58400000000000019</c:v>
                </c:pt>
                <c:pt idx="1602">
                  <c:v>0.60200000000000031</c:v>
                </c:pt>
                <c:pt idx="1603">
                  <c:v>0.5960000000000002</c:v>
                </c:pt>
                <c:pt idx="1604">
                  <c:v>0.58600000000000019</c:v>
                </c:pt>
                <c:pt idx="1605">
                  <c:v>0.59200000000000019</c:v>
                </c:pt>
                <c:pt idx="1606">
                  <c:v>0.60600000000000032</c:v>
                </c:pt>
                <c:pt idx="1607">
                  <c:v>0.61900000000000033</c:v>
                </c:pt>
                <c:pt idx="1608">
                  <c:v>0.63300000000000034</c:v>
                </c:pt>
                <c:pt idx="1609">
                  <c:v>0.63500000000000034</c:v>
                </c:pt>
                <c:pt idx="1610">
                  <c:v>0.61400000000000032</c:v>
                </c:pt>
                <c:pt idx="1611">
                  <c:v>0.60000000000000031</c:v>
                </c:pt>
                <c:pt idx="1612">
                  <c:v>0.62300000000000033</c:v>
                </c:pt>
                <c:pt idx="1613">
                  <c:v>0.64100000000000035</c:v>
                </c:pt>
                <c:pt idx="1614">
                  <c:v>0.64100000000000035</c:v>
                </c:pt>
                <c:pt idx="1615">
                  <c:v>0.63900000000000035</c:v>
                </c:pt>
                <c:pt idx="1616">
                  <c:v>0.64100000000000035</c:v>
                </c:pt>
                <c:pt idx="1617">
                  <c:v>0.64400000000000035</c:v>
                </c:pt>
                <c:pt idx="1618">
                  <c:v>0.64800000000000035</c:v>
                </c:pt>
                <c:pt idx="1619">
                  <c:v>0.65000000000000036</c:v>
                </c:pt>
                <c:pt idx="1620">
                  <c:v>0.65200000000000036</c:v>
                </c:pt>
                <c:pt idx="1621">
                  <c:v>0.65100000000000036</c:v>
                </c:pt>
                <c:pt idx="1622">
                  <c:v>0.65000000000000036</c:v>
                </c:pt>
                <c:pt idx="1623">
                  <c:v>0.65400000000000036</c:v>
                </c:pt>
                <c:pt idx="1624">
                  <c:v>0.65800000000000036</c:v>
                </c:pt>
                <c:pt idx="1625">
                  <c:v>0.65600000000000036</c:v>
                </c:pt>
                <c:pt idx="1626">
                  <c:v>0.65400000000000036</c:v>
                </c:pt>
                <c:pt idx="1627">
                  <c:v>0.65600000000000036</c:v>
                </c:pt>
                <c:pt idx="1628">
                  <c:v>0.66000000000000036</c:v>
                </c:pt>
                <c:pt idx="1629">
                  <c:v>0.66100000000000037</c:v>
                </c:pt>
                <c:pt idx="1630">
                  <c:v>0.66000000000000036</c:v>
                </c:pt>
                <c:pt idx="1631">
                  <c:v>0.66000000000000036</c:v>
                </c:pt>
                <c:pt idx="1632">
                  <c:v>0.66200000000000037</c:v>
                </c:pt>
                <c:pt idx="1633">
                  <c:v>0.66200000000000037</c:v>
                </c:pt>
                <c:pt idx="1634">
                  <c:v>0.66000000000000036</c:v>
                </c:pt>
                <c:pt idx="1635">
                  <c:v>0.65900000000000036</c:v>
                </c:pt>
                <c:pt idx="1636">
                  <c:v>0.66400000000000048</c:v>
                </c:pt>
                <c:pt idx="1637">
                  <c:v>0.67000000000000048</c:v>
                </c:pt>
                <c:pt idx="1638">
                  <c:v>0.66800000000000048</c:v>
                </c:pt>
                <c:pt idx="1639">
                  <c:v>0.66600000000000048</c:v>
                </c:pt>
                <c:pt idx="1640">
                  <c:v>0.66300000000000048</c:v>
                </c:pt>
                <c:pt idx="1641">
                  <c:v>0.66200000000000037</c:v>
                </c:pt>
                <c:pt idx="1642">
                  <c:v>0.66700000000000048</c:v>
                </c:pt>
                <c:pt idx="1643">
                  <c:v>0.6750000000000006</c:v>
                </c:pt>
                <c:pt idx="1644">
                  <c:v>0.67300000000000049</c:v>
                </c:pt>
                <c:pt idx="1645">
                  <c:v>0.66100000000000037</c:v>
                </c:pt>
                <c:pt idx="1646">
                  <c:v>0.65400000000000036</c:v>
                </c:pt>
                <c:pt idx="1647">
                  <c:v>0.65700000000000036</c:v>
                </c:pt>
                <c:pt idx="1648">
                  <c:v>0.66100000000000037</c:v>
                </c:pt>
                <c:pt idx="1649">
                  <c:v>0.66700000000000048</c:v>
                </c:pt>
                <c:pt idx="1650">
                  <c:v>0.67300000000000049</c:v>
                </c:pt>
                <c:pt idx="1651">
                  <c:v>0.66800000000000048</c:v>
                </c:pt>
                <c:pt idx="1652">
                  <c:v>0.66200000000000037</c:v>
                </c:pt>
                <c:pt idx="1653">
                  <c:v>0.66200000000000037</c:v>
                </c:pt>
                <c:pt idx="1654">
                  <c:v>0.66400000000000048</c:v>
                </c:pt>
                <c:pt idx="1655">
                  <c:v>0.66600000000000048</c:v>
                </c:pt>
                <c:pt idx="1656">
                  <c:v>0.66700000000000048</c:v>
                </c:pt>
                <c:pt idx="1657">
                  <c:v>0.67000000000000048</c:v>
                </c:pt>
                <c:pt idx="1658">
                  <c:v>0.6770000000000006</c:v>
                </c:pt>
                <c:pt idx="1659">
                  <c:v>0.6760000000000006</c:v>
                </c:pt>
                <c:pt idx="1660">
                  <c:v>0.65700000000000036</c:v>
                </c:pt>
                <c:pt idx="1661">
                  <c:v>0.64400000000000035</c:v>
                </c:pt>
                <c:pt idx="1662">
                  <c:v>0.65600000000000036</c:v>
                </c:pt>
                <c:pt idx="1663">
                  <c:v>0.66700000000000048</c:v>
                </c:pt>
                <c:pt idx="1664">
                  <c:v>0.66400000000000048</c:v>
                </c:pt>
                <c:pt idx="1665">
                  <c:v>0.66000000000000036</c:v>
                </c:pt>
                <c:pt idx="1666">
                  <c:v>0.67400000000000049</c:v>
                </c:pt>
                <c:pt idx="1667">
                  <c:v>0.68900000000000039</c:v>
                </c:pt>
                <c:pt idx="1668">
                  <c:v>0.6900000000000005</c:v>
                </c:pt>
                <c:pt idx="1669">
                  <c:v>0.68700000000000061</c:v>
                </c:pt>
                <c:pt idx="1670">
                  <c:v>0.68100000000000049</c:v>
                </c:pt>
                <c:pt idx="1671">
                  <c:v>0.67200000000000049</c:v>
                </c:pt>
                <c:pt idx="1672">
                  <c:v>0.67100000000000048</c:v>
                </c:pt>
                <c:pt idx="1673">
                  <c:v>0.6790000000000006</c:v>
                </c:pt>
                <c:pt idx="1674">
                  <c:v>0.6850000000000005</c:v>
                </c:pt>
                <c:pt idx="1675">
                  <c:v>0.6770000000000006</c:v>
                </c:pt>
                <c:pt idx="1676">
                  <c:v>0.67000000000000048</c:v>
                </c:pt>
                <c:pt idx="1677">
                  <c:v>0.6790000000000006</c:v>
                </c:pt>
                <c:pt idx="1678">
                  <c:v>0.68700000000000061</c:v>
                </c:pt>
                <c:pt idx="1679">
                  <c:v>0.6840000000000005</c:v>
                </c:pt>
                <c:pt idx="1680">
                  <c:v>0.6780000000000006</c:v>
                </c:pt>
                <c:pt idx="1681">
                  <c:v>0.68000000000000049</c:v>
                </c:pt>
                <c:pt idx="1682">
                  <c:v>0.6850000000000005</c:v>
                </c:pt>
                <c:pt idx="1683">
                  <c:v>0.6860000000000005</c:v>
                </c:pt>
                <c:pt idx="1684">
                  <c:v>0.68200000000000049</c:v>
                </c:pt>
                <c:pt idx="1685">
                  <c:v>0.68100000000000049</c:v>
                </c:pt>
                <c:pt idx="1686">
                  <c:v>0.6830000000000005</c:v>
                </c:pt>
                <c:pt idx="1687">
                  <c:v>0.68700000000000061</c:v>
                </c:pt>
                <c:pt idx="1688">
                  <c:v>0.6900000000000005</c:v>
                </c:pt>
                <c:pt idx="1689">
                  <c:v>0.69200000000000039</c:v>
                </c:pt>
                <c:pt idx="1690">
                  <c:v>0.69200000000000039</c:v>
                </c:pt>
                <c:pt idx="1691">
                  <c:v>0.69200000000000039</c:v>
                </c:pt>
                <c:pt idx="1692">
                  <c:v>0.68800000000000039</c:v>
                </c:pt>
                <c:pt idx="1693">
                  <c:v>0.6840000000000005</c:v>
                </c:pt>
                <c:pt idx="1694">
                  <c:v>0.6850000000000005</c:v>
                </c:pt>
                <c:pt idx="1695">
                  <c:v>0.6860000000000005</c:v>
                </c:pt>
                <c:pt idx="1696">
                  <c:v>0.6830000000000005</c:v>
                </c:pt>
                <c:pt idx="1697">
                  <c:v>0.6790000000000006</c:v>
                </c:pt>
                <c:pt idx="1698">
                  <c:v>0.6830000000000005</c:v>
                </c:pt>
                <c:pt idx="1699">
                  <c:v>0.6900000000000005</c:v>
                </c:pt>
                <c:pt idx="1700">
                  <c:v>0.6900000000000005</c:v>
                </c:pt>
                <c:pt idx="1701">
                  <c:v>0.68200000000000049</c:v>
                </c:pt>
                <c:pt idx="1702">
                  <c:v>0.6790000000000006</c:v>
                </c:pt>
                <c:pt idx="1703">
                  <c:v>0.68100000000000049</c:v>
                </c:pt>
                <c:pt idx="1704">
                  <c:v>0.68200000000000049</c:v>
                </c:pt>
                <c:pt idx="1705">
                  <c:v>0.6760000000000006</c:v>
                </c:pt>
                <c:pt idx="1706">
                  <c:v>0.67300000000000049</c:v>
                </c:pt>
                <c:pt idx="1707">
                  <c:v>0.68800000000000039</c:v>
                </c:pt>
                <c:pt idx="1708">
                  <c:v>0.70300000000000029</c:v>
                </c:pt>
                <c:pt idx="1709">
                  <c:v>0.69400000000000039</c:v>
                </c:pt>
                <c:pt idx="1710">
                  <c:v>0.68200000000000049</c:v>
                </c:pt>
                <c:pt idx="1711">
                  <c:v>0.6860000000000005</c:v>
                </c:pt>
                <c:pt idx="1712">
                  <c:v>0.69400000000000039</c:v>
                </c:pt>
                <c:pt idx="1713">
                  <c:v>0.6950000000000004</c:v>
                </c:pt>
                <c:pt idx="1714">
                  <c:v>0.69100000000000039</c:v>
                </c:pt>
                <c:pt idx="1715">
                  <c:v>0.6900000000000005</c:v>
                </c:pt>
                <c:pt idx="1716">
                  <c:v>0.69400000000000039</c:v>
                </c:pt>
                <c:pt idx="1717">
                  <c:v>0.6950000000000004</c:v>
                </c:pt>
                <c:pt idx="1718">
                  <c:v>0.69200000000000039</c:v>
                </c:pt>
                <c:pt idx="1719">
                  <c:v>0.68800000000000039</c:v>
                </c:pt>
                <c:pt idx="1720">
                  <c:v>0.6900000000000005</c:v>
                </c:pt>
                <c:pt idx="1721">
                  <c:v>0.69200000000000039</c:v>
                </c:pt>
                <c:pt idx="1722">
                  <c:v>0.6900000000000005</c:v>
                </c:pt>
                <c:pt idx="1723">
                  <c:v>0.68800000000000039</c:v>
                </c:pt>
                <c:pt idx="1724">
                  <c:v>0.69100000000000039</c:v>
                </c:pt>
                <c:pt idx="1725">
                  <c:v>0.69400000000000039</c:v>
                </c:pt>
                <c:pt idx="1726">
                  <c:v>0.69100000000000039</c:v>
                </c:pt>
                <c:pt idx="1727">
                  <c:v>0.68700000000000061</c:v>
                </c:pt>
                <c:pt idx="1728">
                  <c:v>0.6900000000000005</c:v>
                </c:pt>
                <c:pt idx="1729">
                  <c:v>0.6960000000000004</c:v>
                </c:pt>
                <c:pt idx="1730">
                  <c:v>0.6960000000000004</c:v>
                </c:pt>
                <c:pt idx="1731">
                  <c:v>0.6900000000000005</c:v>
                </c:pt>
                <c:pt idx="1732">
                  <c:v>0.6860000000000005</c:v>
                </c:pt>
                <c:pt idx="1733">
                  <c:v>0.68700000000000061</c:v>
                </c:pt>
                <c:pt idx="1734">
                  <c:v>0.6900000000000005</c:v>
                </c:pt>
                <c:pt idx="1735">
                  <c:v>0.69200000000000039</c:v>
                </c:pt>
                <c:pt idx="1736">
                  <c:v>0.69400000000000039</c:v>
                </c:pt>
                <c:pt idx="1737">
                  <c:v>0.69100000000000039</c:v>
                </c:pt>
                <c:pt idx="1738">
                  <c:v>0.6900000000000005</c:v>
                </c:pt>
                <c:pt idx="1739">
                  <c:v>0.68900000000000039</c:v>
                </c:pt>
                <c:pt idx="1740">
                  <c:v>0.6860000000000005</c:v>
                </c:pt>
                <c:pt idx="1741">
                  <c:v>0.6860000000000005</c:v>
                </c:pt>
                <c:pt idx="1742">
                  <c:v>0.68800000000000039</c:v>
                </c:pt>
                <c:pt idx="1743">
                  <c:v>0.6900000000000005</c:v>
                </c:pt>
                <c:pt idx="1744">
                  <c:v>0.69100000000000039</c:v>
                </c:pt>
                <c:pt idx="1745">
                  <c:v>0.68900000000000039</c:v>
                </c:pt>
                <c:pt idx="1746">
                  <c:v>0.68900000000000039</c:v>
                </c:pt>
                <c:pt idx="1747">
                  <c:v>0.6900000000000005</c:v>
                </c:pt>
                <c:pt idx="1748">
                  <c:v>0.69100000000000039</c:v>
                </c:pt>
                <c:pt idx="1749">
                  <c:v>0.69100000000000039</c:v>
                </c:pt>
                <c:pt idx="1750">
                  <c:v>0.69100000000000039</c:v>
                </c:pt>
                <c:pt idx="1751">
                  <c:v>0.69100000000000039</c:v>
                </c:pt>
                <c:pt idx="1752">
                  <c:v>0.69400000000000039</c:v>
                </c:pt>
                <c:pt idx="1753">
                  <c:v>0.6960000000000004</c:v>
                </c:pt>
                <c:pt idx="1754">
                  <c:v>0.69200000000000039</c:v>
                </c:pt>
                <c:pt idx="1755">
                  <c:v>0.68800000000000039</c:v>
                </c:pt>
                <c:pt idx="1756">
                  <c:v>0.6840000000000005</c:v>
                </c:pt>
                <c:pt idx="1757">
                  <c:v>0.68100000000000049</c:v>
                </c:pt>
                <c:pt idx="1758">
                  <c:v>0.6830000000000005</c:v>
                </c:pt>
                <c:pt idx="1759">
                  <c:v>0.6860000000000005</c:v>
                </c:pt>
                <c:pt idx="1760">
                  <c:v>0.68800000000000039</c:v>
                </c:pt>
                <c:pt idx="1761">
                  <c:v>0.6900000000000005</c:v>
                </c:pt>
                <c:pt idx="1762">
                  <c:v>0.6900000000000005</c:v>
                </c:pt>
                <c:pt idx="1763">
                  <c:v>0.68900000000000039</c:v>
                </c:pt>
                <c:pt idx="1764">
                  <c:v>0.68700000000000061</c:v>
                </c:pt>
                <c:pt idx="1765">
                  <c:v>0.6860000000000005</c:v>
                </c:pt>
                <c:pt idx="1766">
                  <c:v>0.6850000000000005</c:v>
                </c:pt>
                <c:pt idx="1767">
                  <c:v>0.68700000000000061</c:v>
                </c:pt>
                <c:pt idx="1768">
                  <c:v>0.68800000000000039</c:v>
                </c:pt>
                <c:pt idx="1769">
                  <c:v>0.68800000000000039</c:v>
                </c:pt>
                <c:pt idx="1770">
                  <c:v>0.68900000000000039</c:v>
                </c:pt>
                <c:pt idx="1771">
                  <c:v>0.6900000000000005</c:v>
                </c:pt>
                <c:pt idx="1772">
                  <c:v>0.6900000000000005</c:v>
                </c:pt>
                <c:pt idx="1773">
                  <c:v>0.6900000000000005</c:v>
                </c:pt>
                <c:pt idx="1774">
                  <c:v>0.69200000000000039</c:v>
                </c:pt>
                <c:pt idx="1775">
                  <c:v>0.6900000000000005</c:v>
                </c:pt>
                <c:pt idx="1776">
                  <c:v>0.68700000000000061</c:v>
                </c:pt>
                <c:pt idx="1777">
                  <c:v>0.6850000000000005</c:v>
                </c:pt>
                <c:pt idx="1778">
                  <c:v>0.6840000000000005</c:v>
                </c:pt>
                <c:pt idx="1779">
                  <c:v>0.68200000000000049</c:v>
                </c:pt>
                <c:pt idx="1780">
                  <c:v>0.68000000000000049</c:v>
                </c:pt>
                <c:pt idx="1781">
                  <c:v>0.6790000000000006</c:v>
                </c:pt>
                <c:pt idx="1782">
                  <c:v>0.6770000000000006</c:v>
                </c:pt>
                <c:pt idx="1783">
                  <c:v>0.68000000000000049</c:v>
                </c:pt>
                <c:pt idx="1784">
                  <c:v>0.68700000000000061</c:v>
                </c:pt>
                <c:pt idx="1785">
                  <c:v>0.68800000000000039</c:v>
                </c:pt>
                <c:pt idx="1786">
                  <c:v>0.68000000000000049</c:v>
                </c:pt>
                <c:pt idx="1787">
                  <c:v>0.6760000000000006</c:v>
                </c:pt>
                <c:pt idx="1788">
                  <c:v>0.6790000000000006</c:v>
                </c:pt>
                <c:pt idx="1789">
                  <c:v>0.6830000000000005</c:v>
                </c:pt>
                <c:pt idx="1790">
                  <c:v>0.6850000000000005</c:v>
                </c:pt>
                <c:pt idx="1791">
                  <c:v>0.6860000000000005</c:v>
                </c:pt>
                <c:pt idx="1792">
                  <c:v>0.6860000000000005</c:v>
                </c:pt>
                <c:pt idx="1793">
                  <c:v>0.6860000000000005</c:v>
                </c:pt>
                <c:pt idx="1794">
                  <c:v>0.6830000000000005</c:v>
                </c:pt>
                <c:pt idx="1795">
                  <c:v>0.68000000000000049</c:v>
                </c:pt>
                <c:pt idx="1796">
                  <c:v>0.68100000000000049</c:v>
                </c:pt>
                <c:pt idx="1797">
                  <c:v>0.68100000000000049</c:v>
                </c:pt>
                <c:pt idx="1798">
                  <c:v>0.68000000000000049</c:v>
                </c:pt>
                <c:pt idx="1799">
                  <c:v>0.6790000000000006</c:v>
                </c:pt>
                <c:pt idx="1800">
                  <c:v>0.68100000000000049</c:v>
                </c:pt>
                <c:pt idx="1801">
                  <c:v>0.68100000000000049</c:v>
                </c:pt>
                <c:pt idx="1802">
                  <c:v>0.6770000000000006</c:v>
                </c:pt>
                <c:pt idx="1803">
                  <c:v>0.6750000000000006</c:v>
                </c:pt>
                <c:pt idx="1804">
                  <c:v>0.67200000000000049</c:v>
                </c:pt>
                <c:pt idx="1805">
                  <c:v>0.67000000000000048</c:v>
                </c:pt>
                <c:pt idx="1806">
                  <c:v>0.67000000000000048</c:v>
                </c:pt>
                <c:pt idx="1807">
                  <c:v>0.67100000000000048</c:v>
                </c:pt>
                <c:pt idx="1808">
                  <c:v>0.67000000000000048</c:v>
                </c:pt>
                <c:pt idx="1809">
                  <c:v>0.66800000000000048</c:v>
                </c:pt>
                <c:pt idx="1810">
                  <c:v>0.66600000000000048</c:v>
                </c:pt>
                <c:pt idx="1811">
                  <c:v>0.66900000000000048</c:v>
                </c:pt>
                <c:pt idx="1812">
                  <c:v>0.67200000000000049</c:v>
                </c:pt>
                <c:pt idx="1813">
                  <c:v>0.67200000000000049</c:v>
                </c:pt>
                <c:pt idx="1814">
                  <c:v>0.67000000000000048</c:v>
                </c:pt>
                <c:pt idx="1815">
                  <c:v>0.66700000000000048</c:v>
                </c:pt>
                <c:pt idx="1816">
                  <c:v>0.66500000000000048</c:v>
                </c:pt>
                <c:pt idx="1817">
                  <c:v>0.66300000000000048</c:v>
                </c:pt>
                <c:pt idx="1818">
                  <c:v>0.66100000000000037</c:v>
                </c:pt>
                <c:pt idx="1819">
                  <c:v>0.66100000000000037</c:v>
                </c:pt>
                <c:pt idx="1820">
                  <c:v>0.66500000000000048</c:v>
                </c:pt>
                <c:pt idx="1821">
                  <c:v>0.66300000000000048</c:v>
                </c:pt>
                <c:pt idx="1822">
                  <c:v>0.65900000000000036</c:v>
                </c:pt>
                <c:pt idx="1823">
                  <c:v>0.66000000000000036</c:v>
                </c:pt>
                <c:pt idx="1824">
                  <c:v>0.66100000000000037</c:v>
                </c:pt>
                <c:pt idx="1825">
                  <c:v>0.65900000000000036</c:v>
                </c:pt>
                <c:pt idx="1826">
                  <c:v>0.65800000000000036</c:v>
                </c:pt>
                <c:pt idx="1827">
                  <c:v>0.65800000000000036</c:v>
                </c:pt>
                <c:pt idx="1828">
                  <c:v>0.65500000000000036</c:v>
                </c:pt>
                <c:pt idx="1829">
                  <c:v>0.64900000000000035</c:v>
                </c:pt>
                <c:pt idx="1830">
                  <c:v>0.64300000000000035</c:v>
                </c:pt>
                <c:pt idx="1831">
                  <c:v>0.64000000000000035</c:v>
                </c:pt>
                <c:pt idx="1832">
                  <c:v>0.64500000000000035</c:v>
                </c:pt>
                <c:pt idx="1833">
                  <c:v>0.65000000000000036</c:v>
                </c:pt>
                <c:pt idx="1834">
                  <c:v>0.64900000000000035</c:v>
                </c:pt>
                <c:pt idx="1835">
                  <c:v>0.64700000000000035</c:v>
                </c:pt>
                <c:pt idx="1836">
                  <c:v>0.64700000000000035</c:v>
                </c:pt>
                <c:pt idx="1837">
                  <c:v>0.64800000000000035</c:v>
                </c:pt>
                <c:pt idx="1838">
                  <c:v>0.64600000000000035</c:v>
                </c:pt>
                <c:pt idx="1839">
                  <c:v>0.64100000000000035</c:v>
                </c:pt>
                <c:pt idx="1840">
                  <c:v>0.63800000000000034</c:v>
                </c:pt>
                <c:pt idx="1841">
                  <c:v>0.63800000000000034</c:v>
                </c:pt>
                <c:pt idx="1842">
                  <c:v>0.63500000000000034</c:v>
                </c:pt>
                <c:pt idx="1843">
                  <c:v>0.63200000000000034</c:v>
                </c:pt>
                <c:pt idx="1844">
                  <c:v>0.63100000000000034</c:v>
                </c:pt>
                <c:pt idx="1845">
                  <c:v>0.63100000000000034</c:v>
                </c:pt>
                <c:pt idx="1846">
                  <c:v>0.63200000000000034</c:v>
                </c:pt>
                <c:pt idx="1847">
                  <c:v>0.63400000000000034</c:v>
                </c:pt>
                <c:pt idx="1848">
                  <c:v>0.63000000000000034</c:v>
                </c:pt>
                <c:pt idx="1849">
                  <c:v>0.62200000000000033</c:v>
                </c:pt>
                <c:pt idx="1850">
                  <c:v>0.62000000000000033</c:v>
                </c:pt>
                <c:pt idx="1851">
                  <c:v>0.62300000000000033</c:v>
                </c:pt>
                <c:pt idx="1852">
                  <c:v>0.62300000000000033</c:v>
                </c:pt>
                <c:pt idx="1853">
                  <c:v>0.62700000000000033</c:v>
                </c:pt>
                <c:pt idx="1854">
                  <c:v>0.63000000000000034</c:v>
                </c:pt>
                <c:pt idx="1855">
                  <c:v>0.62300000000000033</c:v>
                </c:pt>
                <c:pt idx="1856">
                  <c:v>0.61500000000000032</c:v>
                </c:pt>
                <c:pt idx="1857">
                  <c:v>0.61500000000000032</c:v>
                </c:pt>
                <c:pt idx="1858">
                  <c:v>0.61700000000000033</c:v>
                </c:pt>
                <c:pt idx="1859">
                  <c:v>0.61800000000000033</c:v>
                </c:pt>
                <c:pt idx="1860">
                  <c:v>0.62000000000000033</c:v>
                </c:pt>
                <c:pt idx="1861">
                  <c:v>0.62400000000000033</c:v>
                </c:pt>
                <c:pt idx="1862">
                  <c:v>0.62700000000000033</c:v>
                </c:pt>
                <c:pt idx="1863">
                  <c:v>0.62700000000000033</c:v>
                </c:pt>
                <c:pt idx="1864">
                  <c:v>0.62600000000000033</c:v>
                </c:pt>
                <c:pt idx="1865">
                  <c:v>0.62700000000000033</c:v>
                </c:pt>
                <c:pt idx="1866">
                  <c:v>0.63000000000000034</c:v>
                </c:pt>
                <c:pt idx="1867">
                  <c:v>0.62900000000000034</c:v>
                </c:pt>
                <c:pt idx="1868">
                  <c:v>0.62500000000000033</c:v>
                </c:pt>
                <c:pt idx="1869">
                  <c:v>0.62400000000000033</c:v>
                </c:pt>
                <c:pt idx="1870">
                  <c:v>0.62500000000000033</c:v>
                </c:pt>
                <c:pt idx="1871">
                  <c:v>0.63300000000000034</c:v>
                </c:pt>
                <c:pt idx="1872">
                  <c:v>0.63900000000000035</c:v>
                </c:pt>
                <c:pt idx="1873">
                  <c:v>0.63300000000000034</c:v>
                </c:pt>
                <c:pt idx="1874">
                  <c:v>0.62700000000000033</c:v>
                </c:pt>
                <c:pt idx="1875">
                  <c:v>0.63000000000000034</c:v>
                </c:pt>
                <c:pt idx="1876">
                  <c:v>0.63500000000000034</c:v>
                </c:pt>
                <c:pt idx="1877">
                  <c:v>0.63800000000000034</c:v>
                </c:pt>
                <c:pt idx="1878">
                  <c:v>0.63900000000000035</c:v>
                </c:pt>
                <c:pt idx="1879">
                  <c:v>0.64000000000000035</c:v>
                </c:pt>
                <c:pt idx="1880">
                  <c:v>0.64200000000000035</c:v>
                </c:pt>
                <c:pt idx="1881">
                  <c:v>0.64300000000000035</c:v>
                </c:pt>
                <c:pt idx="1882">
                  <c:v>0.64300000000000035</c:v>
                </c:pt>
                <c:pt idx="1883">
                  <c:v>0.63900000000000035</c:v>
                </c:pt>
                <c:pt idx="1884">
                  <c:v>0.63500000000000034</c:v>
                </c:pt>
                <c:pt idx="1885">
                  <c:v>0.63900000000000035</c:v>
                </c:pt>
                <c:pt idx="1886">
                  <c:v>0.64700000000000035</c:v>
                </c:pt>
                <c:pt idx="1887">
                  <c:v>0.64600000000000035</c:v>
                </c:pt>
                <c:pt idx="1888">
                  <c:v>0.63400000000000034</c:v>
                </c:pt>
                <c:pt idx="1889">
                  <c:v>0.63000000000000034</c:v>
                </c:pt>
                <c:pt idx="1890">
                  <c:v>0.63700000000000034</c:v>
                </c:pt>
                <c:pt idx="1891">
                  <c:v>0.63900000000000035</c:v>
                </c:pt>
                <c:pt idx="1892">
                  <c:v>0.63100000000000034</c:v>
                </c:pt>
                <c:pt idx="1893">
                  <c:v>0.62600000000000033</c:v>
                </c:pt>
                <c:pt idx="1894">
                  <c:v>0.63200000000000034</c:v>
                </c:pt>
                <c:pt idx="1895">
                  <c:v>0.63800000000000034</c:v>
                </c:pt>
                <c:pt idx="1896">
                  <c:v>0.63500000000000034</c:v>
                </c:pt>
                <c:pt idx="1897">
                  <c:v>0.63300000000000034</c:v>
                </c:pt>
                <c:pt idx="1898">
                  <c:v>0.63400000000000034</c:v>
                </c:pt>
                <c:pt idx="1899">
                  <c:v>0.63400000000000034</c:v>
                </c:pt>
                <c:pt idx="1900">
                  <c:v>0.63400000000000034</c:v>
                </c:pt>
                <c:pt idx="1901">
                  <c:v>0.63600000000000034</c:v>
                </c:pt>
                <c:pt idx="1902">
                  <c:v>0.64100000000000035</c:v>
                </c:pt>
                <c:pt idx="1903">
                  <c:v>0.64200000000000035</c:v>
                </c:pt>
                <c:pt idx="1904">
                  <c:v>0.63900000000000035</c:v>
                </c:pt>
                <c:pt idx="1905">
                  <c:v>0.63800000000000034</c:v>
                </c:pt>
                <c:pt idx="1906">
                  <c:v>0.63800000000000034</c:v>
                </c:pt>
                <c:pt idx="1907">
                  <c:v>0.63600000000000034</c:v>
                </c:pt>
                <c:pt idx="1908">
                  <c:v>0.63600000000000034</c:v>
                </c:pt>
                <c:pt idx="1909">
                  <c:v>0.63900000000000035</c:v>
                </c:pt>
                <c:pt idx="1910">
                  <c:v>0.63800000000000034</c:v>
                </c:pt>
                <c:pt idx="1911">
                  <c:v>0.63500000000000034</c:v>
                </c:pt>
                <c:pt idx="1912">
                  <c:v>0.63200000000000034</c:v>
                </c:pt>
                <c:pt idx="1913">
                  <c:v>0.63400000000000034</c:v>
                </c:pt>
                <c:pt idx="1914">
                  <c:v>0.63800000000000034</c:v>
                </c:pt>
                <c:pt idx="1915">
                  <c:v>0.63700000000000034</c:v>
                </c:pt>
                <c:pt idx="1916">
                  <c:v>0.63000000000000034</c:v>
                </c:pt>
                <c:pt idx="1917">
                  <c:v>0.62700000000000033</c:v>
                </c:pt>
                <c:pt idx="1918">
                  <c:v>0.63000000000000034</c:v>
                </c:pt>
                <c:pt idx="1919">
                  <c:v>0.63000000000000034</c:v>
                </c:pt>
                <c:pt idx="1920">
                  <c:v>0.62600000000000033</c:v>
                </c:pt>
                <c:pt idx="1921">
                  <c:v>0.62200000000000033</c:v>
                </c:pt>
                <c:pt idx="1922">
                  <c:v>0.62200000000000033</c:v>
                </c:pt>
                <c:pt idx="1923">
                  <c:v>0.63200000000000034</c:v>
                </c:pt>
                <c:pt idx="1924">
                  <c:v>0.63900000000000035</c:v>
                </c:pt>
                <c:pt idx="1925">
                  <c:v>0.62800000000000034</c:v>
                </c:pt>
                <c:pt idx="1926">
                  <c:v>0.61600000000000033</c:v>
                </c:pt>
                <c:pt idx="1927">
                  <c:v>0.62200000000000033</c:v>
                </c:pt>
                <c:pt idx="1928">
                  <c:v>0.63100000000000034</c:v>
                </c:pt>
                <c:pt idx="1929">
                  <c:v>0.63300000000000034</c:v>
                </c:pt>
                <c:pt idx="1930">
                  <c:v>0.63100000000000034</c:v>
                </c:pt>
                <c:pt idx="1931">
                  <c:v>0.63100000000000034</c:v>
                </c:pt>
                <c:pt idx="1932">
                  <c:v>0.63300000000000034</c:v>
                </c:pt>
                <c:pt idx="1933">
                  <c:v>0.63000000000000034</c:v>
                </c:pt>
                <c:pt idx="1934">
                  <c:v>0.62300000000000033</c:v>
                </c:pt>
                <c:pt idx="1935">
                  <c:v>0.62200000000000033</c:v>
                </c:pt>
                <c:pt idx="1936">
                  <c:v>0.62900000000000034</c:v>
                </c:pt>
                <c:pt idx="1937">
                  <c:v>0.63600000000000034</c:v>
                </c:pt>
                <c:pt idx="1938">
                  <c:v>0.63600000000000034</c:v>
                </c:pt>
                <c:pt idx="1939">
                  <c:v>0.62100000000000033</c:v>
                </c:pt>
                <c:pt idx="1940">
                  <c:v>0.60800000000000032</c:v>
                </c:pt>
                <c:pt idx="1941">
                  <c:v>0.62000000000000033</c:v>
                </c:pt>
                <c:pt idx="1942">
                  <c:v>0.63700000000000034</c:v>
                </c:pt>
                <c:pt idx="1943">
                  <c:v>0.62900000000000034</c:v>
                </c:pt>
                <c:pt idx="1944">
                  <c:v>0.61500000000000032</c:v>
                </c:pt>
                <c:pt idx="1945">
                  <c:v>0.62400000000000033</c:v>
                </c:pt>
                <c:pt idx="1946">
                  <c:v>0.63200000000000034</c:v>
                </c:pt>
                <c:pt idx="1947">
                  <c:v>0.62500000000000033</c:v>
                </c:pt>
                <c:pt idx="1948">
                  <c:v>0.62400000000000033</c:v>
                </c:pt>
                <c:pt idx="1949">
                  <c:v>0.63200000000000034</c:v>
                </c:pt>
                <c:pt idx="1950">
                  <c:v>0.63600000000000034</c:v>
                </c:pt>
                <c:pt idx="1951">
                  <c:v>0.62900000000000034</c:v>
                </c:pt>
                <c:pt idx="1952">
                  <c:v>0.62100000000000033</c:v>
                </c:pt>
                <c:pt idx="1953">
                  <c:v>0.62500000000000033</c:v>
                </c:pt>
                <c:pt idx="1954">
                  <c:v>0.62900000000000034</c:v>
                </c:pt>
                <c:pt idx="1955">
                  <c:v>0.62400000000000033</c:v>
                </c:pt>
                <c:pt idx="1956">
                  <c:v>0.62500000000000033</c:v>
                </c:pt>
                <c:pt idx="1957">
                  <c:v>0.62900000000000034</c:v>
                </c:pt>
                <c:pt idx="1958">
                  <c:v>0.63000000000000034</c:v>
                </c:pt>
                <c:pt idx="1959">
                  <c:v>0.62400000000000033</c:v>
                </c:pt>
                <c:pt idx="1960">
                  <c:v>0.61500000000000032</c:v>
                </c:pt>
                <c:pt idx="1961">
                  <c:v>0.61500000000000032</c:v>
                </c:pt>
                <c:pt idx="1962">
                  <c:v>0.62200000000000033</c:v>
                </c:pt>
                <c:pt idx="1963">
                  <c:v>0.61800000000000033</c:v>
                </c:pt>
                <c:pt idx="1964">
                  <c:v>0.5970000000000002</c:v>
                </c:pt>
                <c:pt idx="1965">
                  <c:v>0.5970000000000002</c:v>
                </c:pt>
                <c:pt idx="1966">
                  <c:v>0.63300000000000034</c:v>
                </c:pt>
                <c:pt idx="1967">
                  <c:v>0.64500000000000035</c:v>
                </c:pt>
                <c:pt idx="1968">
                  <c:v>0.61500000000000032</c:v>
                </c:pt>
                <c:pt idx="1969">
                  <c:v>0.60500000000000032</c:v>
                </c:pt>
                <c:pt idx="1970">
                  <c:v>0.62600000000000033</c:v>
                </c:pt>
                <c:pt idx="1971">
                  <c:v>0.64000000000000035</c:v>
                </c:pt>
                <c:pt idx="1972">
                  <c:v>0.62400000000000033</c:v>
                </c:pt>
                <c:pt idx="1973">
                  <c:v>0.5990000000000002</c:v>
                </c:pt>
                <c:pt idx="1974">
                  <c:v>0.58700000000000019</c:v>
                </c:pt>
                <c:pt idx="1975">
                  <c:v>0.5960000000000002</c:v>
                </c:pt>
                <c:pt idx="1976">
                  <c:v>0.61600000000000033</c:v>
                </c:pt>
                <c:pt idx="1977">
                  <c:v>0.61200000000000032</c:v>
                </c:pt>
                <c:pt idx="1978">
                  <c:v>0.5970000000000002</c:v>
                </c:pt>
                <c:pt idx="1979">
                  <c:v>0.60100000000000031</c:v>
                </c:pt>
                <c:pt idx="1980">
                  <c:v>0.61500000000000032</c:v>
                </c:pt>
                <c:pt idx="1981">
                  <c:v>0.61800000000000033</c:v>
                </c:pt>
                <c:pt idx="1982">
                  <c:v>0.62100000000000033</c:v>
                </c:pt>
                <c:pt idx="1983">
                  <c:v>0.62900000000000034</c:v>
                </c:pt>
                <c:pt idx="1984">
                  <c:v>0.62500000000000033</c:v>
                </c:pt>
                <c:pt idx="1985">
                  <c:v>0.61000000000000032</c:v>
                </c:pt>
                <c:pt idx="1986">
                  <c:v>0.59200000000000019</c:v>
                </c:pt>
                <c:pt idx="1987">
                  <c:v>0.58600000000000019</c:v>
                </c:pt>
                <c:pt idx="1988">
                  <c:v>0.58800000000000019</c:v>
                </c:pt>
                <c:pt idx="1989">
                  <c:v>0.58700000000000019</c:v>
                </c:pt>
                <c:pt idx="1990">
                  <c:v>0.58400000000000019</c:v>
                </c:pt>
                <c:pt idx="1991">
                  <c:v>0.58000000000000018</c:v>
                </c:pt>
                <c:pt idx="1992">
                  <c:v>0.59200000000000019</c:v>
                </c:pt>
                <c:pt idx="1993">
                  <c:v>0.60600000000000032</c:v>
                </c:pt>
                <c:pt idx="1994">
                  <c:v>0.60500000000000032</c:v>
                </c:pt>
                <c:pt idx="1995">
                  <c:v>0.60400000000000031</c:v>
                </c:pt>
                <c:pt idx="1996">
                  <c:v>0.60300000000000031</c:v>
                </c:pt>
                <c:pt idx="1997">
                  <c:v>0.60300000000000031</c:v>
                </c:pt>
                <c:pt idx="1998">
                  <c:v>0.5950000000000002</c:v>
                </c:pt>
                <c:pt idx="1999">
                  <c:v>0.58200000000000018</c:v>
                </c:pt>
                <c:pt idx="2000">
                  <c:v>0.59200000000000019</c:v>
                </c:pt>
                <c:pt idx="2001">
                  <c:v>0.61200000000000032</c:v>
                </c:pt>
                <c:pt idx="2002">
                  <c:v>0.59400000000000019</c:v>
                </c:pt>
                <c:pt idx="2003">
                  <c:v>0.56499999999999995</c:v>
                </c:pt>
                <c:pt idx="2004">
                  <c:v>0.57399999999999995</c:v>
                </c:pt>
                <c:pt idx="2005">
                  <c:v>0.5970000000000002</c:v>
                </c:pt>
                <c:pt idx="2006">
                  <c:v>0.60200000000000031</c:v>
                </c:pt>
                <c:pt idx="2007">
                  <c:v>0.5950000000000002</c:v>
                </c:pt>
                <c:pt idx="2008">
                  <c:v>0.57399999999999995</c:v>
                </c:pt>
                <c:pt idx="2009">
                  <c:v>0.54600000000000004</c:v>
                </c:pt>
                <c:pt idx="2010">
                  <c:v>0.54600000000000004</c:v>
                </c:pt>
                <c:pt idx="2011">
                  <c:v>0.56000000000000005</c:v>
                </c:pt>
                <c:pt idx="2012">
                  <c:v>0.56100000000000005</c:v>
                </c:pt>
                <c:pt idx="2013">
                  <c:v>0.55900000000000005</c:v>
                </c:pt>
                <c:pt idx="2014">
                  <c:v>0.55400000000000005</c:v>
                </c:pt>
                <c:pt idx="2015">
                  <c:v>0.55700000000000005</c:v>
                </c:pt>
                <c:pt idx="2016">
                  <c:v>0.5970000000000002</c:v>
                </c:pt>
                <c:pt idx="2017">
                  <c:v>0.63000000000000034</c:v>
                </c:pt>
                <c:pt idx="2018">
                  <c:v>0.60700000000000032</c:v>
                </c:pt>
                <c:pt idx="2019">
                  <c:v>0.58500000000000019</c:v>
                </c:pt>
                <c:pt idx="2020">
                  <c:v>0.58600000000000019</c:v>
                </c:pt>
                <c:pt idx="2021">
                  <c:v>0.58400000000000019</c:v>
                </c:pt>
                <c:pt idx="2022">
                  <c:v>0.55900000000000005</c:v>
                </c:pt>
                <c:pt idx="2023">
                  <c:v>0.53</c:v>
                </c:pt>
                <c:pt idx="2024">
                  <c:v>0.53100000000000003</c:v>
                </c:pt>
                <c:pt idx="2025">
                  <c:v>0.56100000000000005</c:v>
                </c:pt>
                <c:pt idx="2026">
                  <c:v>0.60200000000000031</c:v>
                </c:pt>
                <c:pt idx="2027">
                  <c:v>0.60400000000000031</c:v>
                </c:pt>
                <c:pt idx="2028">
                  <c:v>0.57099999999999995</c:v>
                </c:pt>
                <c:pt idx="2029">
                  <c:v>0.56899999999999995</c:v>
                </c:pt>
                <c:pt idx="2030">
                  <c:v>0.62600000000000033</c:v>
                </c:pt>
                <c:pt idx="2031">
                  <c:v>0.64500000000000035</c:v>
                </c:pt>
                <c:pt idx="2032">
                  <c:v>0.59300000000000019</c:v>
                </c:pt>
                <c:pt idx="2033">
                  <c:v>0.53800000000000003</c:v>
                </c:pt>
                <c:pt idx="2034">
                  <c:v>0.51400000000000001</c:v>
                </c:pt>
                <c:pt idx="2035">
                  <c:v>0.51900000000000002</c:v>
                </c:pt>
                <c:pt idx="2036">
                  <c:v>0.54300000000000004</c:v>
                </c:pt>
                <c:pt idx="2037">
                  <c:v>0.56399999999999995</c:v>
                </c:pt>
                <c:pt idx="2038">
                  <c:v>0.58000000000000018</c:v>
                </c:pt>
                <c:pt idx="2039">
                  <c:v>0.61300000000000032</c:v>
                </c:pt>
                <c:pt idx="2040">
                  <c:v>0.64000000000000035</c:v>
                </c:pt>
                <c:pt idx="2041">
                  <c:v>0.60000000000000031</c:v>
                </c:pt>
                <c:pt idx="2042">
                  <c:v>0.53800000000000003</c:v>
                </c:pt>
                <c:pt idx="2043">
                  <c:v>0.55200000000000005</c:v>
                </c:pt>
                <c:pt idx="2044">
                  <c:v>0.62100000000000033</c:v>
                </c:pt>
                <c:pt idx="2045">
                  <c:v>0.63700000000000034</c:v>
                </c:pt>
                <c:pt idx="2046">
                  <c:v>0.53400000000000003</c:v>
                </c:pt>
                <c:pt idx="2047">
                  <c:v>0.44900000000000012</c:v>
                </c:pt>
                <c:pt idx="2048">
                  <c:v>0.5</c:v>
                </c:pt>
                <c:pt idx="2049">
                  <c:v>0.55700000000000005</c:v>
                </c:pt>
                <c:pt idx="2050">
                  <c:v>0.54500000000000004</c:v>
                </c:pt>
                <c:pt idx="2051">
                  <c:v>0.56699999999999995</c:v>
                </c:pt>
                <c:pt idx="2052">
                  <c:v>0.60900000000000032</c:v>
                </c:pt>
                <c:pt idx="2053">
                  <c:v>0.5960000000000002</c:v>
                </c:pt>
                <c:pt idx="2054">
                  <c:v>0.55400000000000005</c:v>
                </c:pt>
                <c:pt idx="2055">
                  <c:v>0.57900000000000029</c:v>
                </c:pt>
                <c:pt idx="2056">
                  <c:v>0.66700000000000048</c:v>
                </c:pt>
                <c:pt idx="2057">
                  <c:v>0.70600000000000029</c:v>
                </c:pt>
                <c:pt idx="2058">
                  <c:v>0.63100000000000034</c:v>
                </c:pt>
                <c:pt idx="2059">
                  <c:v>0.57800000000000029</c:v>
                </c:pt>
                <c:pt idx="2060">
                  <c:v>0.62300000000000033</c:v>
                </c:pt>
                <c:pt idx="2061">
                  <c:v>0.70000000000000029</c:v>
                </c:pt>
                <c:pt idx="2062">
                  <c:v>0.66800000000000048</c:v>
                </c:pt>
                <c:pt idx="2063">
                  <c:v>0.55800000000000005</c:v>
                </c:pt>
                <c:pt idx="2064">
                  <c:v>0.49600000000000016</c:v>
                </c:pt>
                <c:pt idx="2065">
                  <c:v>0.52200000000000002</c:v>
                </c:pt>
                <c:pt idx="2066">
                  <c:v>0.49900000000000017</c:v>
                </c:pt>
                <c:pt idx="2067">
                  <c:v>0.42900000000000021</c:v>
                </c:pt>
                <c:pt idx="2068">
                  <c:v>0.50700000000000001</c:v>
                </c:pt>
                <c:pt idx="2069">
                  <c:v>0.57900000000000029</c:v>
                </c:pt>
                <c:pt idx="2070">
                  <c:v>0.51800000000000002</c:v>
                </c:pt>
                <c:pt idx="2071">
                  <c:v>0.48800000000000021</c:v>
                </c:pt>
                <c:pt idx="2072">
                  <c:v>0.59200000000000019</c:v>
                </c:pt>
                <c:pt idx="2073">
                  <c:v>0.62700000000000033</c:v>
                </c:pt>
                <c:pt idx="2074">
                  <c:v>0.58200000000000018</c:v>
                </c:pt>
                <c:pt idx="2075">
                  <c:v>0.60600000000000032</c:v>
                </c:pt>
                <c:pt idx="2076">
                  <c:v>0.6860000000000005</c:v>
                </c:pt>
                <c:pt idx="2077">
                  <c:v>0.62100000000000033</c:v>
                </c:pt>
                <c:pt idx="2078">
                  <c:v>0.49400000000000022</c:v>
                </c:pt>
                <c:pt idx="2079">
                  <c:v>0.53400000000000003</c:v>
                </c:pt>
                <c:pt idx="2080">
                  <c:v>0.7080000000000003</c:v>
                </c:pt>
                <c:pt idx="2081">
                  <c:v>0.60500000000000032</c:v>
                </c:pt>
                <c:pt idx="2082">
                  <c:v>0.47800000000000015</c:v>
                </c:pt>
                <c:pt idx="2083">
                  <c:v>0.66500000000000048</c:v>
                </c:pt>
                <c:pt idx="2084">
                  <c:v>0.9590000000000003</c:v>
                </c:pt>
                <c:pt idx="2085">
                  <c:v>0.62300000000000033</c:v>
                </c:pt>
                <c:pt idx="2086">
                  <c:v>0.45400000000000001</c:v>
                </c:pt>
                <c:pt idx="2087">
                  <c:v>0.5970000000000002</c:v>
                </c:pt>
                <c:pt idx="2088">
                  <c:v>0.55000000000000004</c:v>
                </c:pt>
                <c:pt idx="2089">
                  <c:v>0.36600000000000021</c:v>
                </c:pt>
                <c:pt idx="2090">
                  <c:v>0.38500000000000018</c:v>
                </c:pt>
                <c:pt idx="2091">
                  <c:v>0.31100000000000017</c:v>
                </c:pt>
                <c:pt idx="2092">
                  <c:v>0.129</c:v>
                </c:pt>
                <c:pt idx="2093">
                  <c:v>0.16400000000000006</c:v>
                </c:pt>
                <c:pt idx="2094">
                  <c:v>0.40400000000000008</c:v>
                </c:pt>
                <c:pt idx="2095">
                  <c:v>0.58900000000000019</c:v>
                </c:pt>
                <c:pt idx="2096">
                  <c:v>0.6970000000000004</c:v>
                </c:pt>
                <c:pt idx="2097">
                  <c:v>0.71900000000000031</c:v>
                </c:pt>
                <c:pt idx="2098">
                  <c:v>0.56200000000000039</c:v>
                </c:pt>
                <c:pt idx="2099">
                  <c:v>0.37100000000000016</c:v>
                </c:pt>
                <c:pt idx="2100">
                  <c:v>0.14800000000000008</c:v>
                </c:pt>
                <c:pt idx="2101">
                  <c:v>0.128</c:v>
                </c:pt>
                <c:pt idx="2102">
                  <c:v>2.64</c:v>
                </c:pt>
                <c:pt idx="2103">
                  <c:v>1.1659999999999993</c:v>
                </c:pt>
                <c:pt idx="2104">
                  <c:v>0.20900000000000007</c:v>
                </c:pt>
                <c:pt idx="2105">
                  <c:v>0.14400000000000004</c:v>
                </c:pt>
                <c:pt idx="2106">
                  <c:v>0.6760000000000006</c:v>
                </c:pt>
                <c:pt idx="2107">
                  <c:v>1.2209999999999994</c:v>
                </c:pt>
                <c:pt idx="2108">
                  <c:v>0.82700000000000029</c:v>
                </c:pt>
                <c:pt idx="2109">
                  <c:v>0.65100000000000036</c:v>
                </c:pt>
                <c:pt idx="2110">
                  <c:v>0.42300000000000021</c:v>
                </c:pt>
                <c:pt idx="2111">
                  <c:v>0.23</c:v>
                </c:pt>
                <c:pt idx="2112">
                  <c:v>0.63400000000000034</c:v>
                </c:pt>
                <c:pt idx="2113">
                  <c:v>1.2789999999999992</c:v>
                </c:pt>
                <c:pt idx="2114">
                  <c:v>0.94499999999999995</c:v>
                </c:pt>
                <c:pt idx="2115">
                  <c:v>0.55800000000000005</c:v>
                </c:pt>
                <c:pt idx="2116">
                  <c:v>0.41500000000000015</c:v>
                </c:pt>
                <c:pt idx="2117">
                  <c:v>0.47200000000000014</c:v>
                </c:pt>
                <c:pt idx="2118">
                  <c:v>0.79700000000000004</c:v>
                </c:pt>
                <c:pt idx="2119">
                  <c:v>1.0569999999999993</c:v>
                </c:pt>
                <c:pt idx="2120">
                  <c:v>0.92</c:v>
                </c:pt>
                <c:pt idx="2121">
                  <c:v>0.70400000000000029</c:v>
                </c:pt>
                <c:pt idx="2122">
                  <c:v>0.6760000000000006</c:v>
                </c:pt>
                <c:pt idx="2123">
                  <c:v>0.67300000000000049</c:v>
                </c:pt>
                <c:pt idx="2124">
                  <c:v>0.44400000000000012</c:v>
                </c:pt>
                <c:pt idx="2125">
                  <c:v>0.24500000000000008</c:v>
                </c:pt>
                <c:pt idx="2126">
                  <c:v>0.66800000000000048</c:v>
                </c:pt>
                <c:pt idx="2127">
                  <c:v>1.802</c:v>
                </c:pt>
                <c:pt idx="2128">
                  <c:v>0.94499999999999995</c:v>
                </c:pt>
                <c:pt idx="2129">
                  <c:v>1.109</c:v>
                </c:pt>
                <c:pt idx="2130">
                  <c:v>3.1</c:v>
                </c:pt>
                <c:pt idx="2131">
                  <c:v>5.4870000000000001</c:v>
                </c:pt>
                <c:pt idx="2132">
                  <c:v>10.505000000000004</c:v>
                </c:pt>
                <c:pt idx="2133">
                  <c:v>1.333</c:v>
                </c:pt>
                <c:pt idx="2134">
                  <c:v>0</c:v>
                </c:pt>
                <c:pt idx="2135">
                  <c:v>0</c:v>
                </c:pt>
                <c:pt idx="2136">
                  <c:v>0.85100000000000031</c:v>
                </c:pt>
                <c:pt idx="2137">
                  <c:v>0.52200000000000002</c:v>
                </c:pt>
                <c:pt idx="2138">
                  <c:v>0.22500000000000006</c:v>
                </c:pt>
                <c:pt idx="2139">
                  <c:v>6.4000000000000043E-2</c:v>
                </c:pt>
                <c:pt idx="2140">
                  <c:v>0.10299999999999998</c:v>
                </c:pt>
                <c:pt idx="2141">
                  <c:v>0.10400000000000002</c:v>
                </c:pt>
                <c:pt idx="2142">
                  <c:v>4.7000000000000028E-2</c:v>
                </c:pt>
                <c:pt idx="2143">
                  <c:v>8.1000000000000044E-2</c:v>
                </c:pt>
                <c:pt idx="2144">
                  <c:v>0.16300000000000006</c:v>
                </c:pt>
                <c:pt idx="2145">
                  <c:v>0.12400000000000004</c:v>
                </c:pt>
                <c:pt idx="2146">
                  <c:v>1.6000000000000011E-2</c:v>
                </c:pt>
                <c:pt idx="2147">
                  <c:v>8.8800000000000008</c:v>
                </c:pt>
                <c:pt idx="2148">
                  <c:v>0.41700000000000015</c:v>
                </c:pt>
                <c:pt idx="2149">
                  <c:v>0.11100000000000003</c:v>
                </c:pt>
                <c:pt idx="2150">
                  <c:v>0</c:v>
                </c:pt>
              </c:numCache>
            </c:numRef>
          </c:val>
        </c:ser>
        <c:ser>
          <c:idx val="1"/>
          <c:order val="1"/>
          <c:tx>
            <c:strRef>
              <c:f>spec32!$C$1</c:f>
              <c:strCache>
                <c:ptCount val="1"/>
                <c:pt idx="0">
                  <c:v>Grassland Ref (%)</c:v>
                </c:pt>
              </c:strCache>
            </c:strRef>
          </c:tx>
          <c:marker>
            <c:symbol val="none"/>
          </c:marker>
          <c:cat>
            <c:numRef>
              <c:f>spec32!$A$2:$A$2152</c:f>
              <c:numCache>
                <c:formatCode>General</c:formatCode>
                <c:ptCount val="2151"/>
                <c:pt idx="0">
                  <c:v>350</c:v>
                </c:pt>
                <c:pt idx="1">
                  <c:v>351</c:v>
                </c:pt>
                <c:pt idx="2">
                  <c:v>352</c:v>
                </c:pt>
                <c:pt idx="3">
                  <c:v>353</c:v>
                </c:pt>
                <c:pt idx="4">
                  <c:v>354</c:v>
                </c:pt>
                <c:pt idx="5">
                  <c:v>355</c:v>
                </c:pt>
                <c:pt idx="6">
                  <c:v>356</c:v>
                </c:pt>
                <c:pt idx="7">
                  <c:v>357</c:v>
                </c:pt>
                <c:pt idx="8">
                  <c:v>358</c:v>
                </c:pt>
                <c:pt idx="9">
                  <c:v>359</c:v>
                </c:pt>
                <c:pt idx="10">
                  <c:v>360</c:v>
                </c:pt>
                <c:pt idx="11">
                  <c:v>361</c:v>
                </c:pt>
                <c:pt idx="12">
                  <c:v>362</c:v>
                </c:pt>
                <c:pt idx="13">
                  <c:v>363</c:v>
                </c:pt>
                <c:pt idx="14">
                  <c:v>364</c:v>
                </c:pt>
                <c:pt idx="15">
                  <c:v>365</c:v>
                </c:pt>
                <c:pt idx="16">
                  <c:v>366</c:v>
                </c:pt>
                <c:pt idx="17">
                  <c:v>367</c:v>
                </c:pt>
                <c:pt idx="18">
                  <c:v>368</c:v>
                </c:pt>
                <c:pt idx="19">
                  <c:v>369</c:v>
                </c:pt>
                <c:pt idx="20">
                  <c:v>370</c:v>
                </c:pt>
                <c:pt idx="21">
                  <c:v>371</c:v>
                </c:pt>
                <c:pt idx="22">
                  <c:v>372</c:v>
                </c:pt>
                <c:pt idx="23">
                  <c:v>373</c:v>
                </c:pt>
                <c:pt idx="24">
                  <c:v>374</c:v>
                </c:pt>
                <c:pt idx="25">
                  <c:v>375</c:v>
                </c:pt>
                <c:pt idx="26">
                  <c:v>376</c:v>
                </c:pt>
                <c:pt idx="27">
                  <c:v>377</c:v>
                </c:pt>
                <c:pt idx="28">
                  <c:v>378</c:v>
                </c:pt>
                <c:pt idx="29">
                  <c:v>379</c:v>
                </c:pt>
                <c:pt idx="30">
                  <c:v>380</c:v>
                </c:pt>
                <c:pt idx="31">
                  <c:v>381</c:v>
                </c:pt>
                <c:pt idx="32">
                  <c:v>382</c:v>
                </c:pt>
                <c:pt idx="33">
                  <c:v>383</c:v>
                </c:pt>
                <c:pt idx="34">
                  <c:v>384</c:v>
                </c:pt>
                <c:pt idx="35">
                  <c:v>385</c:v>
                </c:pt>
                <c:pt idx="36">
                  <c:v>386</c:v>
                </c:pt>
                <c:pt idx="37">
                  <c:v>387</c:v>
                </c:pt>
                <c:pt idx="38">
                  <c:v>388</c:v>
                </c:pt>
                <c:pt idx="39">
                  <c:v>389</c:v>
                </c:pt>
                <c:pt idx="40">
                  <c:v>390</c:v>
                </c:pt>
                <c:pt idx="41">
                  <c:v>391</c:v>
                </c:pt>
                <c:pt idx="42">
                  <c:v>392</c:v>
                </c:pt>
                <c:pt idx="43">
                  <c:v>393</c:v>
                </c:pt>
                <c:pt idx="44">
                  <c:v>394</c:v>
                </c:pt>
                <c:pt idx="45">
                  <c:v>395</c:v>
                </c:pt>
                <c:pt idx="46">
                  <c:v>396</c:v>
                </c:pt>
                <c:pt idx="47">
                  <c:v>397</c:v>
                </c:pt>
                <c:pt idx="48">
                  <c:v>398</c:v>
                </c:pt>
                <c:pt idx="49">
                  <c:v>399</c:v>
                </c:pt>
                <c:pt idx="50">
                  <c:v>400</c:v>
                </c:pt>
                <c:pt idx="51">
                  <c:v>401</c:v>
                </c:pt>
                <c:pt idx="52">
                  <c:v>402</c:v>
                </c:pt>
                <c:pt idx="53">
                  <c:v>403</c:v>
                </c:pt>
                <c:pt idx="54">
                  <c:v>404</c:v>
                </c:pt>
                <c:pt idx="55">
                  <c:v>405</c:v>
                </c:pt>
                <c:pt idx="56">
                  <c:v>406</c:v>
                </c:pt>
                <c:pt idx="57">
                  <c:v>407</c:v>
                </c:pt>
                <c:pt idx="58">
                  <c:v>408</c:v>
                </c:pt>
                <c:pt idx="59">
                  <c:v>409</c:v>
                </c:pt>
                <c:pt idx="60">
                  <c:v>410</c:v>
                </c:pt>
                <c:pt idx="61">
                  <c:v>411</c:v>
                </c:pt>
                <c:pt idx="62">
                  <c:v>412</c:v>
                </c:pt>
                <c:pt idx="63">
                  <c:v>413</c:v>
                </c:pt>
                <c:pt idx="64">
                  <c:v>414</c:v>
                </c:pt>
                <c:pt idx="65">
                  <c:v>415</c:v>
                </c:pt>
                <c:pt idx="66">
                  <c:v>416</c:v>
                </c:pt>
                <c:pt idx="67">
                  <c:v>417</c:v>
                </c:pt>
                <c:pt idx="68">
                  <c:v>418</c:v>
                </c:pt>
                <c:pt idx="69">
                  <c:v>419</c:v>
                </c:pt>
                <c:pt idx="70">
                  <c:v>420</c:v>
                </c:pt>
                <c:pt idx="71">
                  <c:v>421</c:v>
                </c:pt>
                <c:pt idx="72">
                  <c:v>422</c:v>
                </c:pt>
                <c:pt idx="73">
                  <c:v>423</c:v>
                </c:pt>
                <c:pt idx="74">
                  <c:v>424</c:v>
                </c:pt>
                <c:pt idx="75">
                  <c:v>425</c:v>
                </c:pt>
                <c:pt idx="76">
                  <c:v>426</c:v>
                </c:pt>
                <c:pt idx="77">
                  <c:v>427</c:v>
                </c:pt>
                <c:pt idx="78">
                  <c:v>428</c:v>
                </c:pt>
                <c:pt idx="79">
                  <c:v>429</c:v>
                </c:pt>
                <c:pt idx="80">
                  <c:v>430</c:v>
                </c:pt>
                <c:pt idx="81">
                  <c:v>431</c:v>
                </c:pt>
                <c:pt idx="82">
                  <c:v>432</c:v>
                </c:pt>
                <c:pt idx="83">
                  <c:v>433</c:v>
                </c:pt>
                <c:pt idx="84">
                  <c:v>434</c:v>
                </c:pt>
                <c:pt idx="85">
                  <c:v>435</c:v>
                </c:pt>
                <c:pt idx="86">
                  <c:v>436</c:v>
                </c:pt>
                <c:pt idx="87">
                  <c:v>437</c:v>
                </c:pt>
                <c:pt idx="88">
                  <c:v>438</c:v>
                </c:pt>
                <c:pt idx="89">
                  <c:v>439</c:v>
                </c:pt>
                <c:pt idx="90">
                  <c:v>440</c:v>
                </c:pt>
                <c:pt idx="91">
                  <c:v>441</c:v>
                </c:pt>
                <c:pt idx="92">
                  <c:v>442</c:v>
                </c:pt>
                <c:pt idx="93">
                  <c:v>443</c:v>
                </c:pt>
                <c:pt idx="94">
                  <c:v>444</c:v>
                </c:pt>
                <c:pt idx="95">
                  <c:v>445</c:v>
                </c:pt>
                <c:pt idx="96">
                  <c:v>446</c:v>
                </c:pt>
                <c:pt idx="97">
                  <c:v>447</c:v>
                </c:pt>
                <c:pt idx="98">
                  <c:v>448</c:v>
                </c:pt>
                <c:pt idx="99">
                  <c:v>449</c:v>
                </c:pt>
                <c:pt idx="100">
                  <c:v>450</c:v>
                </c:pt>
                <c:pt idx="101">
                  <c:v>451</c:v>
                </c:pt>
                <c:pt idx="102">
                  <c:v>452</c:v>
                </c:pt>
                <c:pt idx="103">
                  <c:v>453</c:v>
                </c:pt>
                <c:pt idx="104">
                  <c:v>454</c:v>
                </c:pt>
                <c:pt idx="105">
                  <c:v>455</c:v>
                </c:pt>
                <c:pt idx="106">
                  <c:v>456</c:v>
                </c:pt>
                <c:pt idx="107">
                  <c:v>457</c:v>
                </c:pt>
                <c:pt idx="108">
                  <c:v>458</c:v>
                </c:pt>
                <c:pt idx="109">
                  <c:v>459</c:v>
                </c:pt>
                <c:pt idx="110">
                  <c:v>460</c:v>
                </c:pt>
                <c:pt idx="111">
                  <c:v>461</c:v>
                </c:pt>
                <c:pt idx="112">
                  <c:v>462</c:v>
                </c:pt>
                <c:pt idx="113">
                  <c:v>463</c:v>
                </c:pt>
                <c:pt idx="114">
                  <c:v>464</c:v>
                </c:pt>
                <c:pt idx="115">
                  <c:v>465</c:v>
                </c:pt>
                <c:pt idx="116">
                  <c:v>466</c:v>
                </c:pt>
                <c:pt idx="117">
                  <c:v>467</c:v>
                </c:pt>
                <c:pt idx="118">
                  <c:v>468</c:v>
                </c:pt>
                <c:pt idx="119">
                  <c:v>469</c:v>
                </c:pt>
                <c:pt idx="120">
                  <c:v>470</c:v>
                </c:pt>
                <c:pt idx="121">
                  <c:v>471</c:v>
                </c:pt>
                <c:pt idx="122">
                  <c:v>472</c:v>
                </c:pt>
                <c:pt idx="123">
                  <c:v>473</c:v>
                </c:pt>
                <c:pt idx="124">
                  <c:v>474</c:v>
                </c:pt>
                <c:pt idx="125">
                  <c:v>475</c:v>
                </c:pt>
                <c:pt idx="126">
                  <c:v>476</c:v>
                </c:pt>
                <c:pt idx="127">
                  <c:v>477</c:v>
                </c:pt>
                <c:pt idx="128">
                  <c:v>478</c:v>
                </c:pt>
                <c:pt idx="129">
                  <c:v>479</c:v>
                </c:pt>
                <c:pt idx="130">
                  <c:v>480</c:v>
                </c:pt>
                <c:pt idx="131">
                  <c:v>481</c:v>
                </c:pt>
                <c:pt idx="132">
                  <c:v>482</c:v>
                </c:pt>
                <c:pt idx="133">
                  <c:v>483</c:v>
                </c:pt>
                <c:pt idx="134">
                  <c:v>484</c:v>
                </c:pt>
                <c:pt idx="135">
                  <c:v>485</c:v>
                </c:pt>
                <c:pt idx="136">
                  <c:v>486</c:v>
                </c:pt>
                <c:pt idx="137">
                  <c:v>487</c:v>
                </c:pt>
                <c:pt idx="138">
                  <c:v>488</c:v>
                </c:pt>
                <c:pt idx="139">
                  <c:v>489</c:v>
                </c:pt>
                <c:pt idx="140">
                  <c:v>490</c:v>
                </c:pt>
                <c:pt idx="141">
                  <c:v>491</c:v>
                </c:pt>
                <c:pt idx="142">
                  <c:v>492</c:v>
                </c:pt>
                <c:pt idx="143">
                  <c:v>493</c:v>
                </c:pt>
                <c:pt idx="144">
                  <c:v>494</c:v>
                </c:pt>
                <c:pt idx="145">
                  <c:v>495</c:v>
                </c:pt>
                <c:pt idx="146">
                  <c:v>496</c:v>
                </c:pt>
                <c:pt idx="147">
                  <c:v>497</c:v>
                </c:pt>
                <c:pt idx="148">
                  <c:v>498</c:v>
                </c:pt>
                <c:pt idx="149">
                  <c:v>499</c:v>
                </c:pt>
                <c:pt idx="150">
                  <c:v>500</c:v>
                </c:pt>
                <c:pt idx="151">
                  <c:v>501</c:v>
                </c:pt>
                <c:pt idx="152">
                  <c:v>502</c:v>
                </c:pt>
                <c:pt idx="153">
                  <c:v>503</c:v>
                </c:pt>
                <c:pt idx="154">
                  <c:v>504</c:v>
                </c:pt>
                <c:pt idx="155">
                  <c:v>505</c:v>
                </c:pt>
                <c:pt idx="156">
                  <c:v>506</c:v>
                </c:pt>
                <c:pt idx="157">
                  <c:v>507</c:v>
                </c:pt>
                <c:pt idx="158">
                  <c:v>508</c:v>
                </c:pt>
                <c:pt idx="159">
                  <c:v>509</c:v>
                </c:pt>
                <c:pt idx="160">
                  <c:v>510</c:v>
                </c:pt>
                <c:pt idx="161">
                  <c:v>511</c:v>
                </c:pt>
                <c:pt idx="162">
                  <c:v>512</c:v>
                </c:pt>
                <c:pt idx="163">
                  <c:v>513</c:v>
                </c:pt>
                <c:pt idx="164">
                  <c:v>514</c:v>
                </c:pt>
                <c:pt idx="165">
                  <c:v>515</c:v>
                </c:pt>
                <c:pt idx="166">
                  <c:v>516</c:v>
                </c:pt>
                <c:pt idx="167">
                  <c:v>517</c:v>
                </c:pt>
                <c:pt idx="168">
                  <c:v>518</c:v>
                </c:pt>
                <c:pt idx="169">
                  <c:v>519</c:v>
                </c:pt>
                <c:pt idx="170">
                  <c:v>520</c:v>
                </c:pt>
                <c:pt idx="171">
                  <c:v>521</c:v>
                </c:pt>
                <c:pt idx="172">
                  <c:v>522</c:v>
                </c:pt>
                <c:pt idx="173">
                  <c:v>523</c:v>
                </c:pt>
                <c:pt idx="174">
                  <c:v>524</c:v>
                </c:pt>
                <c:pt idx="175">
                  <c:v>525</c:v>
                </c:pt>
                <c:pt idx="176">
                  <c:v>526</c:v>
                </c:pt>
                <c:pt idx="177">
                  <c:v>527</c:v>
                </c:pt>
                <c:pt idx="178">
                  <c:v>528</c:v>
                </c:pt>
                <c:pt idx="179">
                  <c:v>529</c:v>
                </c:pt>
                <c:pt idx="180">
                  <c:v>530</c:v>
                </c:pt>
                <c:pt idx="181">
                  <c:v>531</c:v>
                </c:pt>
                <c:pt idx="182">
                  <c:v>532</c:v>
                </c:pt>
                <c:pt idx="183">
                  <c:v>533</c:v>
                </c:pt>
                <c:pt idx="184">
                  <c:v>534</c:v>
                </c:pt>
                <c:pt idx="185">
                  <c:v>535</c:v>
                </c:pt>
                <c:pt idx="186">
                  <c:v>536</c:v>
                </c:pt>
                <c:pt idx="187">
                  <c:v>537</c:v>
                </c:pt>
                <c:pt idx="188">
                  <c:v>538</c:v>
                </c:pt>
                <c:pt idx="189">
                  <c:v>539</c:v>
                </c:pt>
                <c:pt idx="190">
                  <c:v>540</c:v>
                </c:pt>
                <c:pt idx="191">
                  <c:v>541</c:v>
                </c:pt>
                <c:pt idx="192">
                  <c:v>542</c:v>
                </c:pt>
                <c:pt idx="193">
                  <c:v>543</c:v>
                </c:pt>
                <c:pt idx="194">
                  <c:v>544</c:v>
                </c:pt>
                <c:pt idx="195">
                  <c:v>545</c:v>
                </c:pt>
                <c:pt idx="196">
                  <c:v>546</c:v>
                </c:pt>
                <c:pt idx="197">
                  <c:v>547</c:v>
                </c:pt>
                <c:pt idx="198">
                  <c:v>548</c:v>
                </c:pt>
                <c:pt idx="199">
                  <c:v>549</c:v>
                </c:pt>
                <c:pt idx="200">
                  <c:v>550</c:v>
                </c:pt>
                <c:pt idx="201">
                  <c:v>551</c:v>
                </c:pt>
                <c:pt idx="202">
                  <c:v>552</c:v>
                </c:pt>
                <c:pt idx="203">
                  <c:v>553</c:v>
                </c:pt>
                <c:pt idx="204">
                  <c:v>554</c:v>
                </c:pt>
                <c:pt idx="205">
                  <c:v>555</c:v>
                </c:pt>
                <c:pt idx="206">
                  <c:v>556</c:v>
                </c:pt>
                <c:pt idx="207">
                  <c:v>557</c:v>
                </c:pt>
                <c:pt idx="208">
                  <c:v>558</c:v>
                </c:pt>
                <c:pt idx="209">
                  <c:v>559</c:v>
                </c:pt>
                <c:pt idx="210">
                  <c:v>560</c:v>
                </c:pt>
                <c:pt idx="211">
                  <c:v>561</c:v>
                </c:pt>
                <c:pt idx="212">
                  <c:v>562</c:v>
                </c:pt>
                <c:pt idx="213">
                  <c:v>563</c:v>
                </c:pt>
                <c:pt idx="214">
                  <c:v>564</c:v>
                </c:pt>
                <c:pt idx="215">
                  <c:v>565</c:v>
                </c:pt>
                <c:pt idx="216">
                  <c:v>566</c:v>
                </c:pt>
                <c:pt idx="217">
                  <c:v>567</c:v>
                </c:pt>
                <c:pt idx="218">
                  <c:v>568</c:v>
                </c:pt>
                <c:pt idx="219">
                  <c:v>569</c:v>
                </c:pt>
                <c:pt idx="220">
                  <c:v>570</c:v>
                </c:pt>
                <c:pt idx="221">
                  <c:v>571</c:v>
                </c:pt>
                <c:pt idx="222">
                  <c:v>572</c:v>
                </c:pt>
                <c:pt idx="223">
                  <c:v>573</c:v>
                </c:pt>
                <c:pt idx="224">
                  <c:v>574</c:v>
                </c:pt>
                <c:pt idx="225">
                  <c:v>575</c:v>
                </c:pt>
                <c:pt idx="226">
                  <c:v>576</c:v>
                </c:pt>
                <c:pt idx="227">
                  <c:v>577</c:v>
                </c:pt>
                <c:pt idx="228">
                  <c:v>578</c:v>
                </c:pt>
                <c:pt idx="229">
                  <c:v>579</c:v>
                </c:pt>
                <c:pt idx="230">
                  <c:v>580</c:v>
                </c:pt>
                <c:pt idx="231">
                  <c:v>581</c:v>
                </c:pt>
                <c:pt idx="232">
                  <c:v>582</c:v>
                </c:pt>
                <c:pt idx="233">
                  <c:v>583</c:v>
                </c:pt>
                <c:pt idx="234">
                  <c:v>584</c:v>
                </c:pt>
                <c:pt idx="235">
                  <c:v>585</c:v>
                </c:pt>
                <c:pt idx="236">
                  <c:v>586</c:v>
                </c:pt>
                <c:pt idx="237">
                  <c:v>587</c:v>
                </c:pt>
                <c:pt idx="238">
                  <c:v>588</c:v>
                </c:pt>
                <c:pt idx="239">
                  <c:v>589</c:v>
                </c:pt>
                <c:pt idx="240">
                  <c:v>590</c:v>
                </c:pt>
                <c:pt idx="241">
                  <c:v>591</c:v>
                </c:pt>
                <c:pt idx="242">
                  <c:v>592</c:v>
                </c:pt>
                <c:pt idx="243">
                  <c:v>593</c:v>
                </c:pt>
                <c:pt idx="244">
                  <c:v>594</c:v>
                </c:pt>
                <c:pt idx="245">
                  <c:v>595</c:v>
                </c:pt>
                <c:pt idx="246">
                  <c:v>596</c:v>
                </c:pt>
                <c:pt idx="247">
                  <c:v>597</c:v>
                </c:pt>
                <c:pt idx="248">
                  <c:v>598</c:v>
                </c:pt>
                <c:pt idx="249">
                  <c:v>599</c:v>
                </c:pt>
                <c:pt idx="250">
                  <c:v>600</c:v>
                </c:pt>
                <c:pt idx="251">
                  <c:v>601</c:v>
                </c:pt>
                <c:pt idx="252">
                  <c:v>602</c:v>
                </c:pt>
                <c:pt idx="253">
                  <c:v>603</c:v>
                </c:pt>
                <c:pt idx="254">
                  <c:v>604</c:v>
                </c:pt>
                <c:pt idx="255">
                  <c:v>605</c:v>
                </c:pt>
                <c:pt idx="256">
                  <c:v>606</c:v>
                </c:pt>
                <c:pt idx="257">
                  <c:v>607</c:v>
                </c:pt>
                <c:pt idx="258">
                  <c:v>608</c:v>
                </c:pt>
                <c:pt idx="259">
                  <c:v>609</c:v>
                </c:pt>
                <c:pt idx="260">
                  <c:v>610</c:v>
                </c:pt>
                <c:pt idx="261">
                  <c:v>611</c:v>
                </c:pt>
                <c:pt idx="262">
                  <c:v>612</c:v>
                </c:pt>
                <c:pt idx="263">
                  <c:v>613</c:v>
                </c:pt>
                <c:pt idx="264">
                  <c:v>614</c:v>
                </c:pt>
                <c:pt idx="265">
                  <c:v>615</c:v>
                </c:pt>
                <c:pt idx="266">
                  <c:v>616</c:v>
                </c:pt>
                <c:pt idx="267">
                  <c:v>617</c:v>
                </c:pt>
                <c:pt idx="268">
                  <c:v>618</c:v>
                </c:pt>
                <c:pt idx="269">
                  <c:v>619</c:v>
                </c:pt>
                <c:pt idx="270">
                  <c:v>620</c:v>
                </c:pt>
                <c:pt idx="271">
                  <c:v>621</c:v>
                </c:pt>
                <c:pt idx="272">
                  <c:v>622</c:v>
                </c:pt>
                <c:pt idx="273">
                  <c:v>623</c:v>
                </c:pt>
                <c:pt idx="274">
                  <c:v>624</c:v>
                </c:pt>
                <c:pt idx="275">
                  <c:v>625</c:v>
                </c:pt>
                <c:pt idx="276">
                  <c:v>626</c:v>
                </c:pt>
                <c:pt idx="277">
                  <c:v>627</c:v>
                </c:pt>
                <c:pt idx="278">
                  <c:v>628</c:v>
                </c:pt>
                <c:pt idx="279">
                  <c:v>629</c:v>
                </c:pt>
                <c:pt idx="280">
                  <c:v>630</c:v>
                </c:pt>
                <c:pt idx="281">
                  <c:v>631</c:v>
                </c:pt>
                <c:pt idx="282">
                  <c:v>632</c:v>
                </c:pt>
                <c:pt idx="283">
                  <c:v>633</c:v>
                </c:pt>
                <c:pt idx="284">
                  <c:v>634</c:v>
                </c:pt>
                <c:pt idx="285">
                  <c:v>635</c:v>
                </c:pt>
                <c:pt idx="286">
                  <c:v>636</c:v>
                </c:pt>
                <c:pt idx="287">
                  <c:v>637</c:v>
                </c:pt>
                <c:pt idx="288">
                  <c:v>638</c:v>
                </c:pt>
                <c:pt idx="289">
                  <c:v>639</c:v>
                </c:pt>
                <c:pt idx="290">
                  <c:v>640</c:v>
                </c:pt>
                <c:pt idx="291">
                  <c:v>641</c:v>
                </c:pt>
                <c:pt idx="292">
                  <c:v>642</c:v>
                </c:pt>
                <c:pt idx="293">
                  <c:v>643</c:v>
                </c:pt>
                <c:pt idx="294">
                  <c:v>644</c:v>
                </c:pt>
                <c:pt idx="295">
                  <c:v>645</c:v>
                </c:pt>
                <c:pt idx="296">
                  <c:v>646</c:v>
                </c:pt>
                <c:pt idx="297">
                  <c:v>647</c:v>
                </c:pt>
                <c:pt idx="298">
                  <c:v>648</c:v>
                </c:pt>
                <c:pt idx="299">
                  <c:v>649</c:v>
                </c:pt>
                <c:pt idx="300">
                  <c:v>650</c:v>
                </c:pt>
                <c:pt idx="301">
                  <c:v>651</c:v>
                </c:pt>
                <c:pt idx="302">
                  <c:v>652</c:v>
                </c:pt>
                <c:pt idx="303">
                  <c:v>653</c:v>
                </c:pt>
                <c:pt idx="304">
                  <c:v>654</c:v>
                </c:pt>
                <c:pt idx="305">
                  <c:v>655</c:v>
                </c:pt>
                <c:pt idx="306">
                  <c:v>656</c:v>
                </c:pt>
                <c:pt idx="307">
                  <c:v>657</c:v>
                </c:pt>
                <c:pt idx="308">
                  <c:v>658</c:v>
                </c:pt>
                <c:pt idx="309">
                  <c:v>659</c:v>
                </c:pt>
                <c:pt idx="310">
                  <c:v>660</c:v>
                </c:pt>
                <c:pt idx="311">
                  <c:v>661</c:v>
                </c:pt>
                <c:pt idx="312">
                  <c:v>662</c:v>
                </c:pt>
                <c:pt idx="313">
                  <c:v>663</c:v>
                </c:pt>
                <c:pt idx="314">
                  <c:v>664</c:v>
                </c:pt>
                <c:pt idx="315">
                  <c:v>665</c:v>
                </c:pt>
                <c:pt idx="316">
                  <c:v>666</c:v>
                </c:pt>
                <c:pt idx="317">
                  <c:v>667</c:v>
                </c:pt>
                <c:pt idx="318">
                  <c:v>668</c:v>
                </c:pt>
                <c:pt idx="319">
                  <c:v>669</c:v>
                </c:pt>
                <c:pt idx="320">
                  <c:v>670</c:v>
                </c:pt>
                <c:pt idx="321">
                  <c:v>671</c:v>
                </c:pt>
                <c:pt idx="322">
                  <c:v>672</c:v>
                </c:pt>
                <c:pt idx="323">
                  <c:v>673</c:v>
                </c:pt>
                <c:pt idx="324">
                  <c:v>674</c:v>
                </c:pt>
                <c:pt idx="325">
                  <c:v>675</c:v>
                </c:pt>
                <c:pt idx="326">
                  <c:v>676</c:v>
                </c:pt>
                <c:pt idx="327">
                  <c:v>677</c:v>
                </c:pt>
                <c:pt idx="328">
                  <c:v>678</c:v>
                </c:pt>
                <c:pt idx="329">
                  <c:v>679</c:v>
                </c:pt>
                <c:pt idx="330">
                  <c:v>680</c:v>
                </c:pt>
                <c:pt idx="331">
                  <c:v>681</c:v>
                </c:pt>
                <c:pt idx="332">
                  <c:v>682</c:v>
                </c:pt>
                <c:pt idx="333">
                  <c:v>683</c:v>
                </c:pt>
                <c:pt idx="334">
                  <c:v>684</c:v>
                </c:pt>
                <c:pt idx="335">
                  <c:v>685</c:v>
                </c:pt>
                <c:pt idx="336">
                  <c:v>686</c:v>
                </c:pt>
                <c:pt idx="337">
                  <c:v>687</c:v>
                </c:pt>
                <c:pt idx="338">
                  <c:v>688</c:v>
                </c:pt>
                <c:pt idx="339">
                  <c:v>689</c:v>
                </c:pt>
                <c:pt idx="340">
                  <c:v>690</c:v>
                </c:pt>
                <c:pt idx="341">
                  <c:v>691</c:v>
                </c:pt>
                <c:pt idx="342">
                  <c:v>692</c:v>
                </c:pt>
                <c:pt idx="343">
                  <c:v>693</c:v>
                </c:pt>
                <c:pt idx="344">
                  <c:v>694</c:v>
                </c:pt>
                <c:pt idx="345">
                  <c:v>695</c:v>
                </c:pt>
                <c:pt idx="346">
                  <c:v>696</c:v>
                </c:pt>
                <c:pt idx="347">
                  <c:v>697</c:v>
                </c:pt>
                <c:pt idx="348">
                  <c:v>698</c:v>
                </c:pt>
                <c:pt idx="349">
                  <c:v>699</c:v>
                </c:pt>
                <c:pt idx="350">
                  <c:v>700</c:v>
                </c:pt>
                <c:pt idx="351">
                  <c:v>701</c:v>
                </c:pt>
                <c:pt idx="352">
                  <c:v>702</c:v>
                </c:pt>
                <c:pt idx="353">
                  <c:v>703</c:v>
                </c:pt>
                <c:pt idx="354">
                  <c:v>704</c:v>
                </c:pt>
                <c:pt idx="355">
                  <c:v>705</c:v>
                </c:pt>
                <c:pt idx="356">
                  <c:v>706</c:v>
                </c:pt>
                <c:pt idx="357">
                  <c:v>707</c:v>
                </c:pt>
                <c:pt idx="358">
                  <c:v>708</c:v>
                </c:pt>
                <c:pt idx="359">
                  <c:v>709</c:v>
                </c:pt>
                <c:pt idx="360">
                  <c:v>710</c:v>
                </c:pt>
                <c:pt idx="361">
                  <c:v>711</c:v>
                </c:pt>
                <c:pt idx="362">
                  <c:v>712</c:v>
                </c:pt>
                <c:pt idx="363">
                  <c:v>713</c:v>
                </c:pt>
                <c:pt idx="364">
                  <c:v>714</c:v>
                </c:pt>
                <c:pt idx="365">
                  <c:v>715</c:v>
                </c:pt>
                <c:pt idx="366">
                  <c:v>716</c:v>
                </c:pt>
                <c:pt idx="367">
                  <c:v>717</c:v>
                </c:pt>
                <c:pt idx="368">
                  <c:v>718</c:v>
                </c:pt>
                <c:pt idx="369">
                  <c:v>719</c:v>
                </c:pt>
                <c:pt idx="370">
                  <c:v>720</c:v>
                </c:pt>
                <c:pt idx="371">
                  <c:v>721</c:v>
                </c:pt>
                <c:pt idx="372">
                  <c:v>722</c:v>
                </c:pt>
                <c:pt idx="373">
                  <c:v>723</c:v>
                </c:pt>
                <c:pt idx="374">
                  <c:v>724</c:v>
                </c:pt>
                <c:pt idx="375">
                  <c:v>725</c:v>
                </c:pt>
                <c:pt idx="376">
                  <c:v>726</c:v>
                </c:pt>
                <c:pt idx="377">
                  <c:v>727</c:v>
                </c:pt>
                <c:pt idx="378">
                  <c:v>728</c:v>
                </c:pt>
                <c:pt idx="379">
                  <c:v>729</c:v>
                </c:pt>
                <c:pt idx="380">
                  <c:v>730</c:v>
                </c:pt>
                <c:pt idx="381">
                  <c:v>731</c:v>
                </c:pt>
                <c:pt idx="382">
                  <c:v>732</c:v>
                </c:pt>
                <c:pt idx="383">
                  <c:v>733</c:v>
                </c:pt>
                <c:pt idx="384">
                  <c:v>734</c:v>
                </c:pt>
                <c:pt idx="385">
                  <c:v>735</c:v>
                </c:pt>
                <c:pt idx="386">
                  <c:v>736</c:v>
                </c:pt>
                <c:pt idx="387">
                  <c:v>737</c:v>
                </c:pt>
                <c:pt idx="388">
                  <c:v>738</c:v>
                </c:pt>
                <c:pt idx="389">
                  <c:v>739</c:v>
                </c:pt>
                <c:pt idx="390">
                  <c:v>740</c:v>
                </c:pt>
                <c:pt idx="391">
                  <c:v>741</c:v>
                </c:pt>
                <c:pt idx="392">
                  <c:v>742</c:v>
                </c:pt>
                <c:pt idx="393">
                  <c:v>743</c:v>
                </c:pt>
                <c:pt idx="394">
                  <c:v>744</c:v>
                </c:pt>
                <c:pt idx="395">
                  <c:v>745</c:v>
                </c:pt>
                <c:pt idx="396">
                  <c:v>746</c:v>
                </c:pt>
                <c:pt idx="397">
                  <c:v>747</c:v>
                </c:pt>
                <c:pt idx="398">
                  <c:v>748</c:v>
                </c:pt>
                <c:pt idx="399">
                  <c:v>749</c:v>
                </c:pt>
                <c:pt idx="400">
                  <c:v>750</c:v>
                </c:pt>
                <c:pt idx="401">
                  <c:v>751</c:v>
                </c:pt>
                <c:pt idx="402">
                  <c:v>752</c:v>
                </c:pt>
                <c:pt idx="403">
                  <c:v>753</c:v>
                </c:pt>
                <c:pt idx="404">
                  <c:v>754</c:v>
                </c:pt>
                <c:pt idx="405">
                  <c:v>755</c:v>
                </c:pt>
                <c:pt idx="406">
                  <c:v>756</c:v>
                </c:pt>
                <c:pt idx="407">
                  <c:v>757</c:v>
                </c:pt>
                <c:pt idx="408">
                  <c:v>758</c:v>
                </c:pt>
                <c:pt idx="409">
                  <c:v>759</c:v>
                </c:pt>
                <c:pt idx="410">
                  <c:v>760</c:v>
                </c:pt>
                <c:pt idx="411">
                  <c:v>761</c:v>
                </c:pt>
                <c:pt idx="412">
                  <c:v>762</c:v>
                </c:pt>
                <c:pt idx="413">
                  <c:v>763</c:v>
                </c:pt>
                <c:pt idx="414">
                  <c:v>764</c:v>
                </c:pt>
                <c:pt idx="415">
                  <c:v>765</c:v>
                </c:pt>
                <c:pt idx="416">
                  <c:v>766</c:v>
                </c:pt>
                <c:pt idx="417">
                  <c:v>767</c:v>
                </c:pt>
                <c:pt idx="418">
                  <c:v>768</c:v>
                </c:pt>
                <c:pt idx="419">
                  <c:v>769</c:v>
                </c:pt>
                <c:pt idx="420">
                  <c:v>770</c:v>
                </c:pt>
                <c:pt idx="421">
                  <c:v>771</c:v>
                </c:pt>
                <c:pt idx="422">
                  <c:v>772</c:v>
                </c:pt>
                <c:pt idx="423">
                  <c:v>773</c:v>
                </c:pt>
                <c:pt idx="424">
                  <c:v>774</c:v>
                </c:pt>
                <c:pt idx="425">
                  <c:v>775</c:v>
                </c:pt>
                <c:pt idx="426">
                  <c:v>776</c:v>
                </c:pt>
                <c:pt idx="427">
                  <c:v>777</c:v>
                </c:pt>
                <c:pt idx="428">
                  <c:v>778</c:v>
                </c:pt>
                <c:pt idx="429">
                  <c:v>779</c:v>
                </c:pt>
                <c:pt idx="430">
                  <c:v>780</c:v>
                </c:pt>
                <c:pt idx="431">
                  <c:v>781</c:v>
                </c:pt>
                <c:pt idx="432">
                  <c:v>782</c:v>
                </c:pt>
                <c:pt idx="433">
                  <c:v>783</c:v>
                </c:pt>
                <c:pt idx="434">
                  <c:v>784</c:v>
                </c:pt>
                <c:pt idx="435">
                  <c:v>785</c:v>
                </c:pt>
                <c:pt idx="436">
                  <c:v>786</c:v>
                </c:pt>
                <c:pt idx="437">
                  <c:v>787</c:v>
                </c:pt>
                <c:pt idx="438">
                  <c:v>788</c:v>
                </c:pt>
                <c:pt idx="439">
                  <c:v>789</c:v>
                </c:pt>
                <c:pt idx="440">
                  <c:v>790</c:v>
                </c:pt>
                <c:pt idx="441">
                  <c:v>791</c:v>
                </c:pt>
                <c:pt idx="442">
                  <c:v>792</c:v>
                </c:pt>
                <c:pt idx="443">
                  <c:v>793</c:v>
                </c:pt>
                <c:pt idx="444">
                  <c:v>794</c:v>
                </c:pt>
                <c:pt idx="445">
                  <c:v>795</c:v>
                </c:pt>
                <c:pt idx="446">
                  <c:v>796</c:v>
                </c:pt>
                <c:pt idx="447">
                  <c:v>797</c:v>
                </c:pt>
                <c:pt idx="448">
                  <c:v>798</c:v>
                </c:pt>
                <c:pt idx="449">
                  <c:v>799</c:v>
                </c:pt>
                <c:pt idx="450">
                  <c:v>800</c:v>
                </c:pt>
                <c:pt idx="451">
                  <c:v>801</c:v>
                </c:pt>
                <c:pt idx="452">
                  <c:v>802</c:v>
                </c:pt>
                <c:pt idx="453">
                  <c:v>803</c:v>
                </c:pt>
                <c:pt idx="454">
                  <c:v>804</c:v>
                </c:pt>
                <c:pt idx="455">
                  <c:v>805</c:v>
                </c:pt>
                <c:pt idx="456">
                  <c:v>806</c:v>
                </c:pt>
                <c:pt idx="457">
                  <c:v>807</c:v>
                </c:pt>
                <c:pt idx="458">
                  <c:v>808</c:v>
                </c:pt>
                <c:pt idx="459">
                  <c:v>809</c:v>
                </c:pt>
                <c:pt idx="460">
                  <c:v>810</c:v>
                </c:pt>
                <c:pt idx="461">
                  <c:v>811</c:v>
                </c:pt>
                <c:pt idx="462">
                  <c:v>812</c:v>
                </c:pt>
                <c:pt idx="463">
                  <c:v>813</c:v>
                </c:pt>
                <c:pt idx="464">
                  <c:v>814</c:v>
                </c:pt>
                <c:pt idx="465">
                  <c:v>815</c:v>
                </c:pt>
                <c:pt idx="466">
                  <c:v>816</c:v>
                </c:pt>
                <c:pt idx="467">
                  <c:v>817</c:v>
                </c:pt>
                <c:pt idx="468">
                  <c:v>818</c:v>
                </c:pt>
                <c:pt idx="469">
                  <c:v>819</c:v>
                </c:pt>
                <c:pt idx="470">
                  <c:v>820</c:v>
                </c:pt>
                <c:pt idx="471">
                  <c:v>821</c:v>
                </c:pt>
                <c:pt idx="472">
                  <c:v>822</c:v>
                </c:pt>
                <c:pt idx="473">
                  <c:v>823</c:v>
                </c:pt>
                <c:pt idx="474">
                  <c:v>824</c:v>
                </c:pt>
                <c:pt idx="475">
                  <c:v>825</c:v>
                </c:pt>
                <c:pt idx="476">
                  <c:v>826</c:v>
                </c:pt>
                <c:pt idx="477">
                  <c:v>827</c:v>
                </c:pt>
                <c:pt idx="478">
                  <c:v>828</c:v>
                </c:pt>
                <c:pt idx="479">
                  <c:v>829</c:v>
                </c:pt>
                <c:pt idx="480">
                  <c:v>830</c:v>
                </c:pt>
                <c:pt idx="481">
                  <c:v>831</c:v>
                </c:pt>
                <c:pt idx="482">
                  <c:v>832</c:v>
                </c:pt>
                <c:pt idx="483">
                  <c:v>833</c:v>
                </c:pt>
                <c:pt idx="484">
                  <c:v>834</c:v>
                </c:pt>
                <c:pt idx="485">
                  <c:v>835</c:v>
                </c:pt>
                <c:pt idx="486">
                  <c:v>836</c:v>
                </c:pt>
                <c:pt idx="487">
                  <c:v>837</c:v>
                </c:pt>
                <c:pt idx="488">
                  <c:v>838</c:v>
                </c:pt>
                <c:pt idx="489">
                  <c:v>839</c:v>
                </c:pt>
                <c:pt idx="490">
                  <c:v>840</c:v>
                </c:pt>
                <c:pt idx="491">
                  <c:v>841</c:v>
                </c:pt>
                <c:pt idx="492">
                  <c:v>842</c:v>
                </c:pt>
                <c:pt idx="493">
                  <c:v>843</c:v>
                </c:pt>
                <c:pt idx="494">
                  <c:v>844</c:v>
                </c:pt>
                <c:pt idx="495">
                  <c:v>845</c:v>
                </c:pt>
                <c:pt idx="496">
                  <c:v>846</c:v>
                </c:pt>
                <c:pt idx="497">
                  <c:v>847</c:v>
                </c:pt>
                <c:pt idx="498">
                  <c:v>848</c:v>
                </c:pt>
                <c:pt idx="499">
                  <c:v>849</c:v>
                </c:pt>
                <c:pt idx="500">
                  <c:v>850</c:v>
                </c:pt>
                <c:pt idx="501">
                  <c:v>851</c:v>
                </c:pt>
                <c:pt idx="502">
                  <c:v>852</c:v>
                </c:pt>
                <c:pt idx="503">
                  <c:v>853</c:v>
                </c:pt>
                <c:pt idx="504">
                  <c:v>854</c:v>
                </c:pt>
                <c:pt idx="505">
                  <c:v>855</c:v>
                </c:pt>
                <c:pt idx="506">
                  <c:v>856</c:v>
                </c:pt>
                <c:pt idx="507">
                  <c:v>857</c:v>
                </c:pt>
                <c:pt idx="508">
                  <c:v>858</c:v>
                </c:pt>
                <c:pt idx="509">
                  <c:v>859</c:v>
                </c:pt>
                <c:pt idx="510">
                  <c:v>860</c:v>
                </c:pt>
                <c:pt idx="511">
                  <c:v>861</c:v>
                </c:pt>
                <c:pt idx="512">
                  <c:v>862</c:v>
                </c:pt>
                <c:pt idx="513">
                  <c:v>863</c:v>
                </c:pt>
                <c:pt idx="514">
                  <c:v>864</c:v>
                </c:pt>
                <c:pt idx="515">
                  <c:v>865</c:v>
                </c:pt>
                <c:pt idx="516">
                  <c:v>866</c:v>
                </c:pt>
                <c:pt idx="517">
                  <c:v>867</c:v>
                </c:pt>
                <c:pt idx="518">
                  <c:v>868</c:v>
                </c:pt>
                <c:pt idx="519">
                  <c:v>869</c:v>
                </c:pt>
                <c:pt idx="520">
                  <c:v>870</c:v>
                </c:pt>
                <c:pt idx="521">
                  <c:v>871</c:v>
                </c:pt>
                <c:pt idx="522">
                  <c:v>872</c:v>
                </c:pt>
                <c:pt idx="523">
                  <c:v>873</c:v>
                </c:pt>
                <c:pt idx="524">
                  <c:v>874</c:v>
                </c:pt>
                <c:pt idx="525">
                  <c:v>875</c:v>
                </c:pt>
                <c:pt idx="526">
                  <c:v>876</c:v>
                </c:pt>
                <c:pt idx="527">
                  <c:v>877</c:v>
                </c:pt>
                <c:pt idx="528">
                  <c:v>878</c:v>
                </c:pt>
                <c:pt idx="529">
                  <c:v>879</c:v>
                </c:pt>
                <c:pt idx="530">
                  <c:v>880</c:v>
                </c:pt>
                <c:pt idx="531">
                  <c:v>881</c:v>
                </c:pt>
                <c:pt idx="532">
                  <c:v>882</c:v>
                </c:pt>
                <c:pt idx="533">
                  <c:v>883</c:v>
                </c:pt>
                <c:pt idx="534">
                  <c:v>884</c:v>
                </c:pt>
                <c:pt idx="535">
                  <c:v>885</c:v>
                </c:pt>
                <c:pt idx="536">
                  <c:v>886</c:v>
                </c:pt>
                <c:pt idx="537">
                  <c:v>887</c:v>
                </c:pt>
                <c:pt idx="538">
                  <c:v>888</c:v>
                </c:pt>
                <c:pt idx="539">
                  <c:v>889</c:v>
                </c:pt>
                <c:pt idx="540">
                  <c:v>890</c:v>
                </c:pt>
                <c:pt idx="541">
                  <c:v>891</c:v>
                </c:pt>
                <c:pt idx="542">
                  <c:v>892</c:v>
                </c:pt>
                <c:pt idx="543">
                  <c:v>893</c:v>
                </c:pt>
                <c:pt idx="544">
                  <c:v>894</c:v>
                </c:pt>
                <c:pt idx="545">
                  <c:v>895</c:v>
                </c:pt>
                <c:pt idx="546">
                  <c:v>896</c:v>
                </c:pt>
                <c:pt idx="547">
                  <c:v>897</c:v>
                </c:pt>
                <c:pt idx="548">
                  <c:v>898</c:v>
                </c:pt>
                <c:pt idx="549">
                  <c:v>899</c:v>
                </c:pt>
                <c:pt idx="550">
                  <c:v>900</c:v>
                </c:pt>
                <c:pt idx="551">
                  <c:v>901</c:v>
                </c:pt>
                <c:pt idx="552">
                  <c:v>902</c:v>
                </c:pt>
                <c:pt idx="553">
                  <c:v>903</c:v>
                </c:pt>
                <c:pt idx="554">
                  <c:v>904</c:v>
                </c:pt>
                <c:pt idx="555">
                  <c:v>905</c:v>
                </c:pt>
                <c:pt idx="556">
                  <c:v>906</c:v>
                </c:pt>
                <c:pt idx="557">
                  <c:v>907</c:v>
                </c:pt>
                <c:pt idx="558">
                  <c:v>908</c:v>
                </c:pt>
                <c:pt idx="559">
                  <c:v>909</c:v>
                </c:pt>
                <c:pt idx="560">
                  <c:v>910</c:v>
                </c:pt>
                <c:pt idx="561">
                  <c:v>911</c:v>
                </c:pt>
                <c:pt idx="562">
                  <c:v>912</c:v>
                </c:pt>
                <c:pt idx="563">
                  <c:v>913</c:v>
                </c:pt>
                <c:pt idx="564">
                  <c:v>914</c:v>
                </c:pt>
                <c:pt idx="565">
                  <c:v>915</c:v>
                </c:pt>
                <c:pt idx="566">
                  <c:v>916</c:v>
                </c:pt>
                <c:pt idx="567">
                  <c:v>917</c:v>
                </c:pt>
                <c:pt idx="568">
                  <c:v>918</c:v>
                </c:pt>
                <c:pt idx="569">
                  <c:v>919</c:v>
                </c:pt>
                <c:pt idx="570">
                  <c:v>920</c:v>
                </c:pt>
                <c:pt idx="571">
                  <c:v>921</c:v>
                </c:pt>
                <c:pt idx="572">
                  <c:v>922</c:v>
                </c:pt>
                <c:pt idx="573">
                  <c:v>923</c:v>
                </c:pt>
                <c:pt idx="574">
                  <c:v>924</c:v>
                </c:pt>
                <c:pt idx="575">
                  <c:v>925</c:v>
                </c:pt>
                <c:pt idx="576">
                  <c:v>926</c:v>
                </c:pt>
                <c:pt idx="577">
                  <c:v>927</c:v>
                </c:pt>
                <c:pt idx="578">
                  <c:v>928</c:v>
                </c:pt>
                <c:pt idx="579">
                  <c:v>929</c:v>
                </c:pt>
                <c:pt idx="580">
                  <c:v>930</c:v>
                </c:pt>
                <c:pt idx="581">
                  <c:v>931</c:v>
                </c:pt>
                <c:pt idx="582">
                  <c:v>932</c:v>
                </c:pt>
                <c:pt idx="583">
                  <c:v>933</c:v>
                </c:pt>
                <c:pt idx="584">
                  <c:v>934</c:v>
                </c:pt>
                <c:pt idx="585">
                  <c:v>935</c:v>
                </c:pt>
                <c:pt idx="586">
                  <c:v>936</c:v>
                </c:pt>
                <c:pt idx="587">
                  <c:v>937</c:v>
                </c:pt>
                <c:pt idx="588">
                  <c:v>938</c:v>
                </c:pt>
                <c:pt idx="589">
                  <c:v>939</c:v>
                </c:pt>
                <c:pt idx="590">
                  <c:v>940</c:v>
                </c:pt>
                <c:pt idx="591">
                  <c:v>941</c:v>
                </c:pt>
                <c:pt idx="592">
                  <c:v>942</c:v>
                </c:pt>
                <c:pt idx="593">
                  <c:v>943</c:v>
                </c:pt>
                <c:pt idx="594">
                  <c:v>944</c:v>
                </c:pt>
                <c:pt idx="595">
                  <c:v>945</c:v>
                </c:pt>
                <c:pt idx="596">
                  <c:v>946</c:v>
                </c:pt>
                <c:pt idx="597">
                  <c:v>947</c:v>
                </c:pt>
                <c:pt idx="598">
                  <c:v>948</c:v>
                </c:pt>
                <c:pt idx="599">
                  <c:v>949</c:v>
                </c:pt>
                <c:pt idx="600">
                  <c:v>950</c:v>
                </c:pt>
                <c:pt idx="601">
                  <c:v>951</c:v>
                </c:pt>
                <c:pt idx="602">
                  <c:v>952</c:v>
                </c:pt>
                <c:pt idx="603">
                  <c:v>953</c:v>
                </c:pt>
                <c:pt idx="604">
                  <c:v>954</c:v>
                </c:pt>
                <c:pt idx="605">
                  <c:v>955</c:v>
                </c:pt>
                <c:pt idx="606">
                  <c:v>956</c:v>
                </c:pt>
                <c:pt idx="607">
                  <c:v>957</c:v>
                </c:pt>
                <c:pt idx="608">
                  <c:v>958</c:v>
                </c:pt>
                <c:pt idx="609">
                  <c:v>959</c:v>
                </c:pt>
                <c:pt idx="610">
                  <c:v>960</c:v>
                </c:pt>
                <c:pt idx="611">
                  <c:v>961</c:v>
                </c:pt>
                <c:pt idx="612">
                  <c:v>962</c:v>
                </c:pt>
                <c:pt idx="613">
                  <c:v>963</c:v>
                </c:pt>
                <c:pt idx="614">
                  <c:v>964</c:v>
                </c:pt>
                <c:pt idx="615">
                  <c:v>965</c:v>
                </c:pt>
                <c:pt idx="616">
                  <c:v>966</c:v>
                </c:pt>
                <c:pt idx="617">
                  <c:v>967</c:v>
                </c:pt>
                <c:pt idx="618">
                  <c:v>968</c:v>
                </c:pt>
                <c:pt idx="619">
                  <c:v>969</c:v>
                </c:pt>
                <c:pt idx="620">
                  <c:v>970</c:v>
                </c:pt>
                <c:pt idx="621">
                  <c:v>971</c:v>
                </c:pt>
                <c:pt idx="622">
                  <c:v>972</c:v>
                </c:pt>
                <c:pt idx="623">
                  <c:v>973</c:v>
                </c:pt>
                <c:pt idx="624">
                  <c:v>974</c:v>
                </c:pt>
                <c:pt idx="625">
                  <c:v>975</c:v>
                </c:pt>
                <c:pt idx="626">
                  <c:v>976</c:v>
                </c:pt>
                <c:pt idx="627">
                  <c:v>977</c:v>
                </c:pt>
                <c:pt idx="628">
                  <c:v>978</c:v>
                </c:pt>
                <c:pt idx="629">
                  <c:v>979</c:v>
                </c:pt>
                <c:pt idx="630">
                  <c:v>980</c:v>
                </c:pt>
                <c:pt idx="631">
                  <c:v>981</c:v>
                </c:pt>
                <c:pt idx="632">
                  <c:v>982</c:v>
                </c:pt>
                <c:pt idx="633">
                  <c:v>983</c:v>
                </c:pt>
                <c:pt idx="634">
                  <c:v>984</c:v>
                </c:pt>
                <c:pt idx="635">
                  <c:v>985</c:v>
                </c:pt>
                <c:pt idx="636">
                  <c:v>986</c:v>
                </c:pt>
                <c:pt idx="637">
                  <c:v>987</c:v>
                </c:pt>
                <c:pt idx="638">
                  <c:v>988</c:v>
                </c:pt>
                <c:pt idx="639">
                  <c:v>989</c:v>
                </c:pt>
                <c:pt idx="640">
                  <c:v>990</c:v>
                </c:pt>
                <c:pt idx="641">
                  <c:v>991</c:v>
                </c:pt>
                <c:pt idx="642">
                  <c:v>992</c:v>
                </c:pt>
                <c:pt idx="643">
                  <c:v>993</c:v>
                </c:pt>
                <c:pt idx="644">
                  <c:v>994</c:v>
                </c:pt>
                <c:pt idx="645">
                  <c:v>995</c:v>
                </c:pt>
                <c:pt idx="646">
                  <c:v>996</c:v>
                </c:pt>
                <c:pt idx="647">
                  <c:v>997</c:v>
                </c:pt>
                <c:pt idx="648">
                  <c:v>998</c:v>
                </c:pt>
                <c:pt idx="649">
                  <c:v>999</c:v>
                </c:pt>
                <c:pt idx="650">
                  <c:v>1000</c:v>
                </c:pt>
                <c:pt idx="651">
                  <c:v>1001</c:v>
                </c:pt>
                <c:pt idx="652">
                  <c:v>1002</c:v>
                </c:pt>
                <c:pt idx="653">
                  <c:v>1003</c:v>
                </c:pt>
                <c:pt idx="654">
                  <c:v>1004</c:v>
                </c:pt>
                <c:pt idx="655">
                  <c:v>1005</c:v>
                </c:pt>
                <c:pt idx="656">
                  <c:v>1006</c:v>
                </c:pt>
                <c:pt idx="657">
                  <c:v>1007</c:v>
                </c:pt>
                <c:pt idx="658">
                  <c:v>1008</c:v>
                </c:pt>
                <c:pt idx="659">
                  <c:v>1009</c:v>
                </c:pt>
                <c:pt idx="660">
                  <c:v>1010</c:v>
                </c:pt>
                <c:pt idx="661">
                  <c:v>1011</c:v>
                </c:pt>
                <c:pt idx="662">
                  <c:v>1012</c:v>
                </c:pt>
                <c:pt idx="663">
                  <c:v>1013</c:v>
                </c:pt>
                <c:pt idx="664">
                  <c:v>1014</c:v>
                </c:pt>
                <c:pt idx="665">
                  <c:v>1015</c:v>
                </c:pt>
                <c:pt idx="666">
                  <c:v>1016</c:v>
                </c:pt>
                <c:pt idx="667">
                  <c:v>1017</c:v>
                </c:pt>
                <c:pt idx="668">
                  <c:v>1018</c:v>
                </c:pt>
                <c:pt idx="669">
                  <c:v>1019</c:v>
                </c:pt>
                <c:pt idx="670">
                  <c:v>1020</c:v>
                </c:pt>
                <c:pt idx="671">
                  <c:v>1021</c:v>
                </c:pt>
                <c:pt idx="672">
                  <c:v>1022</c:v>
                </c:pt>
                <c:pt idx="673">
                  <c:v>1023</c:v>
                </c:pt>
                <c:pt idx="674">
                  <c:v>1024</c:v>
                </c:pt>
                <c:pt idx="675">
                  <c:v>1025</c:v>
                </c:pt>
                <c:pt idx="676">
                  <c:v>1026</c:v>
                </c:pt>
                <c:pt idx="677">
                  <c:v>1027</c:v>
                </c:pt>
                <c:pt idx="678">
                  <c:v>1028</c:v>
                </c:pt>
                <c:pt idx="679">
                  <c:v>1029</c:v>
                </c:pt>
                <c:pt idx="680">
                  <c:v>1030</c:v>
                </c:pt>
                <c:pt idx="681">
                  <c:v>1031</c:v>
                </c:pt>
                <c:pt idx="682">
                  <c:v>1032</c:v>
                </c:pt>
                <c:pt idx="683">
                  <c:v>1033</c:v>
                </c:pt>
                <c:pt idx="684">
                  <c:v>1034</c:v>
                </c:pt>
                <c:pt idx="685">
                  <c:v>1035</c:v>
                </c:pt>
                <c:pt idx="686">
                  <c:v>1036</c:v>
                </c:pt>
                <c:pt idx="687">
                  <c:v>1037</c:v>
                </c:pt>
                <c:pt idx="688">
                  <c:v>1038</c:v>
                </c:pt>
                <c:pt idx="689">
                  <c:v>1039</c:v>
                </c:pt>
                <c:pt idx="690">
                  <c:v>1040</c:v>
                </c:pt>
                <c:pt idx="691">
                  <c:v>1041</c:v>
                </c:pt>
                <c:pt idx="692">
                  <c:v>1042</c:v>
                </c:pt>
                <c:pt idx="693">
                  <c:v>1043</c:v>
                </c:pt>
                <c:pt idx="694">
                  <c:v>1044</c:v>
                </c:pt>
                <c:pt idx="695">
                  <c:v>1045</c:v>
                </c:pt>
                <c:pt idx="696">
                  <c:v>1046</c:v>
                </c:pt>
                <c:pt idx="697">
                  <c:v>1047</c:v>
                </c:pt>
                <c:pt idx="698">
                  <c:v>1048</c:v>
                </c:pt>
                <c:pt idx="699">
                  <c:v>1049</c:v>
                </c:pt>
                <c:pt idx="700">
                  <c:v>1050</c:v>
                </c:pt>
                <c:pt idx="701">
                  <c:v>1051</c:v>
                </c:pt>
                <c:pt idx="702">
                  <c:v>1052</c:v>
                </c:pt>
                <c:pt idx="703">
                  <c:v>1053</c:v>
                </c:pt>
                <c:pt idx="704">
                  <c:v>1054</c:v>
                </c:pt>
                <c:pt idx="705">
                  <c:v>1055</c:v>
                </c:pt>
                <c:pt idx="706">
                  <c:v>1056</c:v>
                </c:pt>
                <c:pt idx="707">
                  <c:v>1057</c:v>
                </c:pt>
                <c:pt idx="708">
                  <c:v>1058</c:v>
                </c:pt>
                <c:pt idx="709">
                  <c:v>1059</c:v>
                </c:pt>
                <c:pt idx="710">
                  <c:v>1060</c:v>
                </c:pt>
                <c:pt idx="711">
                  <c:v>1061</c:v>
                </c:pt>
                <c:pt idx="712">
                  <c:v>1062</c:v>
                </c:pt>
                <c:pt idx="713">
                  <c:v>1063</c:v>
                </c:pt>
                <c:pt idx="714">
                  <c:v>1064</c:v>
                </c:pt>
                <c:pt idx="715">
                  <c:v>1065</c:v>
                </c:pt>
                <c:pt idx="716">
                  <c:v>1066</c:v>
                </c:pt>
                <c:pt idx="717">
                  <c:v>1067</c:v>
                </c:pt>
                <c:pt idx="718">
                  <c:v>1068</c:v>
                </c:pt>
                <c:pt idx="719">
                  <c:v>1069</c:v>
                </c:pt>
                <c:pt idx="720">
                  <c:v>1070</c:v>
                </c:pt>
                <c:pt idx="721">
                  <c:v>1071</c:v>
                </c:pt>
                <c:pt idx="722">
                  <c:v>1072</c:v>
                </c:pt>
                <c:pt idx="723">
                  <c:v>1073</c:v>
                </c:pt>
                <c:pt idx="724">
                  <c:v>1074</c:v>
                </c:pt>
                <c:pt idx="725">
                  <c:v>1075</c:v>
                </c:pt>
                <c:pt idx="726">
                  <c:v>1076</c:v>
                </c:pt>
                <c:pt idx="727">
                  <c:v>1077</c:v>
                </c:pt>
                <c:pt idx="728">
                  <c:v>1078</c:v>
                </c:pt>
                <c:pt idx="729">
                  <c:v>1079</c:v>
                </c:pt>
                <c:pt idx="730">
                  <c:v>1080</c:v>
                </c:pt>
                <c:pt idx="731">
                  <c:v>1081</c:v>
                </c:pt>
                <c:pt idx="732">
                  <c:v>1082</c:v>
                </c:pt>
                <c:pt idx="733">
                  <c:v>1083</c:v>
                </c:pt>
                <c:pt idx="734">
                  <c:v>1084</c:v>
                </c:pt>
                <c:pt idx="735">
                  <c:v>1085</c:v>
                </c:pt>
                <c:pt idx="736">
                  <c:v>1086</c:v>
                </c:pt>
                <c:pt idx="737">
                  <c:v>1087</c:v>
                </c:pt>
                <c:pt idx="738">
                  <c:v>1088</c:v>
                </c:pt>
                <c:pt idx="739">
                  <c:v>1089</c:v>
                </c:pt>
                <c:pt idx="740">
                  <c:v>1090</c:v>
                </c:pt>
                <c:pt idx="741">
                  <c:v>1091</c:v>
                </c:pt>
                <c:pt idx="742">
                  <c:v>1092</c:v>
                </c:pt>
                <c:pt idx="743">
                  <c:v>1093</c:v>
                </c:pt>
                <c:pt idx="744">
                  <c:v>1094</c:v>
                </c:pt>
                <c:pt idx="745">
                  <c:v>1095</c:v>
                </c:pt>
                <c:pt idx="746">
                  <c:v>1096</c:v>
                </c:pt>
                <c:pt idx="747">
                  <c:v>1097</c:v>
                </c:pt>
                <c:pt idx="748">
                  <c:v>1098</c:v>
                </c:pt>
                <c:pt idx="749">
                  <c:v>1099</c:v>
                </c:pt>
                <c:pt idx="750">
                  <c:v>1100</c:v>
                </c:pt>
                <c:pt idx="751">
                  <c:v>1101</c:v>
                </c:pt>
                <c:pt idx="752">
                  <c:v>1102</c:v>
                </c:pt>
                <c:pt idx="753">
                  <c:v>1103</c:v>
                </c:pt>
                <c:pt idx="754">
                  <c:v>1104</c:v>
                </c:pt>
                <c:pt idx="755">
                  <c:v>1105</c:v>
                </c:pt>
                <c:pt idx="756">
                  <c:v>1106</c:v>
                </c:pt>
                <c:pt idx="757">
                  <c:v>1107</c:v>
                </c:pt>
                <c:pt idx="758">
                  <c:v>1108</c:v>
                </c:pt>
                <c:pt idx="759">
                  <c:v>1109</c:v>
                </c:pt>
                <c:pt idx="760">
                  <c:v>1110</c:v>
                </c:pt>
                <c:pt idx="761">
                  <c:v>1111</c:v>
                </c:pt>
                <c:pt idx="762">
                  <c:v>1112</c:v>
                </c:pt>
                <c:pt idx="763">
                  <c:v>1113</c:v>
                </c:pt>
                <c:pt idx="764">
                  <c:v>1114</c:v>
                </c:pt>
                <c:pt idx="765">
                  <c:v>1115</c:v>
                </c:pt>
                <c:pt idx="766">
                  <c:v>1116</c:v>
                </c:pt>
                <c:pt idx="767">
                  <c:v>1117</c:v>
                </c:pt>
                <c:pt idx="768">
                  <c:v>1118</c:v>
                </c:pt>
                <c:pt idx="769">
                  <c:v>1119</c:v>
                </c:pt>
                <c:pt idx="770">
                  <c:v>1120</c:v>
                </c:pt>
                <c:pt idx="771">
                  <c:v>1121</c:v>
                </c:pt>
                <c:pt idx="772">
                  <c:v>1122</c:v>
                </c:pt>
                <c:pt idx="773">
                  <c:v>1123</c:v>
                </c:pt>
                <c:pt idx="774">
                  <c:v>1124</c:v>
                </c:pt>
                <c:pt idx="775">
                  <c:v>1125</c:v>
                </c:pt>
                <c:pt idx="776">
                  <c:v>1126</c:v>
                </c:pt>
                <c:pt idx="777">
                  <c:v>1127</c:v>
                </c:pt>
                <c:pt idx="778">
                  <c:v>1128</c:v>
                </c:pt>
                <c:pt idx="779">
                  <c:v>1129</c:v>
                </c:pt>
                <c:pt idx="780">
                  <c:v>1130</c:v>
                </c:pt>
                <c:pt idx="781">
                  <c:v>1131</c:v>
                </c:pt>
                <c:pt idx="782">
                  <c:v>1132</c:v>
                </c:pt>
                <c:pt idx="783">
                  <c:v>1133</c:v>
                </c:pt>
                <c:pt idx="784">
                  <c:v>1134</c:v>
                </c:pt>
                <c:pt idx="785">
                  <c:v>1135</c:v>
                </c:pt>
                <c:pt idx="786">
                  <c:v>1136</c:v>
                </c:pt>
                <c:pt idx="787">
                  <c:v>1137</c:v>
                </c:pt>
                <c:pt idx="788">
                  <c:v>1138</c:v>
                </c:pt>
                <c:pt idx="789">
                  <c:v>1139</c:v>
                </c:pt>
                <c:pt idx="790">
                  <c:v>1140</c:v>
                </c:pt>
                <c:pt idx="791">
                  <c:v>1141</c:v>
                </c:pt>
                <c:pt idx="792">
                  <c:v>1142</c:v>
                </c:pt>
                <c:pt idx="793">
                  <c:v>1143</c:v>
                </c:pt>
                <c:pt idx="794">
                  <c:v>1144</c:v>
                </c:pt>
                <c:pt idx="795">
                  <c:v>1145</c:v>
                </c:pt>
                <c:pt idx="796">
                  <c:v>1146</c:v>
                </c:pt>
                <c:pt idx="797">
                  <c:v>1147</c:v>
                </c:pt>
                <c:pt idx="798">
                  <c:v>1148</c:v>
                </c:pt>
                <c:pt idx="799">
                  <c:v>1149</c:v>
                </c:pt>
                <c:pt idx="800">
                  <c:v>1150</c:v>
                </c:pt>
                <c:pt idx="801">
                  <c:v>1151</c:v>
                </c:pt>
                <c:pt idx="802">
                  <c:v>1152</c:v>
                </c:pt>
                <c:pt idx="803">
                  <c:v>1153</c:v>
                </c:pt>
                <c:pt idx="804">
                  <c:v>1154</c:v>
                </c:pt>
                <c:pt idx="805">
                  <c:v>1155</c:v>
                </c:pt>
                <c:pt idx="806">
                  <c:v>1156</c:v>
                </c:pt>
                <c:pt idx="807">
                  <c:v>1157</c:v>
                </c:pt>
                <c:pt idx="808">
                  <c:v>1158</c:v>
                </c:pt>
                <c:pt idx="809">
                  <c:v>1159</c:v>
                </c:pt>
                <c:pt idx="810">
                  <c:v>1160</c:v>
                </c:pt>
                <c:pt idx="811">
                  <c:v>1161</c:v>
                </c:pt>
                <c:pt idx="812">
                  <c:v>1162</c:v>
                </c:pt>
                <c:pt idx="813">
                  <c:v>1163</c:v>
                </c:pt>
                <c:pt idx="814">
                  <c:v>1164</c:v>
                </c:pt>
                <c:pt idx="815">
                  <c:v>1165</c:v>
                </c:pt>
                <c:pt idx="816">
                  <c:v>1166</c:v>
                </c:pt>
                <c:pt idx="817">
                  <c:v>1167</c:v>
                </c:pt>
                <c:pt idx="818">
                  <c:v>1168</c:v>
                </c:pt>
                <c:pt idx="819">
                  <c:v>1169</c:v>
                </c:pt>
                <c:pt idx="820">
                  <c:v>1170</c:v>
                </c:pt>
                <c:pt idx="821">
                  <c:v>1171</c:v>
                </c:pt>
                <c:pt idx="822">
                  <c:v>1172</c:v>
                </c:pt>
                <c:pt idx="823">
                  <c:v>1173</c:v>
                </c:pt>
                <c:pt idx="824">
                  <c:v>1174</c:v>
                </c:pt>
                <c:pt idx="825">
                  <c:v>1175</c:v>
                </c:pt>
                <c:pt idx="826">
                  <c:v>1176</c:v>
                </c:pt>
                <c:pt idx="827">
                  <c:v>1177</c:v>
                </c:pt>
                <c:pt idx="828">
                  <c:v>1178</c:v>
                </c:pt>
                <c:pt idx="829">
                  <c:v>1179</c:v>
                </c:pt>
                <c:pt idx="830">
                  <c:v>1180</c:v>
                </c:pt>
                <c:pt idx="831">
                  <c:v>1181</c:v>
                </c:pt>
                <c:pt idx="832">
                  <c:v>1182</c:v>
                </c:pt>
                <c:pt idx="833">
                  <c:v>1183</c:v>
                </c:pt>
                <c:pt idx="834">
                  <c:v>1184</c:v>
                </c:pt>
                <c:pt idx="835">
                  <c:v>1185</c:v>
                </c:pt>
                <c:pt idx="836">
                  <c:v>1186</c:v>
                </c:pt>
                <c:pt idx="837">
                  <c:v>1187</c:v>
                </c:pt>
                <c:pt idx="838">
                  <c:v>1188</c:v>
                </c:pt>
                <c:pt idx="839">
                  <c:v>1189</c:v>
                </c:pt>
                <c:pt idx="840">
                  <c:v>1190</c:v>
                </c:pt>
                <c:pt idx="841">
                  <c:v>1191</c:v>
                </c:pt>
                <c:pt idx="842">
                  <c:v>1192</c:v>
                </c:pt>
                <c:pt idx="843">
                  <c:v>1193</c:v>
                </c:pt>
                <c:pt idx="844">
                  <c:v>1194</c:v>
                </c:pt>
                <c:pt idx="845">
                  <c:v>1195</c:v>
                </c:pt>
                <c:pt idx="846">
                  <c:v>1196</c:v>
                </c:pt>
                <c:pt idx="847">
                  <c:v>1197</c:v>
                </c:pt>
                <c:pt idx="848">
                  <c:v>1198</c:v>
                </c:pt>
                <c:pt idx="849">
                  <c:v>1199</c:v>
                </c:pt>
                <c:pt idx="850">
                  <c:v>1200</c:v>
                </c:pt>
                <c:pt idx="851">
                  <c:v>1201</c:v>
                </c:pt>
                <c:pt idx="852">
                  <c:v>1202</c:v>
                </c:pt>
                <c:pt idx="853">
                  <c:v>1203</c:v>
                </c:pt>
                <c:pt idx="854">
                  <c:v>1204</c:v>
                </c:pt>
                <c:pt idx="855">
                  <c:v>1205</c:v>
                </c:pt>
                <c:pt idx="856">
                  <c:v>1206</c:v>
                </c:pt>
                <c:pt idx="857">
                  <c:v>1207</c:v>
                </c:pt>
                <c:pt idx="858">
                  <c:v>1208</c:v>
                </c:pt>
                <c:pt idx="859">
                  <c:v>1209</c:v>
                </c:pt>
                <c:pt idx="860">
                  <c:v>1210</c:v>
                </c:pt>
                <c:pt idx="861">
                  <c:v>1211</c:v>
                </c:pt>
                <c:pt idx="862">
                  <c:v>1212</c:v>
                </c:pt>
                <c:pt idx="863">
                  <c:v>1213</c:v>
                </c:pt>
                <c:pt idx="864">
                  <c:v>1214</c:v>
                </c:pt>
                <c:pt idx="865">
                  <c:v>1215</c:v>
                </c:pt>
                <c:pt idx="866">
                  <c:v>1216</c:v>
                </c:pt>
                <c:pt idx="867">
                  <c:v>1217</c:v>
                </c:pt>
                <c:pt idx="868">
                  <c:v>1218</c:v>
                </c:pt>
                <c:pt idx="869">
                  <c:v>1219</c:v>
                </c:pt>
                <c:pt idx="870">
                  <c:v>1220</c:v>
                </c:pt>
                <c:pt idx="871">
                  <c:v>1221</c:v>
                </c:pt>
                <c:pt idx="872">
                  <c:v>1222</c:v>
                </c:pt>
                <c:pt idx="873">
                  <c:v>1223</c:v>
                </c:pt>
                <c:pt idx="874">
                  <c:v>1224</c:v>
                </c:pt>
                <c:pt idx="875">
                  <c:v>1225</c:v>
                </c:pt>
                <c:pt idx="876">
                  <c:v>1226</c:v>
                </c:pt>
                <c:pt idx="877">
                  <c:v>1227</c:v>
                </c:pt>
                <c:pt idx="878">
                  <c:v>1228</c:v>
                </c:pt>
                <c:pt idx="879">
                  <c:v>1229</c:v>
                </c:pt>
                <c:pt idx="880">
                  <c:v>1230</c:v>
                </c:pt>
                <c:pt idx="881">
                  <c:v>1231</c:v>
                </c:pt>
                <c:pt idx="882">
                  <c:v>1232</c:v>
                </c:pt>
                <c:pt idx="883">
                  <c:v>1233</c:v>
                </c:pt>
                <c:pt idx="884">
                  <c:v>1234</c:v>
                </c:pt>
                <c:pt idx="885">
                  <c:v>1235</c:v>
                </c:pt>
                <c:pt idx="886">
                  <c:v>1236</c:v>
                </c:pt>
                <c:pt idx="887">
                  <c:v>1237</c:v>
                </c:pt>
                <c:pt idx="888">
                  <c:v>1238</c:v>
                </c:pt>
                <c:pt idx="889">
                  <c:v>1239</c:v>
                </c:pt>
                <c:pt idx="890">
                  <c:v>1240</c:v>
                </c:pt>
                <c:pt idx="891">
                  <c:v>1241</c:v>
                </c:pt>
                <c:pt idx="892">
                  <c:v>1242</c:v>
                </c:pt>
                <c:pt idx="893">
                  <c:v>1243</c:v>
                </c:pt>
                <c:pt idx="894">
                  <c:v>1244</c:v>
                </c:pt>
                <c:pt idx="895">
                  <c:v>1245</c:v>
                </c:pt>
                <c:pt idx="896">
                  <c:v>1246</c:v>
                </c:pt>
                <c:pt idx="897">
                  <c:v>1247</c:v>
                </c:pt>
                <c:pt idx="898">
                  <c:v>1248</c:v>
                </c:pt>
                <c:pt idx="899">
                  <c:v>1249</c:v>
                </c:pt>
                <c:pt idx="900">
                  <c:v>1250</c:v>
                </c:pt>
                <c:pt idx="901">
                  <c:v>1251</c:v>
                </c:pt>
                <c:pt idx="902">
                  <c:v>1252</c:v>
                </c:pt>
                <c:pt idx="903">
                  <c:v>1253</c:v>
                </c:pt>
                <c:pt idx="904">
                  <c:v>1254</c:v>
                </c:pt>
                <c:pt idx="905">
                  <c:v>1255</c:v>
                </c:pt>
                <c:pt idx="906">
                  <c:v>1256</c:v>
                </c:pt>
                <c:pt idx="907">
                  <c:v>1257</c:v>
                </c:pt>
                <c:pt idx="908">
                  <c:v>1258</c:v>
                </c:pt>
                <c:pt idx="909">
                  <c:v>1259</c:v>
                </c:pt>
                <c:pt idx="910">
                  <c:v>1260</c:v>
                </c:pt>
                <c:pt idx="911">
                  <c:v>1261</c:v>
                </c:pt>
                <c:pt idx="912">
                  <c:v>1262</c:v>
                </c:pt>
                <c:pt idx="913">
                  <c:v>1263</c:v>
                </c:pt>
                <c:pt idx="914">
                  <c:v>1264</c:v>
                </c:pt>
                <c:pt idx="915">
                  <c:v>1265</c:v>
                </c:pt>
                <c:pt idx="916">
                  <c:v>1266</c:v>
                </c:pt>
                <c:pt idx="917">
                  <c:v>1267</c:v>
                </c:pt>
                <c:pt idx="918">
                  <c:v>1268</c:v>
                </c:pt>
                <c:pt idx="919">
                  <c:v>1269</c:v>
                </c:pt>
                <c:pt idx="920">
                  <c:v>1270</c:v>
                </c:pt>
                <c:pt idx="921">
                  <c:v>1271</c:v>
                </c:pt>
                <c:pt idx="922">
                  <c:v>1272</c:v>
                </c:pt>
                <c:pt idx="923">
                  <c:v>1273</c:v>
                </c:pt>
                <c:pt idx="924">
                  <c:v>1274</c:v>
                </c:pt>
                <c:pt idx="925">
                  <c:v>1275</c:v>
                </c:pt>
                <c:pt idx="926">
                  <c:v>1276</c:v>
                </c:pt>
                <c:pt idx="927">
                  <c:v>1277</c:v>
                </c:pt>
                <c:pt idx="928">
                  <c:v>1278</c:v>
                </c:pt>
                <c:pt idx="929">
                  <c:v>1279</c:v>
                </c:pt>
                <c:pt idx="930">
                  <c:v>1280</c:v>
                </c:pt>
                <c:pt idx="931">
                  <c:v>1281</c:v>
                </c:pt>
                <c:pt idx="932">
                  <c:v>1282</c:v>
                </c:pt>
                <c:pt idx="933">
                  <c:v>1283</c:v>
                </c:pt>
                <c:pt idx="934">
                  <c:v>1284</c:v>
                </c:pt>
                <c:pt idx="935">
                  <c:v>1285</c:v>
                </c:pt>
                <c:pt idx="936">
                  <c:v>1286</c:v>
                </c:pt>
                <c:pt idx="937">
                  <c:v>1287</c:v>
                </c:pt>
                <c:pt idx="938">
                  <c:v>1288</c:v>
                </c:pt>
                <c:pt idx="939">
                  <c:v>1289</c:v>
                </c:pt>
                <c:pt idx="940">
                  <c:v>1290</c:v>
                </c:pt>
                <c:pt idx="941">
                  <c:v>1291</c:v>
                </c:pt>
                <c:pt idx="942">
                  <c:v>1292</c:v>
                </c:pt>
                <c:pt idx="943">
                  <c:v>1293</c:v>
                </c:pt>
                <c:pt idx="944">
                  <c:v>1294</c:v>
                </c:pt>
                <c:pt idx="945">
                  <c:v>1295</c:v>
                </c:pt>
                <c:pt idx="946">
                  <c:v>1296</c:v>
                </c:pt>
                <c:pt idx="947">
                  <c:v>1297</c:v>
                </c:pt>
                <c:pt idx="948">
                  <c:v>1298</c:v>
                </c:pt>
                <c:pt idx="949">
                  <c:v>1299</c:v>
                </c:pt>
                <c:pt idx="950">
                  <c:v>1300</c:v>
                </c:pt>
                <c:pt idx="951">
                  <c:v>1301</c:v>
                </c:pt>
                <c:pt idx="952">
                  <c:v>1302</c:v>
                </c:pt>
                <c:pt idx="953">
                  <c:v>1303</c:v>
                </c:pt>
                <c:pt idx="954">
                  <c:v>1304</c:v>
                </c:pt>
                <c:pt idx="955">
                  <c:v>1305</c:v>
                </c:pt>
                <c:pt idx="956">
                  <c:v>1306</c:v>
                </c:pt>
                <c:pt idx="957">
                  <c:v>1307</c:v>
                </c:pt>
                <c:pt idx="958">
                  <c:v>1308</c:v>
                </c:pt>
                <c:pt idx="959">
                  <c:v>1309</c:v>
                </c:pt>
                <c:pt idx="960">
                  <c:v>1310</c:v>
                </c:pt>
                <c:pt idx="961">
                  <c:v>1311</c:v>
                </c:pt>
                <c:pt idx="962">
                  <c:v>1312</c:v>
                </c:pt>
                <c:pt idx="963">
                  <c:v>1313</c:v>
                </c:pt>
                <c:pt idx="964">
                  <c:v>1314</c:v>
                </c:pt>
                <c:pt idx="965">
                  <c:v>1315</c:v>
                </c:pt>
                <c:pt idx="966">
                  <c:v>1316</c:v>
                </c:pt>
                <c:pt idx="967">
                  <c:v>1317</c:v>
                </c:pt>
                <c:pt idx="968">
                  <c:v>1318</c:v>
                </c:pt>
                <c:pt idx="969">
                  <c:v>1319</c:v>
                </c:pt>
                <c:pt idx="970">
                  <c:v>1320</c:v>
                </c:pt>
                <c:pt idx="971">
                  <c:v>1321</c:v>
                </c:pt>
                <c:pt idx="972">
                  <c:v>1322</c:v>
                </c:pt>
                <c:pt idx="973">
                  <c:v>1323</c:v>
                </c:pt>
                <c:pt idx="974">
                  <c:v>1324</c:v>
                </c:pt>
                <c:pt idx="975">
                  <c:v>1325</c:v>
                </c:pt>
                <c:pt idx="976">
                  <c:v>1326</c:v>
                </c:pt>
                <c:pt idx="977">
                  <c:v>1327</c:v>
                </c:pt>
                <c:pt idx="978">
                  <c:v>1328</c:v>
                </c:pt>
                <c:pt idx="979">
                  <c:v>1329</c:v>
                </c:pt>
                <c:pt idx="980">
                  <c:v>1330</c:v>
                </c:pt>
                <c:pt idx="981">
                  <c:v>1331</c:v>
                </c:pt>
                <c:pt idx="982">
                  <c:v>1332</c:v>
                </c:pt>
                <c:pt idx="983">
                  <c:v>1333</c:v>
                </c:pt>
                <c:pt idx="984">
                  <c:v>1334</c:v>
                </c:pt>
                <c:pt idx="985">
                  <c:v>1335</c:v>
                </c:pt>
                <c:pt idx="986">
                  <c:v>1336</c:v>
                </c:pt>
                <c:pt idx="987">
                  <c:v>1337</c:v>
                </c:pt>
                <c:pt idx="988">
                  <c:v>1338</c:v>
                </c:pt>
                <c:pt idx="989">
                  <c:v>1339</c:v>
                </c:pt>
                <c:pt idx="990">
                  <c:v>1340</c:v>
                </c:pt>
                <c:pt idx="991">
                  <c:v>1341</c:v>
                </c:pt>
                <c:pt idx="992">
                  <c:v>1342</c:v>
                </c:pt>
                <c:pt idx="993">
                  <c:v>1343</c:v>
                </c:pt>
                <c:pt idx="994">
                  <c:v>1344</c:v>
                </c:pt>
                <c:pt idx="995">
                  <c:v>1345</c:v>
                </c:pt>
                <c:pt idx="996">
                  <c:v>1346</c:v>
                </c:pt>
                <c:pt idx="997">
                  <c:v>1347</c:v>
                </c:pt>
                <c:pt idx="998">
                  <c:v>1348</c:v>
                </c:pt>
                <c:pt idx="999">
                  <c:v>1349</c:v>
                </c:pt>
                <c:pt idx="1000">
                  <c:v>1350</c:v>
                </c:pt>
                <c:pt idx="1001">
                  <c:v>1351</c:v>
                </c:pt>
                <c:pt idx="1002">
                  <c:v>1352</c:v>
                </c:pt>
                <c:pt idx="1003">
                  <c:v>1353</c:v>
                </c:pt>
                <c:pt idx="1004">
                  <c:v>1354</c:v>
                </c:pt>
                <c:pt idx="1005">
                  <c:v>1355</c:v>
                </c:pt>
                <c:pt idx="1006">
                  <c:v>1356</c:v>
                </c:pt>
                <c:pt idx="1007">
                  <c:v>1357</c:v>
                </c:pt>
                <c:pt idx="1008">
                  <c:v>1358</c:v>
                </c:pt>
                <c:pt idx="1009">
                  <c:v>1359</c:v>
                </c:pt>
                <c:pt idx="1010">
                  <c:v>1360</c:v>
                </c:pt>
                <c:pt idx="1011">
                  <c:v>1361</c:v>
                </c:pt>
                <c:pt idx="1012">
                  <c:v>1362</c:v>
                </c:pt>
                <c:pt idx="1013">
                  <c:v>1363</c:v>
                </c:pt>
                <c:pt idx="1014">
                  <c:v>1364</c:v>
                </c:pt>
                <c:pt idx="1015">
                  <c:v>1365</c:v>
                </c:pt>
                <c:pt idx="1016">
                  <c:v>1366</c:v>
                </c:pt>
                <c:pt idx="1017">
                  <c:v>1367</c:v>
                </c:pt>
                <c:pt idx="1018">
                  <c:v>1368</c:v>
                </c:pt>
                <c:pt idx="1019">
                  <c:v>1369</c:v>
                </c:pt>
                <c:pt idx="1020">
                  <c:v>1370</c:v>
                </c:pt>
                <c:pt idx="1021">
                  <c:v>1371</c:v>
                </c:pt>
                <c:pt idx="1022">
                  <c:v>1372</c:v>
                </c:pt>
                <c:pt idx="1023">
                  <c:v>1373</c:v>
                </c:pt>
                <c:pt idx="1024">
                  <c:v>1374</c:v>
                </c:pt>
                <c:pt idx="1025">
                  <c:v>1375</c:v>
                </c:pt>
                <c:pt idx="1026">
                  <c:v>1376</c:v>
                </c:pt>
                <c:pt idx="1027">
                  <c:v>1377</c:v>
                </c:pt>
                <c:pt idx="1028">
                  <c:v>1378</c:v>
                </c:pt>
                <c:pt idx="1029">
                  <c:v>1379</c:v>
                </c:pt>
                <c:pt idx="1030">
                  <c:v>1380</c:v>
                </c:pt>
                <c:pt idx="1031">
                  <c:v>1381</c:v>
                </c:pt>
                <c:pt idx="1032">
                  <c:v>1382</c:v>
                </c:pt>
                <c:pt idx="1033">
                  <c:v>1383</c:v>
                </c:pt>
                <c:pt idx="1034">
                  <c:v>1384</c:v>
                </c:pt>
                <c:pt idx="1035">
                  <c:v>1385</c:v>
                </c:pt>
                <c:pt idx="1036">
                  <c:v>1386</c:v>
                </c:pt>
                <c:pt idx="1037">
                  <c:v>1387</c:v>
                </c:pt>
                <c:pt idx="1038">
                  <c:v>1388</c:v>
                </c:pt>
                <c:pt idx="1039">
                  <c:v>1389</c:v>
                </c:pt>
                <c:pt idx="1040">
                  <c:v>1390</c:v>
                </c:pt>
                <c:pt idx="1041">
                  <c:v>1391</c:v>
                </c:pt>
                <c:pt idx="1042">
                  <c:v>1392</c:v>
                </c:pt>
                <c:pt idx="1043">
                  <c:v>1393</c:v>
                </c:pt>
                <c:pt idx="1044">
                  <c:v>1394</c:v>
                </c:pt>
                <c:pt idx="1045">
                  <c:v>1395</c:v>
                </c:pt>
                <c:pt idx="1046">
                  <c:v>1396</c:v>
                </c:pt>
                <c:pt idx="1047">
                  <c:v>1397</c:v>
                </c:pt>
                <c:pt idx="1048">
                  <c:v>1398</c:v>
                </c:pt>
                <c:pt idx="1049">
                  <c:v>1399</c:v>
                </c:pt>
                <c:pt idx="1050">
                  <c:v>1400</c:v>
                </c:pt>
                <c:pt idx="1051">
                  <c:v>1401</c:v>
                </c:pt>
                <c:pt idx="1052">
                  <c:v>1402</c:v>
                </c:pt>
                <c:pt idx="1053">
                  <c:v>1403</c:v>
                </c:pt>
                <c:pt idx="1054">
                  <c:v>1404</c:v>
                </c:pt>
                <c:pt idx="1055">
                  <c:v>1405</c:v>
                </c:pt>
                <c:pt idx="1056">
                  <c:v>1406</c:v>
                </c:pt>
                <c:pt idx="1057">
                  <c:v>1407</c:v>
                </c:pt>
                <c:pt idx="1058">
                  <c:v>1408</c:v>
                </c:pt>
                <c:pt idx="1059">
                  <c:v>1409</c:v>
                </c:pt>
                <c:pt idx="1060">
                  <c:v>1410</c:v>
                </c:pt>
                <c:pt idx="1061">
                  <c:v>1411</c:v>
                </c:pt>
                <c:pt idx="1062">
                  <c:v>1412</c:v>
                </c:pt>
                <c:pt idx="1063">
                  <c:v>1413</c:v>
                </c:pt>
                <c:pt idx="1064">
                  <c:v>1414</c:v>
                </c:pt>
                <c:pt idx="1065">
                  <c:v>1415</c:v>
                </c:pt>
                <c:pt idx="1066">
                  <c:v>1416</c:v>
                </c:pt>
                <c:pt idx="1067">
                  <c:v>1417</c:v>
                </c:pt>
                <c:pt idx="1068">
                  <c:v>1418</c:v>
                </c:pt>
                <c:pt idx="1069">
                  <c:v>1419</c:v>
                </c:pt>
                <c:pt idx="1070">
                  <c:v>1420</c:v>
                </c:pt>
                <c:pt idx="1071">
                  <c:v>1421</c:v>
                </c:pt>
                <c:pt idx="1072">
                  <c:v>1422</c:v>
                </c:pt>
                <c:pt idx="1073">
                  <c:v>1423</c:v>
                </c:pt>
                <c:pt idx="1074">
                  <c:v>1424</c:v>
                </c:pt>
                <c:pt idx="1075">
                  <c:v>1425</c:v>
                </c:pt>
                <c:pt idx="1076">
                  <c:v>1426</c:v>
                </c:pt>
                <c:pt idx="1077">
                  <c:v>1427</c:v>
                </c:pt>
                <c:pt idx="1078">
                  <c:v>1428</c:v>
                </c:pt>
                <c:pt idx="1079">
                  <c:v>1429</c:v>
                </c:pt>
                <c:pt idx="1080">
                  <c:v>1430</c:v>
                </c:pt>
                <c:pt idx="1081">
                  <c:v>1431</c:v>
                </c:pt>
                <c:pt idx="1082">
                  <c:v>1432</c:v>
                </c:pt>
                <c:pt idx="1083">
                  <c:v>1433</c:v>
                </c:pt>
                <c:pt idx="1084">
                  <c:v>1434</c:v>
                </c:pt>
                <c:pt idx="1085">
                  <c:v>1435</c:v>
                </c:pt>
                <c:pt idx="1086">
                  <c:v>1436</c:v>
                </c:pt>
                <c:pt idx="1087">
                  <c:v>1437</c:v>
                </c:pt>
                <c:pt idx="1088">
                  <c:v>1438</c:v>
                </c:pt>
                <c:pt idx="1089">
                  <c:v>1439</c:v>
                </c:pt>
                <c:pt idx="1090">
                  <c:v>1440</c:v>
                </c:pt>
                <c:pt idx="1091">
                  <c:v>1441</c:v>
                </c:pt>
                <c:pt idx="1092">
                  <c:v>1442</c:v>
                </c:pt>
                <c:pt idx="1093">
                  <c:v>1443</c:v>
                </c:pt>
                <c:pt idx="1094">
                  <c:v>1444</c:v>
                </c:pt>
                <c:pt idx="1095">
                  <c:v>1445</c:v>
                </c:pt>
                <c:pt idx="1096">
                  <c:v>1446</c:v>
                </c:pt>
                <c:pt idx="1097">
                  <c:v>1447</c:v>
                </c:pt>
                <c:pt idx="1098">
                  <c:v>1448</c:v>
                </c:pt>
                <c:pt idx="1099">
                  <c:v>1449</c:v>
                </c:pt>
                <c:pt idx="1100">
                  <c:v>1450</c:v>
                </c:pt>
                <c:pt idx="1101">
                  <c:v>1451</c:v>
                </c:pt>
                <c:pt idx="1102">
                  <c:v>1452</c:v>
                </c:pt>
                <c:pt idx="1103">
                  <c:v>1453</c:v>
                </c:pt>
                <c:pt idx="1104">
                  <c:v>1454</c:v>
                </c:pt>
                <c:pt idx="1105">
                  <c:v>1455</c:v>
                </c:pt>
                <c:pt idx="1106">
                  <c:v>1456</c:v>
                </c:pt>
                <c:pt idx="1107">
                  <c:v>1457</c:v>
                </c:pt>
                <c:pt idx="1108">
                  <c:v>1458</c:v>
                </c:pt>
                <c:pt idx="1109">
                  <c:v>1459</c:v>
                </c:pt>
                <c:pt idx="1110">
                  <c:v>1460</c:v>
                </c:pt>
                <c:pt idx="1111">
                  <c:v>1461</c:v>
                </c:pt>
                <c:pt idx="1112">
                  <c:v>1462</c:v>
                </c:pt>
                <c:pt idx="1113">
                  <c:v>1463</c:v>
                </c:pt>
                <c:pt idx="1114">
                  <c:v>1464</c:v>
                </c:pt>
                <c:pt idx="1115">
                  <c:v>1465</c:v>
                </c:pt>
                <c:pt idx="1116">
                  <c:v>1466</c:v>
                </c:pt>
                <c:pt idx="1117">
                  <c:v>1467</c:v>
                </c:pt>
                <c:pt idx="1118">
                  <c:v>1468</c:v>
                </c:pt>
                <c:pt idx="1119">
                  <c:v>1469</c:v>
                </c:pt>
                <c:pt idx="1120">
                  <c:v>1470</c:v>
                </c:pt>
                <c:pt idx="1121">
                  <c:v>1471</c:v>
                </c:pt>
                <c:pt idx="1122">
                  <c:v>1472</c:v>
                </c:pt>
                <c:pt idx="1123">
                  <c:v>1473</c:v>
                </c:pt>
                <c:pt idx="1124">
                  <c:v>1474</c:v>
                </c:pt>
                <c:pt idx="1125">
                  <c:v>1475</c:v>
                </c:pt>
                <c:pt idx="1126">
                  <c:v>1476</c:v>
                </c:pt>
                <c:pt idx="1127">
                  <c:v>1477</c:v>
                </c:pt>
                <c:pt idx="1128">
                  <c:v>1478</c:v>
                </c:pt>
                <c:pt idx="1129">
                  <c:v>1479</c:v>
                </c:pt>
                <c:pt idx="1130">
                  <c:v>1480</c:v>
                </c:pt>
                <c:pt idx="1131">
                  <c:v>1481</c:v>
                </c:pt>
                <c:pt idx="1132">
                  <c:v>1482</c:v>
                </c:pt>
                <c:pt idx="1133">
                  <c:v>1483</c:v>
                </c:pt>
                <c:pt idx="1134">
                  <c:v>1484</c:v>
                </c:pt>
                <c:pt idx="1135">
                  <c:v>1485</c:v>
                </c:pt>
                <c:pt idx="1136">
                  <c:v>1486</c:v>
                </c:pt>
                <c:pt idx="1137">
                  <c:v>1487</c:v>
                </c:pt>
                <c:pt idx="1138">
                  <c:v>1488</c:v>
                </c:pt>
                <c:pt idx="1139">
                  <c:v>1489</c:v>
                </c:pt>
                <c:pt idx="1140">
                  <c:v>1490</c:v>
                </c:pt>
                <c:pt idx="1141">
                  <c:v>1491</c:v>
                </c:pt>
                <c:pt idx="1142">
                  <c:v>1492</c:v>
                </c:pt>
                <c:pt idx="1143">
                  <c:v>1493</c:v>
                </c:pt>
                <c:pt idx="1144">
                  <c:v>1494</c:v>
                </c:pt>
                <c:pt idx="1145">
                  <c:v>1495</c:v>
                </c:pt>
                <c:pt idx="1146">
                  <c:v>1496</c:v>
                </c:pt>
                <c:pt idx="1147">
                  <c:v>1497</c:v>
                </c:pt>
                <c:pt idx="1148">
                  <c:v>1498</c:v>
                </c:pt>
                <c:pt idx="1149">
                  <c:v>1499</c:v>
                </c:pt>
                <c:pt idx="1150">
                  <c:v>1500</c:v>
                </c:pt>
                <c:pt idx="1151">
                  <c:v>1501</c:v>
                </c:pt>
                <c:pt idx="1152">
                  <c:v>1502</c:v>
                </c:pt>
                <c:pt idx="1153">
                  <c:v>1503</c:v>
                </c:pt>
                <c:pt idx="1154">
                  <c:v>1504</c:v>
                </c:pt>
                <c:pt idx="1155">
                  <c:v>1505</c:v>
                </c:pt>
                <c:pt idx="1156">
                  <c:v>1506</c:v>
                </c:pt>
                <c:pt idx="1157">
                  <c:v>1507</c:v>
                </c:pt>
                <c:pt idx="1158">
                  <c:v>1508</c:v>
                </c:pt>
                <c:pt idx="1159">
                  <c:v>1509</c:v>
                </c:pt>
                <c:pt idx="1160">
                  <c:v>1510</c:v>
                </c:pt>
                <c:pt idx="1161">
                  <c:v>1511</c:v>
                </c:pt>
                <c:pt idx="1162">
                  <c:v>1512</c:v>
                </c:pt>
                <c:pt idx="1163">
                  <c:v>1513</c:v>
                </c:pt>
                <c:pt idx="1164">
                  <c:v>1514</c:v>
                </c:pt>
                <c:pt idx="1165">
                  <c:v>1515</c:v>
                </c:pt>
                <c:pt idx="1166">
                  <c:v>1516</c:v>
                </c:pt>
                <c:pt idx="1167">
                  <c:v>1517</c:v>
                </c:pt>
                <c:pt idx="1168">
                  <c:v>1518</c:v>
                </c:pt>
                <c:pt idx="1169">
                  <c:v>1519</c:v>
                </c:pt>
                <c:pt idx="1170">
                  <c:v>1520</c:v>
                </c:pt>
                <c:pt idx="1171">
                  <c:v>1521</c:v>
                </c:pt>
                <c:pt idx="1172">
                  <c:v>1522</c:v>
                </c:pt>
                <c:pt idx="1173">
                  <c:v>1523</c:v>
                </c:pt>
                <c:pt idx="1174">
                  <c:v>1524</c:v>
                </c:pt>
                <c:pt idx="1175">
                  <c:v>1525</c:v>
                </c:pt>
                <c:pt idx="1176">
                  <c:v>1526</c:v>
                </c:pt>
                <c:pt idx="1177">
                  <c:v>1527</c:v>
                </c:pt>
                <c:pt idx="1178">
                  <c:v>1528</c:v>
                </c:pt>
                <c:pt idx="1179">
                  <c:v>1529</c:v>
                </c:pt>
                <c:pt idx="1180">
                  <c:v>1530</c:v>
                </c:pt>
                <c:pt idx="1181">
                  <c:v>1531</c:v>
                </c:pt>
                <c:pt idx="1182">
                  <c:v>1532</c:v>
                </c:pt>
                <c:pt idx="1183">
                  <c:v>1533</c:v>
                </c:pt>
                <c:pt idx="1184">
                  <c:v>1534</c:v>
                </c:pt>
                <c:pt idx="1185">
                  <c:v>1535</c:v>
                </c:pt>
                <c:pt idx="1186">
                  <c:v>1536</c:v>
                </c:pt>
                <c:pt idx="1187">
                  <c:v>1537</c:v>
                </c:pt>
                <c:pt idx="1188">
                  <c:v>1538</c:v>
                </c:pt>
                <c:pt idx="1189">
                  <c:v>1539</c:v>
                </c:pt>
                <c:pt idx="1190">
                  <c:v>1540</c:v>
                </c:pt>
                <c:pt idx="1191">
                  <c:v>1541</c:v>
                </c:pt>
                <c:pt idx="1192">
                  <c:v>1542</c:v>
                </c:pt>
                <c:pt idx="1193">
                  <c:v>1543</c:v>
                </c:pt>
                <c:pt idx="1194">
                  <c:v>1544</c:v>
                </c:pt>
                <c:pt idx="1195">
                  <c:v>1545</c:v>
                </c:pt>
                <c:pt idx="1196">
                  <c:v>1546</c:v>
                </c:pt>
                <c:pt idx="1197">
                  <c:v>1547</c:v>
                </c:pt>
                <c:pt idx="1198">
                  <c:v>1548</c:v>
                </c:pt>
                <c:pt idx="1199">
                  <c:v>1549</c:v>
                </c:pt>
                <c:pt idx="1200">
                  <c:v>1550</c:v>
                </c:pt>
                <c:pt idx="1201">
                  <c:v>1551</c:v>
                </c:pt>
                <c:pt idx="1202">
                  <c:v>1552</c:v>
                </c:pt>
                <c:pt idx="1203">
                  <c:v>1553</c:v>
                </c:pt>
                <c:pt idx="1204">
                  <c:v>1554</c:v>
                </c:pt>
                <c:pt idx="1205">
                  <c:v>1555</c:v>
                </c:pt>
                <c:pt idx="1206">
                  <c:v>1556</c:v>
                </c:pt>
                <c:pt idx="1207">
                  <c:v>1557</c:v>
                </c:pt>
                <c:pt idx="1208">
                  <c:v>1558</c:v>
                </c:pt>
                <c:pt idx="1209">
                  <c:v>1559</c:v>
                </c:pt>
                <c:pt idx="1210">
                  <c:v>1560</c:v>
                </c:pt>
                <c:pt idx="1211">
                  <c:v>1561</c:v>
                </c:pt>
                <c:pt idx="1212">
                  <c:v>1562</c:v>
                </c:pt>
                <c:pt idx="1213">
                  <c:v>1563</c:v>
                </c:pt>
                <c:pt idx="1214">
                  <c:v>1564</c:v>
                </c:pt>
                <c:pt idx="1215">
                  <c:v>1565</c:v>
                </c:pt>
                <c:pt idx="1216">
                  <c:v>1566</c:v>
                </c:pt>
                <c:pt idx="1217">
                  <c:v>1567</c:v>
                </c:pt>
                <c:pt idx="1218">
                  <c:v>1568</c:v>
                </c:pt>
                <c:pt idx="1219">
                  <c:v>1569</c:v>
                </c:pt>
                <c:pt idx="1220">
                  <c:v>1570</c:v>
                </c:pt>
                <c:pt idx="1221">
                  <c:v>1571</c:v>
                </c:pt>
                <c:pt idx="1222">
                  <c:v>1572</c:v>
                </c:pt>
                <c:pt idx="1223">
                  <c:v>1573</c:v>
                </c:pt>
                <c:pt idx="1224">
                  <c:v>1574</c:v>
                </c:pt>
                <c:pt idx="1225">
                  <c:v>1575</c:v>
                </c:pt>
                <c:pt idx="1226">
                  <c:v>1576</c:v>
                </c:pt>
                <c:pt idx="1227">
                  <c:v>1577</c:v>
                </c:pt>
                <c:pt idx="1228">
                  <c:v>1578</c:v>
                </c:pt>
                <c:pt idx="1229">
                  <c:v>1579</c:v>
                </c:pt>
                <c:pt idx="1230">
                  <c:v>1580</c:v>
                </c:pt>
                <c:pt idx="1231">
                  <c:v>1581</c:v>
                </c:pt>
                <c:pt idx="1232">
                  <c:v>1582</c:v>
                </c:pt>
                <c:pt idx="1233">
                  <c:v>1583</c:v>
                </c:pt>
                <c:pt idx="1234">
                  <c:v>1584</c:v>
                </c:pt>
                <c:pt idx="1235">
                  <c:v>1585</c:v>
                </c:pt>
                <c:pt idx="1236">
                  <c:v>1586</c:v>
                </c:pt>
                <c:pt idx="1237">
                  <c:v>1587</c:v>
                </c:pt>
                <c:pt idx="1238">
                  <c:v>1588</c:v>
                </c:pt>
                <c:pt idx="1239">
                  <c:v>1589</c:v>
                </c:pt>
                <c:pt idx="1240">
                  <c:v>1590</c:v>
                </c:pt>
                <c:pt idx="1241">
                  <c:v>1591</c:v>
                </c:pt>
                <c:pt idx="1242">
                  <c:v>1592</c:v>
                </c:pt>
                <c:pt idx="1243">
                  <c:v>1593</c:v>
                </c:pt>
                <c:pt idx="1244">
                  <c:v>1594</c:v>
                </c:pt>
                <c:pt idx="1245">
                  <c:v>1595</c:v>
                </c:pt>
                <c:pt idx="1246">
                  <c:v>1596</c:v>
                </c:pt>
                <c:pt idx="1247">
                  <c:v>1597</c:v>
                </c:pt>
                <c:pt idx="1248">
                  <c:v>1598</c:v>
                </c:pt>
                <c:pt idx="1249">
                  <c:v>1599</c:v>
                </c:pt>
                <c:pt idx="1250">
                  <c:v>1600</c:v>
                </c:pt>
                <c:pt idx="1251">
                  <c:v>1601</c:v>
                </c:pt>
                <c:pt idx="1252">
                  <c:v>1602</c:v>
                </c:pt>
                <c:pt idx="1253">
                  <c:v>1603</c:v>
                </c:pt>
                <c:pt idx="1254">
                  <c:v>1604</c:v>
                </c:pt>
                <c:pt idx="1255">
                  <c:v>1605</c:v>
                </c:pt>
                <c:pt idx="1256">
                  <c:v>1606</c:v>
                </c:pt>
                <c:pt idx="1257">
                  <c:v>1607</c:v>
                </c:pt>
                <c:pt idx="1258">
                  <c:v>1608</c:v>
                </c:pt>
                <c:pt idx="1259">
                  <c:v>1609</c:v>
                </c:pt>
                <c:pt idx="1260">
                  <c:v>1610</c:v>
                </c:pt>
                <c:pt idx="1261">
                  <c:v>1611</c:v>
                </c:pt>
                <c:pt idx="1262">
                  <c:v>1612</c:v>
                </c:pt>
                <c:pt idx="1263">
                  <c:v>1613</c:v>
                </c:pt>
                <c:pt idx="1264">
                  <c:v>1614</c:v>
                </c:pt>
                <c:pt idx="1265">
                  <c:v>1615</c:v>
                </c:pt>
                <c:pt idx="1266">
                  <c:v>1616</c:v>
                </c:pt>
                <c:pt idx="1267">
                  <c:v>1617</c:v>
                </c:pt>
                <c:pt idx="1268">
                  <c:v>1618</c:v>
                </c:pt>
                <c:pt idx="1269">
                  <c:v>1619</c:v>
                </c:pt>
                <c:pt idx="1270">
                  <c:v>1620</c:v>
                </c:pt>
                <c:pt idx="1271">
                  <c:v>1621</c:v>
                </c:pt>
                <c:pt idx="1272">
                  <c:v>1622</c:v>
                </c:pt>
                <c:pt idx="1273">
                  <c:v>1623</c:v>
                </c:pt>
                <c:pt idx="1274">
                  <c:v>1624</c:v>
                </c:pt>
                <c:pt idx="1275">
                  <c:v>1625</c:v>
                </c:pt>
                <c:pt idx="1276">
                  <c:v>1626</c:v>
                </c:pt>
                <c:pt idx="1277">
                  <c:v>1627</c:v>
                </c:pt>
                <c:pt idx="1278">
                  <c:v>1628</c:v>
                </c:pt>
                <c:pt idx="1279">
                  <c:v>1629</c:v>
                </c:pt>
                <c:pt idx="1280">
                  <c:v>1630</c:v>
                </c:pt>
                <c:pt idx="1281">
                  <c:v>1631</c:v>
                </c:pt>
                <c:pt idx="1282">
                  <c:v>1632</c:v>
                </c:pt>
                <c:pt idx="1283">
                  <c:v>1633</c:v>
                </c:pt>
                <c:pt idx="1284">
                  <c:v>1634</c:v>
                </c:pt>
                <c:pt idx="1285">
                  <c:v>1635</c:v>
                </c:pt>
                <c:pt idx="1286">
                  <c:v>1636</c:v>
                </c:pt>
                <c:pt idx="1287">
                  <c:v>1637</c:v>
                </c:pt>
                <c:pt idx="1288">
                  <c:v>1638</c:v>
                </c:pt>
                <c:pt idx="1289">
                  <c:v>1639</c:v>
                </c:pt>
                <c:pt idx="1290">
                  <c:v>1640</c:v>
                </c:pt>
                <c:pt idx="1291">
                  <c:v>1641</c:v>
                </c:pt>
                <c:pt idx="1292">
                  <c:v>1642</c:v>
                </c:pt>
                <c:pt idx="1293">
                  <c:v>1643</c:v>
                </c:pt>
                <c:pt idx="1294">
                  <c:v>1644</c:v>
                </c:pt>
                <c:pt idx="1295">
                  <c:v>1645</c:v>
                </c:pt>
                <c:pt idx="1296">
                  <c:v>1646</c:v>
                </c:pt>
                <c:pt idx="1297">
                  <c:v>1647</c:v>
                </c:pt>
                <c:pt idx="1298">
                  <c:v>1648</c:v>
                </c:pt>
                <c:pt idx="1299">
                  <c:v>1649</c:v>
                </c:pt>
                <c:pt idx="1300">
                  <c:v>1650</c:v>
                </c:pt>
                <c:pt idx="1301">
                  <c:v>1651</c:v>
                </c:pt>
                <c:pt idx="1302">
                  <c:v>1652</c:v>
                </c:pt>
                <c:pt idx="1303">
                  <c:v>1653</c:v>
                </c:pt>
                <c:pt idx="1304">
                  <c:v>1654</c:v>
                </c:pt>
                <c:pt idx="1305">
                  <c:v>1655</c:v>
                </c:pt>
                <c:pt idx="1306">
                  <c:v>1656</c:v>
                </c:pt>
                <c:pt idx="1307">
                  <c:v>1657</c:v>
                </c:pt>
                <c:pt idx="1308">
                  <c:v>1658</c:v>
                </c:pt>
                <c:pt idx="1309">
                  <c:v>1659</c:v>
                </c:pt>
                <c:pt idx="1310">
                  <c:v>1660</c:v>
                </c:pt>
                <c:pt idx="1311">
                  <c:v>1661</c:v>
                </c:pt>
                <c:pt idx="1312">
                  <c:v>1662</c:v>
                </c:pt>
                <c:pt idx="1313">
                  <c:v>1663</c:v>
                </c:pt>
                <c:pt idx="1314">
                  <c:v>1664</c:v>
                </c:pt>
                <c:pt idx="1315">
                  <c:v>1665</c:v>
                </c:pt>
                <c:pt idx="1316">
                  <c:v>1666</c:v>
                </c:pt>
                <c:pt idx="1317">
                  <c:v>1667</c:v>
                </c:pt>
                <c:pt idx="1318">
                  <c:v>1668</c:v>
                </c:pt>
                <c:pt idx="1319">
                  <c:v>1669</c:v>
                </c:pt>
                <c:pt idx="1320">
                  <c:v>1670</c:v>
                </c:pt>
                <c:pt idx="1321">
                  <c:v>1671</c:v>
                </c:pt>
                <c:pt idx="1322">
                  <c:v>1672</c:v>
                </c:pt>
                <c:pt idx="1323">
                  <c:v>1673</c:v>
                </c:pt>
                <c:pt idx="1324">
                  <c:v>1674</c:v>
                </c:pt>
                <c:pt idx="1325">
                  <c:v>1675</c:v>
                </c:pt>
                <c:pt idx="1326">
                  <c:v>1676</c:v>
                </c:pt>
                <c:pt idx="1327">
                  <c:v>1677</c:v>
                </c:pt>
                <c:pt idx="1328">
                  <c:v>1678</c:v>
                </c:pt>
                <c:pt idx="1329">
                  <c:v>1679</c:v>
                </c:pt>
                <c:pt idx="1330">
                  <c:v>1680</c:v>
                </c:pt>
                <c:pt idx="1331">
                  <c:v>1681</c:v>
                </c:pt>
                <c:pt idx="1332">
                  <c:v>1682</c:v>
                </c:pt>
                <c:pt idx="1333">
                  <c:v>1683</c:v>
                </c:pt>
                <c:pt idx="1334">
                  <c:v>1684</c:v>
                </c:pt>
                <c:pt idx="1335">
                  <c:v>1685</c:v>
                </c:pt>
                <c:pt idx="1336">
                  <c:v>1686</c:v>
                </c:pt>
                <c:pt idx="1337">
                  <c:v>1687</c:v>
                </c:pt>
                <c:pt idx="1338">
                  <c:v>1688</c:v>
                </c:pt>
                <c:pt idx="1339">
                  <c:v>1689</c:v>
                </c:pt>
                <c:pt idx="1340">
                  <c:v>1690</c:v>
                </c:pt>
                <c:pt idx="1341">
                  <c:v>1691</c:v>
                </c:pt>
                <c:pt idx="1342">
                  <c:v>1692</c:v>
                </c:pt>
                <c:pt idx="1343">
                  <c:v>1693</c:v>
                </c:pt>
                <c:pt idx="1344">
                  <c:v>1694</c:v>
                </c:pt>
                <c:pt idx="1345">
                  <c:v>1695</c:v>
                </c:pt>
                <c:pt idx="1346">
                  <c:v>1696</c:v>
                </c:pt>
                <c:pt idx="1347">
                  <c:v>1697</c:v>
                </c:pt>
                <c:pt idx="1348">
                  <c:v>1698</c:v>
                </c:pt>
                <c:pt idx="1349">
                  <c:v>1699</c:v>
                </c:pt>
                <c:pt idx="1350">
                  <c:v>1700</c:v>
                </c:pt>
                <c:pt idx="1351">
                  <c:v>1701</c:v>
                </c:pt>
                <c:pt idx="1352">
                  <c:v>1702</c:v>
                </c:pt>
                <c:pt idx="1353">
                  <c:v>1703</c:v>
                </c:pt>
                <c:pt idx="1354">
                  <c:v>1704</c:v>
                </c:pt>
                <c:pt idx="1355">
                  <c:v>1705</c:v>
                </c:pt>
                <c:pt idx="1356">
                  <c:v>1706</c:v>
                </c:pt>
                <c:pt idx="1357">
                  <c:v>1707</c:v>
                </c:pt>
                <c:pt idx="1358">
                  <c:v>1708</c:v>
                </c:pt>
                <c:pt idx="1359">
                  <c:v>1709</c:v>
                </c:pt>
                <c:pt idx="1360">
                  <c:v>1710</c:v>
                </c:pt>
                <c:pt idx="1361">
                  <c:v>1711</c:v>
                </c:pt>
                <c:pt idx="1362">
                  <c:v>1712</c:v>
                </c:pt>
                <c:pt idx="1363">
                  <c:v>1713</c:v>
                </c:pt>
                <c:pt idx="1364">
                  <c:v>1714</c:v>
                </c:pt>
                <c:pt idx="1365">
                  <c:v>1715</c:v>
                </c:pt>
                <c:pt idx="1366">
                  <c:v>1716</c:v>
                </c:pt>
                <c:pt idx="1367">
                  <c:v>1717</c:v>
                </c:pt>
                <c:pt idx="1368">
                  <c:v>1718</c:v>
                </c:pt>
                <c:pt idx="1369">
                  <c:v>1719</c:v>
                </c:pt>
                <c:pt idx="1370">
                  <c:v>1720</c:v>
                </c:pt>
                <c:pt idx="1371">
                  <c:v>1721</c:v>
                </c:pt>
                <c:pt idx="1372">
                  <c:v>1722</c:v>
                </c:pt>
                <c:pt idx="1373">
                  <c:v>1723</c:v>
                </c:pt>
                <c:pt idx="1374">
                  <c:v>1724</c:v>
                </c:pt>
                <c:pt idx="1375">
                  <c:v>1725</c:v>
                </c:pt>
                <c:pt idx="1376">
                  <c:v>1726</c:v>
                </c:pt>
                <c:pt idx="1377">
                  <c:v>1727</c:v>
                </c:pt>
                <c:pt idx="1378">
                  <c:v>1728</c:v>
                </c:pt>
                <c:pt idx="1379">
                  <c:v>1729</c:v>
                </c:pt>
                <c:pt idx="1380">
                  <c:v>1730</c:v>
                </c:pt>
                <c:pt idx="1381">
                  <c:v>1731</c:v>
                </c:pt>
                <c:pt idx="1382">
                  <c:v>1732</c:v>
                </c:pt>
                <c:pt idx="1383">
                  <c:v>1733</c:v>
                </c:pt>
                <c:pt idx="1384">
                  <c:v>1734</c:v>
                </c:pt>
                <c:pt idx="1385">
                  <c:v>1735</c:v>
                </c:pt>
                <c:pt idx="1386">
                  <c:v>1736</c:v>
                </c:pt>
                <c:pt idx="1387">
                  <c:v>1737</c:v>
                </c:pt>
                <c:pt idx="1388">
                  <c:v>1738</c:v>
                </c:pt>
                <c:pt idx="1389">
                  <c:v>1739</c:v>
                </c:pt>
                <c:pt idx="1390">
                  <c:v>1740</c:v>
                </c:pt>
                <c:pt idx="1391">
                  <c:v>1741</c:v>
                </c:pt>
                <c:pt idx="1392">
                  <c:v>1742</c:v>
                </c:pt>
                <c:pt idx="1393">
                  <c:v>1743</c:v>
                </c:pt>
                <c:pt idx="1394">
                  <c:v>1744</c:v>
                </c:pt>
                <c:pt idx="1395">
                  <c:v>1745</c:v>
                </c:pt>
                <c:pt idx="1396">
                  <c:v>1746</c:v>
                </c:pt>
                <c:pt idx="1397">
                  <c:v>1747</c:v>
                </c:pt>
                <c:pt idx="1398">
                  <c:v>1748</c:v>
                </c:pt>
                <c:pt idx="1399">
                  <c:v>1749</c:v>
                </c:pt>
                <c:pt idx="1400">
                  <c:v>1750</c:v>
                </c:pt>
                <c:pt idx="1401">
                  <c:v>1751</c:v>
                </c:pt>
                <c:pt idx="1402">
                  <c:v>1752</c:v>
                </c:pt>
                <c:pt idx="1403">
                  <c:v>1753</c:v>
                </c:pt>
                <c:pt idx="1404">
                  <c:v>1754</c:v>
                </c:pt>
                <c:pt idx="1405">
                  <c:v>1755</c:v>
                </c:pt>
                <c:pt idx="1406">
                  <c:v>1756</c:v>
                </c:pt>
                <c:pt idx="1407">
                  <c:v>1757</c:v>
                </c:pt>
                <c:pt idx="1408">
                  <c:v>1758</c:v>
                </c:pt>
                <c:pt idx="1409">
                  <c:v>1759</c:v>
                </c:pt>
                <c:pt idx="1410">
                  <c:v>1760</c:v>
                </c:pt>
                <c:pt idx="1411">
                  <c:v>1761</c:v>
                </c:pt>
                <c:pt idx="1412">
                  <c:v>1762</c:v>
                </c:pt>
                <c:pt idx="1413">
                  <c:v>1763</c:v>
                </c:pt>
                <c:pt idx="1414">
                  <c:v>1764</c:v>
                </c:pt>
                <c:pt idx="1415">
                  <c:v>1765</c:v>
                </c:pt>
                <c:pt idx="1416">
                  <c:v>1766</c:v>
                </c:pt>
                <c:pt idx="1417">
                  <c:v>1767</c:v>
                </c:pt>
                <c:pt idx="1418">
                  <c:v>1768</c:v>
                </c:pt>
                <c:pt idx="1419">
                  <c:v>1769</c:v>
                </c:pt>
                <c:pt idx="1420">
                  <c:v>1770</c:v>
                </c:pt>
                <c:pt idx="1421">
                  <c:v>1771</c:v>
                </c:pt>
                <c:pt idx="1422">
                  <c:v>1772</c:v>
                </c:pt>
                <c:pt idx="1423">
                  <c:v>1773</c:v>
                </c:pt>
                <c:pt idx="1424">
                  <c:v>1774</c:v>
                </c:pt>
                <c:pt idx="1425">
                  <c:v>1775</c:v>
                </c:pt>
                <c:pt idx="1426">
                  <c:v>1776</c:v>
                </c:pt>
                <c:pt idx="1427">
                  <c:v>1777</c:v>
                </c:pt>
                <c:pt idx="1428">
                  <c:v>1778</c:v>
                </c:pt>
                <c:pt idx="1429">
                  <c:v>1779</c:v>
                </c:pt>
                <c:pt idx="1430">
                  <c:v>1780</c:v>
                </c:pt>
                <c:pt idx="1431">
                  <c:v>1781</c:v>
                </c:pt>
                <c:pt idx="1432">
                  <c:v>1782</c:v>
                </c:pt>
                <c:pt idx="1433">
                  <c:v>1783</c:v>
                </c:pt>
                <c:pt idx="1434">
                  <c:v>1784</c:v>
                </c:pt>
                <c:pt idx="1435">
                  <c:v>1785</c:v>
                </c:pt>
                <c:pt idx="1436">
                  <c:v>1786</c:v>
                </c:pt>
                <c:pt idx="1437">
                  <c:v>1787</c:v>
                </c:pt>
                <c:pt idx="1438">
                  <c:v>1788</c:v>
                </c:pt>
                <c:pt idx="1439">
                  <c:v>1789</c:v>
                </c:pt>
                <c:pt idx="1440">
                  <c:v>1790</c:v>
                </c:pt>
                <c:pt idx="1441">
                  <c:v>1791</c:v>
                </c:pt>
                <c:pt idx="1442">
                  <c:v>1792</c:v>
                </c:pt>
                <c:pt idx="1443">
                  <c:v>1793</c:v>
                </c:pt>
                <c:pt idx="1444">
                  <c:v>1794</c:v>
                </c:pt>
                <c:pt idx="1445">
                  <c:v>1795</c:v>
                </c:pt>
                <c:pt idx="1446">
                  <c:v>1796</c:v>
                </c:pt>
                <c:pt idx="1447">
                  <c:v>1797</c:v>
                </c:pt>
                <c:pt idx="1448">
                  <c:v>1798</c:v>
                </c:pt>
                <c:pt idx="1449">
                  <c:v>1799</c:v>
                </c:pt>
                <c:pt idx="1450">
                  <c:v>1800</c:v>
                </c:pt>
                <c:pt idx="1451">
                  <c:v>1801</c:v>
                </c:pt>
                <c:pt idx="1452">
                  <c:v>1802</c:v>
                </c:pt>
                <c:pt idx="1453">
                  <c:v>1803</c:v>
                </c:pt>
                <c:pt idx="1454">
                  <c:v>1804</c:v>
                </c:pt>
                <c:pt idx="1455">
                  <c:v>1805</c:v>
                </c:pt>
                <c:pt idx="1456">
                  <c:v>1806</c:v>
                </c:pt>
                <c:pt idx="1457">
                  <c:v>1807</c:v>
                </c:pt>
                <c:pt idx="1458">
                  <c:v>1808</c:v>
                </c:pt>
                <c:pt idx="1459">
                  <c:v>1809</c:v>
                </c:pt>
                <c:pt idx="1460">
                  <c:v>1810</c:v>
                </c:pt>
                <c:pt idx="1461">
                  <c:v>1811</c:v>
                </c:pt>
                <c:pt idx="1462">
                  <c:v>1812</c:v>
                </c:pt>
                <c:pt idx="1463">
                  <c:v>1813</c:v>
                </c:pt>
                <c:pt idx="1464">
                  <c:v>1814</c:v>
                </c:pt>
                <c:pt idx="1465">
                  <c:v>1815</c:v>
                </c:pt>
                <c:pt idx="1466">
                  <c:v>1816</c:v>
                </c:pt>
                <c:pt idx="1467">
                  <c:v>1817</c:v>
                </c:pt>
                <c:pt idx="1468">
                  <c:v>1818</c:v>
                </c:pt>
                <c:pt idx="1469">
                  <c:v>1819</c:v>
                </c:pt>
                <c:pt idx="1470">
                  <c:v>1820</c:v>
                </c:pt>
                <c:pt idx="1471">
                  <c:v>1821</c:v>
                </c:pt>
                <c:pt idx="1472">
                  <c:v>1822</c:v>
                </c:pt>
                <c:pt idx="1473">
                  <c:v>1823</c:v>
                </c:pt>
                <c:pt idx="1474">
                  <c:v>1824</c:v>
                </c:pt>
                <c:pt idx="1475">
                  <c:v>1825</c:v>
                </c:pt>
                <c:pt idx="1476">
                  <c:v>1826</c:v>
                </c:pt>
                <c:pt idx="1477">
                  <c:v>1827</c:v>
                </c:pt>
                <c:pt idx="1478">
                  <c:v>1828</c:v>
                </c:pt>
                <c:pt idx="1479">
                  <c:v>1829</c:v>
                </c:pt>
                <c:pt idx="1480">
                  <c:v>1830</c:v>
                </c:pt>
                <c:pt idx="1481">
                  <c:v>1831</c:v>
                </c:pt>
                <c:pt idx="1482">
                  <c:v>1832</c:v>
                </c:pt>
                <c:pt idx="1483">
                  <c:v>1833</c:v>
                </c:pt>
                <c:pt idx="1484">
                  <c:v>1834</c:v>
                </c:pt>
                <c:pt idx="1485">
                  <c:v>1835</c:v>
                </c:pt>
                <c:pt idx="1486">
                  <c:v>1836</c:v>
                </c:pt>
                <c:pt idx="1487">
                  <c:v>1837</c:v>
                </c:pt>
                <c:pt idx="1488">
                  <c:v>1838</c:v>
                </c:pt>
                <c:pt idx="1489">
                  <c:v>1839</c:v>
                </c:pt>
                <c:pt idx="1490">
                  <c:v>1840</c:v>
                </c:pt>
                <c:pt idx="1491">
                  <c:v>1841</c:v>
                </c:pt>
                <c:pt idx="1492">
                  <c:v>1842</c:v>
                </c:pt>
                <c:pt idx="1493">
                  <c:v>1843</c:v>
                </c:pt>
                <c:pt idx="1494">
                  <c:v>1844</c:v>
                </c:pt>
                <c:pt idx="1495">
                  <c:v>1845</c:v>
                </c:pt>
                <c:pt idx="1496">
                  <c:v>1846</c:v>
                </c:pt>
                <c:pt idx="1497">
                  <c:v>1847</c:v>
                </c:pt>
                <c:pt idx="1498">
                  <c:v>1848</c:v>
                </c:pt>
                <c:pt idx="1499">
                  <c:v>1849</c:v>
                </c:pt>
                <c:pt idx="1500">
                  <c:v>1850</c:v>
                </c:pt>
                <c:pt idx="1501">
                  <c:v>1851</c:v>
                </c:pt>
                <c:pt idx="1502">
                  <c:v>1852</c:v>
                </c:pt>
                <c:pt idx="1503">
                  <c:v>1853</c:v>
                </c:pt>
                <c:pt idx="1504">
                  <c:v>1854</c:v>
                </c:pt>
                <c:pt idx="1505">
                  <c:v>1855</c:v>
                </c:pt>
                <c:pt idx="1506">
                  <c:v>1856</c:v>
                </c:pt>
                <c:pt idx="1507">
                  <c:v>1857</c:v>
                </c:pt>
                <c:pt idx="1508">
                  <c:v>1858</c:v>
                </c:pt>
                <c:pt idx="1509">
                  <c:v>1859</c:v>
                </c:pt>
                <c:pt idx="1510">
                  <c:v>1860</c:v>
                </c:pt>
                <c:pt idx="1511">
                  <c:v>1861</c:v>
                </c:pt>
                <c:pt idx="1512">
                  <c:v>1862</c:v>
                </c:pt>
                <c:pt idx="1513">
                  <c:v>1863</c:v>
                </c:pt>
                <c:pt idx="1514">
                  <c:v>1864</c:v>
                </c:pt>
                <c:pt idx="1515">
                  <c:v>1865</c:v>
                </c:pt>
                <c:pt idx="1516">
                  <c:v>1866</c:v>
                </c:pt>
                <c:pt idx="1517">
                  <c:v>1867</c:v>
                </c:pt>
                <c:pt idx="1518">
                  <c:v>1868</c:v>
                </c:pt>
                <c:pt idx="1519">
                  <c:v>1869</c:v>
                </c:pt>
                <c:pt idx="1520">
                  <c:v>1870</c:v>
                </c:pt>
                <c:pt idx="1521">
                  <c:v>1871</c:v>
                </c:pt>
                <c:pt idx="1522">
                  <c:v>1872</c:v>
                </c:pt>
                <c:pt idx="1523">
                  <c:v>1873</c:v>
                </c:pt>
                <c:pt idx="1524">
                  <c:v>1874</c:v>
                </c:pt>
                <c:pt idx="1525">
                  <c:v>1875</c:v>
                </c:pt>
                <c:pt idx="1526">
                  <c:v>1876</c:v>
                </c:pt>
                <c:pt idx="1527">
                  <c:v>1877</c:v>
                </c:pt>
                <c:pt idx="1528">
                  <c:v>1878</c:v>
                </c:pt>
                <c:pt idx="1529">
                  <c:v>1879</c:v>
                </c:pt>
                <c:pt idx="1530">
                  <c:v>1880</c:v>
                </c:pt>
                <c:pt idx="1531">
                  <c:v>1881</c:v>
                </c:pt>
                <c:pt idx="1532">
                  <c:v>1882</c:v>
                </c:pt>
                <c:pt idx="1533">
                  <c:v>1883</c:v>
                </c:pt>
                <c:pt idx="1534">
                  <c:v>1884</c:v>
                </c:pt>
                <c:pt idx="1535">
                  <c:v>1885</c:v>
                </c:pt>
                <c:pt idx="1536">
                  <c:v>1886</c:v>
                </c:pt>
                <c:pt idx="1537">
                  <c:v>1887</c:v>
                </c:pt>
                <c:pt idx="1538">
                  <c:v>1888</c:v>
                </c:pt>
                <c:pt idx="1539">
                  <c:v>1889</c:v>
                </c:pt>
                <c:pt idx="1540">
                  <c:v>1890</c:v>
                </c:pt>
                <c:pt idx="1541">
                  <c:v>1891</c:v>
                </c:pt>
                <c:pt idx="1542">
                  <c:v>1892</c:v>
                </c:pt>
                <c:pt idx="1543">
                  <c:v>1893</c:v>
                </c:pt>
                <c:pt idx="1544">
                  <c:v>1894</c:v>
                </c:pt>
                <c:pt idx="1545">
                  <c:v>1895</c:v>
                </c:pt>
                <c:pt idx="1546">
                  <c:v>1896</c:v>
                </c:pt>
                <c:pt idx="1547">
                  <c:v>1897</c:v>
                </c:pt>
                <c:pt idx="1548">
                  <c:v>1898</c:v>
                </c:pt>
                <c:pt idx="1549">
                  <c:v>1899</c:v>
                </c:pt>
                <c:pt idx="1550">
                  <c:v>1900</c:v>
                </c:pt>
                <c:pt idx="1551">
                  <c:v>1901</c:v>
                </c:pt>
                <c:pt idx="1552">
                  <c:v>1902</c:v>
                </c:pt>
                <c:pt idx="1553">
                  <c:v>1903</c:v>
                </c:pt>
                <c:pt idx="1554">
                  <c:v>1904</c:v>
                </c:pt>
                <c:pt idx="1555">
                  <c:v>1905</c:v>
                </c:pt>
                <c:pt idx="1556">
                  <c:v>1906</c:v>
                </c:pt>
                <c:pt idx="1557">
                  <c:v>1907</c:v>
                </c:pt>
                <c:pt idx="1558">
                  <c:v>1908</c:v>
                </c:pt>
                <c:pt idx="1559">
                  <c:v>1909</c:v>
                </c:pt>
                <c:pt idx="1560">
                  <c:v>1910</c:v>
                </c:pt>
                <c:pt idx="1561">
                  <c:v>1911</c:v>
                </c:pt>
                <c:pt idx="1562">
                  <c:v>1912</c:v>
                </c:pt>
                <c:pt idx="1563">
                  <c:v>1913</c:v>
                </c:pt>
                <c:pt idx="1564">
                  <c:v>1914</c:v>
                </c:pt>
                <c:pt idx="1565">
                  <c:v>1915</c:v>
                </c:pt>
                <c:pt idx="1566">
                  <c:v>1916</c:v>
                </c:pt>
                <c:pt idx="1567">
                  <c:v>1917</c:v>
                </c:pt>
                <c:pt idx="1568">
                  <c:v>1918</c:v>
                </c:pt>
                <c:pt idx="1569">
                  <c:v>1919</c:v>
                </c:pt>
                <c:pt idx="1570">
                  <c:v>1920</c:v>
                </c:pt>
                <c:pt idx="1571">
                  <c:v>1921</c:v>
                </c:pt>
                <c:pt idx="1572">
                  <c:v>1922</c:v>
                </c:pt>
                <c:pt idx="1573">
                  <c:v>1923</c:v>
                </c:pt>
                <c:pt idx="1574">
                  <c:v>1924</c:v>
                </c:pt>
                <c:pt idx="1575">
                  <c:v>1925</c:v>
                </c:pt>
                <c:pt idx="1576">
                  <c:v>1926</c:v>
                </c:pt>
                <c:pt idx="1577">
                  <c:v>1927</c:v>
                </c:pt>
                <c:pt idx="1578">
                  <c:v>1928</c:v>
                </c:pt>
                <c:pt idx="1579">
                  <c:v>1929</c:v>
                </c:pt>
                <c:pt idx="1580">
                  <c:v>1930</c:v>
                </c:pt>
                <c:pt idx="1581">
                  <c:v>1931</c:v>
                </c:pt>
                <c:pt idx="1582">
                  <c:v>1932</c:v>
                </c:pt>
                <c:pt idx="1583">
                  <c:v>1933</c:v>
                </c:pt>
                <c:pt idx="1584">
                  <c:v>1934</c:v>
                </c:pt>
                <c:pt idx="1585">
                  <c:v>1935</c:v>
                </c:pt>
                <c:pt idx="1586">
                  <c:v>1936</c:v>
                </c:pt>
                <c:pt idx="1587">
                  <c:v>1937</c:v>
                </c:pt>
                <c:pt idx="1588">
                  <c:v>1938</c:v>
                </c:pt>
                <c:pt idx="1589">
                  <c:v>1939</c:v>
                </c:pt>
                <c:pt idx="1590">
                  <c:v>1940</c:v>
                </c:pt>
                <c:pt idx="1591">
                  <c:v>1941</c:v>
                </c:pt>
                <c:pt idx="1592">
                  <c:v>1942</c:v>
                </c:pt>
                <c:pt idx="1593">
                  <c:v>1943</c:v>
                </c:pt>
                <c:pt idx="1594">
                  <c:v>1944</c:v>
                </c:pt>
                <c:pt idx="1595">
                  <c:v>1945</c:v>
                </c:pt>
                <c:pt idx="1596">
                  <c:v>1946</c:v>
                </c:pt>
                <c:pt idx="1597">
                  <c:v>1947</c:v>
                </c:pt>
                <c:pt idx="1598">
                  <c:v>1948</c:v>
                </c:pt>
                <c:pt idx="1599">
                  <c:v>1949</c:v>
                </c:pt>
                <c:pt idx="1600">
                  <c:v>1950</c:v>
                </c:pt>
                <c:pt idx="1601">
                  <c:v>1951</c:v>
                </c:pt>
                <c:pt idx="1602">
                  <c:v>1952</c:v>
                </c:pt>
                <c:pt idx="1603">
                  <c:v>1953</c:v>
                </c:pt>
                <c:pt idx="1604">
                  <c:v>1954</c:v>
                </c:pt>
                <c:pt idx="1605">
                  <c:v>1955</c:v>
                </c:pt>
                <c:pt idx="1606">
                  <c:v>1956</c:v>
                </c:pt>
                <c:pt idx="1607">
                  <c:v>1957</c:v>
                </c:pt>
                <c:pt idx="1608">
                  <c:v>1958</c:v>
                </c:pt>
                <c:pt idx="1609">
                  <c:v>1959</c:v>
                </c:pt>
                <c:pt idx="1610">
                  <c:v>1960</c:v>
                </c:pt>
                <c:pt idx="1611">
                  <c:v>1961</c:v>
                </c:pt>
                <c:pt idx="1612">
                  <c:v>1962</c:v>
                </c:pt>
                <c:pt idx="1613">
                  <c:v>1963</c:v>
                </c:pt>
                <c:pt idx="1614">
                  <c:v>1964</c:v>
                </c:pt>
                <c:pt idx="1615">
                  <c:v>1965</c:v>
                </c:pt>
                <c:pt idx="1616">
                  <c:v>1966</c:v>
                </c:pt>
                <c:pt idx="1617">
                  <c:v>1967</c:v>
                </c:pt>
                <c:pt idx="1618">
                  <c:v>1968</c:v>
                </c:pt>
                <c:pt idx="1619">
                  <c:v>1969</c:v>
                </c:pt>
                <c:pt idx="1620">
                  <c:v>1970</c:v>
                </c:pt>
                <c:pt idx="1621">
                  <c:v>1971</c:v>
                </c:pt>
                <c:pt idx="1622">
                  <c:v>1972</c:v>
                </c:pt>
                <c:pt idx="1623">
                  <c:v>1973</c:v>
                </c:pt>
                <c:pt idx="1624">
                  <c:v>1974</c:v>
                </c:pt>
                <c:pt idx="1625">
                  <c:v>1975</c:v>
                </c:pt>
                <c:pt idx="1626">
                  <c:v>1976</c:v>
                </c:pt>
                <c:pt idx="1627">
                  <c:v>1977</c:v>
                </c:pt>
                <c:pt idx="1628">
                  <c:v>1978</c:v>
                </c:pt>
                <c:pt idx="1629">
                  <c:v>1979</c:v>
                </c:pt>
                <c:pt idx="1630">
                  <c:v>1980</c:v>
                </c:pt>
                <c:pt idx="1631">
                  <c:v>1981</c:v>
                </c:pt>
                <c:pt idx="1632">
                  <c:v>1982</c:v>
                </c:pt>
                <c:pt idx="1633">
                  <c:v>1983</c:v>
                </c:pt>
                <c:pt idx="1634">
                  <c:v>1984</c:v>
                </c:pt>
                <c:pt idx="1635">
                  <c:v>1985</c:v>
                </c:pt>
                <c:pt idx="1636">
                  <c:v>1986</c:v>
                </c:pt>
                <c:pt idx="1637">
                  <c:v>1987</c:v>
                </c:pt>
                <c:pt idx="1638">
                  <c:v>1988</c:v>
                </c:pt>
                <c:pt idx="1639">
                  <c:v>1989</c:v>
                </c:pt>
                <c:pt idx="1640">
                  <c:v>1990</c:v>
                </c:pt>
                <c:pt idx="1641">
                  <c:v>1991</c:v>
                </c:pt>
                <c:pt idx="1642">
                  <c:v>1992</c:v>
                </c:pt>
                <c:pt idx="1643">
                  <c:v>1993</c:v>
                </c:pt>
                <c:pt idx="1644">
                  <c:v>1994</c:v>
                </c:pt>
                <c:pt idx="1645">
                  <c:v>1995</c:v>
                </c:pt>
                <c:pt idx="1646">
                  <c:v>1996</c:v>
                </c:pt>
                <c:pt idx="1647">
                  <c:v>1997</c:v>
                </c:pt>
                <c:pt idx="1648">
                  <c:v>1998</c:v>
                </c:pt>
                <c:pt idx="1649">
                  <c:v>1999</c:v>
                </c:pt>
                <c:pt idx="1650">
                  <c:v>2000</c:v>
                </c:pt>
                <c:pt idx="1651">
                  <c:v>2001</c:v>
                </c:pt>
                <c:pt idx="1652">
                  <c:v>2002</c:v>
                </c:pt>
                <c:pt idx="1653">
                  <c:v>2003</c:v>
                </c:pt>
                <c:pt idx="1654">
                  <c:v>2004</c:v>
                </c:pt>
                <c:pt idx="1655">
                  <c:v>2005</c:v>
                </c:pt>
                <c:pt idx="1656">
                  <c:v>2006</c:v>
                </c:pt>
                <c:pt idx="1657">
                  <c:v>2007</c:v>
                </c:pt>
                <c:pt idx="1658">
                  <c:v>2008</c:v>
                </c:pt>
                <c:pt idx="1659">
                  <c:v>2009</c:v>
                </c:pt>
                <c:pt idx="1660">
                  <c:v>2010</c:v>
                </c:pt>
                <c:pt idx="1661">
                  <c:v>2011</c:v>
                </c:pt>
                <c:pt idx="1662">
                  <c:v>2012</c:v>
                </c:pt>
                <c:pt idx="1663">
                  <c:v>2013</c:v>
                </c:pt>
                <c:pt idx="1664">
                  <c:v>2014</c:v>
                </c:pt>
                <c:pt idx="1665">
                  <c:v>2015</c:v>
                </c:pt>
                <c:pt idx="1666">
                  <c:v>2016</c:v>
                </c:pt>
                <c:pt idx="1667">
                  <c:v>2017</c:v>
                </c:pt>
                <c:pt idx="1668">
                  <c:v>2018</c:v>
                </c:pt>
                <c:pt idx="1669">
                  <c:v>2019</c:v>
                </c:pt>
                <c:pt idx="1670">
                  <c:v>2020</c:v>
                </c:pt>
                <c:pt idx="1671">
                  <c:v>2021</c:v>
                </c:pt>
                <c:pt idx="1672">
                  <c:v>2022</c:v>
                </c:pt>
                <c:pt idx="1673">
                  <c:v>2023</c:v>
                </c:pt>
                <c:pt idx="1674">
                  <c:v>2024</c:v>
                </c:pt>
                <c:pt idx="1675">
                  <c:v>2025</c:v>
                </c:pt>
                <c:pt idx="1676">
                  <c:v>2026</c:v>
                </c:pt>
                <c:pt idx="1677">
                  <c:v>2027</c:v>
                </c:pt>
                <c:pt idx="1678">
                  <c:v>2028</c:v>
                </c:pt>
                <c:pt idx="1679">
                  <c:v>2029</c:v>
                </c:pt>
                <c:pt idx="1680">
                  <c:v>2030</c:v>
                </c:pt>
                <c:pt idx="1681">
                  <c:v>2031</c:v>
                </c:pt>
                <c:pt idx="1682">
                  <c:v>2032</c:v>
                </c:pt>
                <c:pt idx="1683">
                  <c:v>2033</c:v>
                </c:pt>
                <c:pt idx="1684">
                  <c:v>2034</c:v>
                </c:pt>
                <c:pt idx="1685">
                  <c:v>2035</c:v>
                </c:pt>
                <c:pt idx="1686">
                  <c:v>2036</c:v>
                </c:pt>
                <c:pt idx="1687">
                  <c:v>2037</c:v>
                </c:pt>
                <c:pt idx="1688">
                  <c:v>2038</c:v>
                </c:pt>
                <c:pt idx="1689">
                  <c:v>2039</c:v>
                </c:pt>
                <c:pt idx="1690">
                  <c:v>2040</c:v>
                </c:pt>
                <c:pt idx="1691">
                  <c:v>2041</c:v>
                </c:pt>
                <c:pt idx="1692">
                  <c:v>2042</c:v>
                </c:pt>
                <c:pt idx="1693">
                  <c:v>2043</c:v>
                </c:pt>
                <c:pt idx="1694">
                  <c:v>2044</c:v>
                </c:pt>
                <c:pt idx="1695">
                  <c:v>2045</c:v>
                </c:pt>
                <c:pt idx="1696">
                  <c:v>2046</c:v>
                </c:pt>
                <c:pt idx="1697">
                  <c:v>2047</c:v>
                </c:pt>
                <c:pt idx="1698">
                  <c:v>2048</c:v>
                </c:pt>
                <c:pt idx="1699">
                  <c:v>2049</c:v>
                </c:pt>
                <c:pt idx="1700">
                  <c:v>2050</c:v>
                </c:pt>
                <c:pt idx="1701">
                  <c:v>2051</c:v>
                </c:pt>
                <c:pt idx="1702">
                  <c:v>2052</c:v>
                </c:pt>
                <c:pt idx="1703">
                  <c:v>2053</c:v>
                </c:pt>
                <c:pt idx="1704">
                  <c:v>2054</c:v>
                </c:pt>
                <c:pt idx="1705">
                  <c:v>2055</c:v>
                </c:pt>
                <c:pt idx="1706">
                  <c:v>2056</c:v>
                </c:pt>
                <c:pt idx="1707">
                  <c:v>2057</c:v>
                </c:pt>
                <c:pt idx="1708">
                  <c:v>2058</c:v>
                </c:pt>
                <c:pt idx="1709">
                  <c:v>2059</c:v>
                </c:pt>
                <c:pt idx="1710">
                  <c:v>2060</c:v>
                </c:pt>
                <c:pt idx="1711">
                  <c:v>2061</c:v>
                </c:pt>
                <c:pt idx="1712">
                  <c:v>2062</c:v>
                </c:pt>
                <c:pt idx="1713">
                  <c:v>2063</c:v>
                </c:pt>
                <c:pt idx="1714">
                  <c:v>2064</c:v>
                </c:pt>
                <c:pt idx="1715">
                  <c:v>2065</c:v>
                </c:pt>
                <c:pt idx="1716">
                  <c:v>2066</c:v>
                </c:pt>
                <c:pt idx="1717">
                  <c:v>2067</c:v>
                </c:pt>
                <c:pt idx="1718">
                  <c:v>2068</c:v>
                </c:pt>
                <c:pt idx="1719">
                  <c:v>2069</c:v>
                </c:pt>
                <c:pt idx="1720">
                  <c:v>2070</c:v>
                </c:pt>
                <c:pt idx="1721">
                  <c:v>2071</c:v>
                </c:pt>
                <c:pt idx="1722">
                  <c:v>2072</c:v>
                </c:pt>
                <c:pt idx="1723">
                  <c:v>2073</c:v>
                </c:pt>
                <c:pt idx="1724">
                  <c:v>2074</c:v>
                </c:pt>
                <c:pt idx="1725">
                  <c:v>2075</c:v>
                </c:pt>
                <c:pt idx="1726">
                  <c:v>2076</c:v>
                </c:pt>
                <c:pt idx="1727">
                  <c:v>2077</c:v>
                </c:pt>
                <c:pt idx="1728">
                  <c:v>2078</c:v>
                </c:pt>
                <c:pt idx="1729">
                  <c:v>2079</c:v>
                </c:pt>
                <c:pt idx="1730">
                  <c:v>2080</c:v>
                </c:pt>
                <c:pt idx="1731">
                  <c:v>2081</c:v>
                </c:pt>
                <c:pt idx="1732">
                  <c:v>2082</c:v>
                </c:pt>
                <c:pt idx="1733">
                  <c:v>2083</c:v>
                </c:pt>
                <c:pt idx="1734">
                  <c:v>2084</c:v>
                </c:pt>
                <c:pt idx="1735">
                  <c:v>2085</c:v>
                </c:pt>
                <c:pt idx="1736">
                  <c:v>2086</c:v>
                </c:pt>
                <c:pt idx="1737">
                  <c:v>2087</c:v>
                </c:pt>
                <c:pt idx="1738">
                  <c:v>2088</c:v>
                </c:pt>
                <c:pt idx="1739">
                  <c:v>2089</c:v>
                </c:pt>
                <c:pt idx="1740">
                  <c:v>2090</c:v>
                </c:pt>
                <c:pt idx="1741">
                  <c:v>2091</c:v>
                </c:pt>
                <c:pt idx="1742">
                  <c:v>2092</c:v>
                </c:pt>
                <c:pt idx="1743">
                  <c:v>2093</c:v>
                </c:pt>
                <c:pt idx="1744">
                  <c:v>2094</c:v>
                </c:pt>
                <c:pt idx="1745">
                  <c:v>2095</c:v>
                </c:pt>
                <c:pt idx="1746">
                  <c:v>2096</c:v>
                </c:pt>
                <c:pt idx="1747">
                  <c:v>2097</c:v>
                </c:pt>
                <c:pt idx="1748">
                  <c:v>2098</c:v>
                </c:pt>
                <c:pt idx="1749">
                  <c:v>2099</c:v>
                </c:pt>
                <c:pt idx="1750">
                  <c:v>2100</c:v>
                </c:pt>
                <c:pt idx="1751">
                  <c:v>2101</c:v>
                </c:pt>
                <c:pt idx="1752">
                  <c:v>2102</c:v>
                </c:pt>
                <c:pt idx="1753">
                  <c:v>2103</c:v>
                </c:pt>
                <c:pt idx="1754">
                  <c:v>2104</c:v>
                </c:pt>
                <c:pt idx="1755">
                  <c:v>2105</c:v>
                </c:pt>
                <c:pt idx="1756">
                  <c:v>2106</c:v>
                </c:pt>
                <c:pt idx="1757">
                  <c:v>2107</c:v>
                </c:pt>
                <c:pt idx="1758">
                  <c:v>2108</c:v>
                </c:pt>
                <c:pt idx="1759">
                  <c:v>2109</c:v>
                </c:pt>
                <c:pt idx="1760">
                  <c:v>2110</c:v>
                </c:pt>
                <c:pt idx="1761">
                  <c:v>2111</c:v>
                </c:pt>
                <c:pt idx="1762">
                  <c:v>2112</c:v>
                </c:pt>
                <c:pt idx="1763">
                  <c:v>2113</c:v>
                </c:pt>
                <c:pt idx="1764">
                  <c:v>2114</c:v>
                </c:pt>
                <c:pt idx="1765">
                  <c:v>2115</c:v>
                </c:pt>
                <c:pt idx="1766">
                  <c:v>2116</c:v>
                </c:pt>
                <c:pt idx="1767">
                  <c:v>2117</c:v>
                </c:pt>
                <c:pt idx="1768">
                  <c:v>2118</c:v>
                </c:pt>
                <c:pt idx="1769">
                  <c:v>2119</c:v>
                </c:pt>
                <c:pt idx="1770">
                  <c:v>2120</c:v>
                </c:pt>
                <c:pt idx="1771">
                  <c:v>2121</c:v>
                </c:pt>
                <c:pt idx="1772">
                  <c:v>2122</c:v>
                </c:pt>
                <c:pt idx="1773">
                  <c:v>2123</c:v>
                </c:pt>
                <c:pt idx="1774">
                  <c:v>2124</c:v>
                </c:pt>
                <c:pt idx="1775">
                  <c:v>2125</c:v>
                </c:pt>
                <c:pt idx="1776">
                  <c:v>2126</c:v>
                </c:pt>
                <c:pt idx="1777">
                  <c:v>2127</c:v>
                </c:pt>
                <c:pt idx="1778">
                  <c:v>2128</c:v>
                </c:pt>
                <c:pt idx="1779">
                  <c:v>2129</c:v>
                </c:pt>
                <c:pt idx="1780">
                  <c:v>2130</c:v>
                </c:pt>
                <c:pt idx="1781">
                  <c:v>2131</c:v>
                </c:pt>
                <c:pt idx="1782">
                  <c:v>2132</c:v>
                </c:pt>
                <c:pt idx="1783">
                  <c:v>2133</c:v>
                </c:pt>
                <c:pt idx="1784">
                  <c:v>2134</c:v>
                </c:pt>
                <c:pt idx="1785">
                  <c:v>2135</c:v>
                </c:pt>
                <c:pt idx="1786">
                  <c:v>2136</c:v>
                </c:pt>
                <c:pt idx="1787">
                  <c:v>2137</c:v>
                </c:pt>
                <c:pt idx="1788">
                  <c:v>2138</c:v>
                </c:pt>
                <c:pt idx="1789">
                  <c:v>2139</c:v>
                </c:pt>
                <c:pt idx="1790">
                  <c:v>2140</c:v>
                </c:pt>
                <c:pt idx="1791">
                  <c:v>2141</c:v>
                </c:pt>
                <c:pt idx="1792">
                  <c:v>2142</c:v>
                </c:pt>
                <c:pt idx="1793">
                  <c:v>2143</c:v>
                </c:pt>
                <c:pt idx="1794">
                  <c:v>2144</c:v>
                </c:pt>
                <c:pt idx="1795">
                  <c:v>2145</c:v>
                </c:pt>
                <c:pt idx="1796">
                  <c:v>2146</c:v>
                </c:pt>
                <c:pt idx="1797">
                  <c:v>2147</c:v>
                </c:pt>
                <c:pt idx="1798">
                  <c:v>2148</c:v>
                </c:pt>
                <c:pt idx="1799">
                  <c:v>2149</c:v>
                </c:pt>
                <c:pt idx="1800">
                  <c:v>2150</c:v>
                </c:pt>
                <c:pt idx="1801">
                  <c:v>2151</c:v>
                </c:pt>
                <c:pt idx="1802">
                  <c:v>2152</c:v>
                </c:pt>
                <c:pt idx="1803">
                  <c:v>2153</c:v>
                </c:pt>
                <c:pt idx="1804">
                  <c:v>2154</c:v>
                </c:pt>
                <c:pt idx="1805">
                  <c:v>2155</c:v>
                </c:pt>
                <c:pt idx="1806">
                  <c:v>2156</c:v>
                </c:pt>
                <c:pt idx="1807">
                  <c:v>2157</c:v>
                </c:pt>
                <c:pt idx="1808">
                  <c:v>2158</c:v>
                </c:pt>
                <c:pt idx="1809">
                  <c:v>2159</c:v>
                </c:pt>
                <c:pt idx="1810">
                  <c:v>2160</c:v>
                </c:pt>
                <c:pt idx="1811">
                  <c:v>2161</c:v>
                </c:pt>
                <c:pt idx="1812">
                  <c:v>2162</c:v>
                </c:pt>
                <c:pt idx="1813">
                  <c:v>2163</c:v>
                </c:pt>
                <c:pt idx="1814">
                  <c:v>2164</c:v>
                </c:pt>
                <c:pt idx="1815">
                  <c:v>2165</c:v>
                </c:pt>
                <c:pt idx="1816">
                  <c:v>2166</c:v>
                </c:pt>
                <c:pt idx="1817">
                  <c:v>2167</c:v>
                </c:pt>
                <c:pt idx="1818">
                  <c:v>2168</c:v>
                </c:pt>
                <c:pt idx="1819">
                  <c:v>2169</c:v>
                </c:pt>
                <c:pt idx="1820">
                  <c:v>2170</c:v>
                </c:pt>
                <c:pt idx="1821">
                  <c:v>2171</c:v>
                </c:pt>
                <c:pt idx="1822">
                  <c:v>2172</c:v>
                </c:pt>
                <c:pt idx="1823">
                  <c:v>2173</c:v>
                </c:pt>
                <c:pt idx="1824">
                  <c:v>2174</c:v>
                </c:pt>
                <c:pt idx="1825">
                  <c:v>2175</c:v>
                </c:pt>
                <c:pt idx="1826">
                  <c:v>2176</c:v>
                </c:pt>
                <c:pt idx="1827">
                  <c:v>2177</c:v>
                </c:pt>
                <c:pt idx="1828">
                  <c:v>2178</c:v>
                </c:pt>
                <c:pt idx="1829">
                  <c:v>2179</c:v>
                </c:pt>
                <c:pt idx="1830">
                  <c:v>2180</c:v>
                </c:pt>
                <c:pt idx="1831">
                  <c:v>2181</c:v>
                </c:pt>
                <c:pt idx="1832">
                  <c:v>2182</c:v>
                </c:pt>
                <c:pt idx="1833">
                  <c:v>2183</c:v>
                </c:pt>
                <c:pt idx="1834">
                  <c:v>2184</c:v>
                </c:pt>
                <c:pt idx="1835">
                  <c:v>2185</c:v>
                </c:pt>
                <c:pt idx="1836">
                  <c:v>2186</c:v>
                </c:pt>
                <c:pt idx="1837">
                  <c:v>2187</c:v>
                </c:pt>
                <c:pt idx="1838">
                  <c:v>2188</c:v>
                </c:pt>
                <c:pt idx="1839">
                  <c:v>2189</c:v>
                </c:pt>
                <c:pt idx="1840">
                  <c:v>2190</c:v>
                </c:pt>
                <c:pt idx="1841">
                  <c:v>2191</c:v>
                </c:pt>
                <c:pt idx="1842">
                  <c:v>2192</c:v>
                </c:pt>
                <c:pt idx="1843">
                  <c:v>2193</c:v>
                </c:pt>
                <c:pt idx="1844">
                  <c:v>2194</c:v>
                </c:pt>
                <c:pt idx="1845">
                  <c:v>2195</c:v>
                </c:pt>
                <c:pt idx="1846">
                  <c:v>2196</c:v>
                </c:pt>
                <c:pt idx="1847">
                  <c:v>2197</c:v>
                </c:pt>
                <c:pt idx="1848">
                  <c:v>2198</c:v>
                </c:pt>
                <c:pt idx="1849">
                  <c:v>2199</c:v>
                </c:pt>
                <c:pt idx="1850">
                  <c:v>2200</c:v>
                </c:pt>
                <c:pt idx="1851">
                  <c:v>2201</c:v>
                </c:pt>
                <c:pt idx="1852">
                  <c:v>2202</c:v>
                </c:pt>
                <c:pt idx="1853">
                  <c:v>2203</c:v>
                </c:pt>
                <c:pt idx="1854">
                  <c:v>2204</c:v>
                </c:pt>
                <c:pt idx="1855">
                  <c:v>2205</c:v>
                </c:pt>
                <c:pt idx="1856">
                  <c:v>2206</c:v>
                </c:pt>
                <c:pt idx="1857">
                  <c:v>2207</c:v>
                </c:pt>
                <c:pt idx="1858">
                  <c:v>2208</c:v>
                </c:pt>
                <c:pt idx="1859">
                  <c:v>2209</c:v>
                </c:pt>
                <c:pt idx="1860">
                  <c:v>2210</c:v>
                </c:pt>
                <c:pt idx="1861">
                  <c:v>2211</c:v>
                </c:pt>
                <c:pt idx="1862">
                  <c:v>2212</c:v>
                </c:pt>
                <c:pt idx="1863">
                  <c:v>2213</c:v>
                </c:pt>
                <c:pt idx="1864">
                  <c:v>2214</c:v>
                </c:pt>
                <c:pt idx="1865">
                  <c:v>2215</c:v>
                </c:pt>
                <c:pt idx="1866">
                  <c:v>2216</c:v>
                </c:pt>
                <c:pt idx="1867">
                  <c:v>2217</c:v>
                </c:pt>
                <c:pt idx="1868">
                  <c:v>2218</c:v>
                </c:pt>
                <c:pt idx="1869">
                  <c:v>2219</c:v>
                </c:pt>
                <c:pt idx="1870">
                  <c:v>2220</c:v>
                </c:pt>
                <c:pt idx="1871">
                  <c:v>2221</c:v>
                </c:pt>
                <c:pt idx="1872">
                  <c:v>2222</c:v>
                </c:pt>
                <c:pt idx="1873">
                  <c:v>2223</c:v>
                </c:pt>
                <c:pt idx="1874">
                  <c:v>2224</c:v>
                </c:pt>
                <c:pt idx="1875">
                  <c:v>2225</c:v>
                </c:pt>
                <c:pt idx="1876">
                  <c:v>2226</c:v>
                </c:pt>
                <c:pt idx="1877">
                  <c:v>2227</c:v>
                </c:pt>
                <c:pt idx="1878">
                  <c:v>2228</c:v>
                </c:pt>
                <c:pt idx="1879">
                  <c:v>2229</c:v>
                </c:pt>
                <c:pt idx="1880">
                  <c:v>2230</c:v>
                </c:pt>
                <c:pt idx="1881">
                  <c:v>2231</c:v>
                </c:pt>
                <c:pt idx="1882">
                  <c:v>2232</c:v>
                </c:pt>
                <c:pt idx="1883">
                  <c:v>2233</c:v>
                </c:pt>
                <c:pt idx="1884">
                  <c:v>2234</c:v>
                </c:pt>
                <c:pt idx="1885">
                  <c:v>2235</c:v>
                </c:pt>
                <c:pt idx="1886">
                  <c:v>2236</c:v>
                </c:pt>
                <c:pt idx="1887">
                  <c:v>2237</c:v>
                </c:pt>
                <c:pt idx="1888">
                  <c:v>2238</c:v>
                </c:pt>
                <c:pt idx="1889">
                  <c:v>2239</c:v>
                </c:pt>
                <c:pt idx="1890">
                  <c:v>2240</c:v>
                </c:pt>
                <c:pt idx="1891">
                  <c:v>2241</c:v>
                </c:pt>
                <c:pt idx="1892">
                  <c:v>2242</c:v>
                </c:pt>
                <c:pt idx="1893">
                  <c:v>2243</c:v>
                </c:pt>
                <c:pt idx="1894">
                  <c:v>2244</c:v>
                </c:pt>
                <c:pt idx="1895">
                  <c:v>2245</c:v>
                </c:pt>
                <c:pt idx="1896">
                  <c:v>2246</c:v>
                </c:pt>
                <c:pt idx="1897">
                  <c:v>2247</c:v>
                </c:pt>
                <c:pt idx="1898">
                  <c:v>2248</c:v>
                </c:pt>
                <c:pt idx="1899">
                  <c:v>2249</c:v>
                </c:pt>
                <c:pt idx="1900">
                  <c:v>2250</c:v>
                </c:pt>
                <c:pt idx="1901">
                  <c:v>2251</c:v>
                </c:pt>
                <c:pt idx="1902">
                  <c:v>2252</c:v>
                </c:pt>
                <c:pt idx="1903">
                  <c:v>2253</c:v>
                </c:pt>
                <c:pt idx="1904">
                  <c:v>2254</c:v>
                </c:pt>
                <c:pt idx="1905">
                  <c:v>2255</c:v>
                </c:pt>
                <c:pt idx="1906">
                  <c:v>2256</c:v>
                </c:pt>
                <c:pt idx="1907">
                  <c:v>2257</c:v>
                </c:pt>
                <c:pt idx="1908">
                  <c:v>2258</c:v>
                </c:pt>
                <c:pt idx="1909">
                  <c:v>2259</c:v>
                </c:pt>
                <c:pt idx="1910">
                  <c:v>2260</c:v>
                </c:pt>
                <c:pt idx="1911">
                  <c:v>2261</c:v>
                </c:pt>
                <c:pt idx="1912">
                  <c:v>2262</c:v>
                </c:pt>
                <c:pt idx="1913">
                  <c:v>2263</c:v>
                </c:pt>
                <c:pt idx="1914">
                  <c:v>2264</c:v>
                </c:pt>
                <c:pt idx="1915">
                  <c:v>2265</c:v>
                </c:pt>
                <c:pt idx="1916">
                  <c:v>2266</c:v>
                </c:pt>
                <c:pt idx="1917">
                  <c:v>2267</c:v>
                </c:pt>
                <c:pt idx="1918">
                  <c:v>2268</c:v>
                </c:pt>
                <c:pt idx="1919">
                  <c:v>2269</c:v>
                </c:pt>
                <c:pt idx="1920">
                  <c:v>2270</c:v>
                </c:pt>
                <c:pt idx="1921">
                  <c:v>2271</c:v>
                </c:pt>
                <c:pt idx="1922">
                  <c:v>2272</c:v>
                </c:pt>
                <c:pt idx="1923">
                  <c:v>2273</c:v>
                </c:pt>
                <c:pt idx="1924">
                  <c:v>2274</c:v>
                </c:pt>
                <c:pt idx="1925">
                  <c:v>2275</c:v>
                </c:pt>
                <c:pt idx="1926">
                  <c:v>2276</c:v>
                </c:pt>
                <c:pt idx="1927">
                  <c:v>2277</c:v>
                </c:pt>
                <c:pt idx="1928">
                  <c:v>2278</c:v>
                </c:pt>
                <c:pt idx="1929">
                  <c:v>2279</c:v>
                </c:pt>
                <c:pt idx="1930">
                  <c:v>2280</c:v>
                </c:pt>
                <c:pt idx="1931">
                  <c:v>2281</c:v>
                </c:pt>
                <c:pt idx="1932">
                  <c:v>2282</c:v>
                </c:pt>
                <c:pt idx="1933">
                  <c:v>2283</c:v>
                </c:pt>
                <c:pt idx="1934">
                  <c:v>2284</c:v>
                </c:pt>
                <c:pt idx="1935">
                  <c:v>2285</c:v>
                </c:pt>
                <c:pt idx="1936">
                  <c:v>2286</c:v>
                </c:pt>
                <c:pt idx="1937">
                  <c:v>2287</c:v>
                </c:pt>
                <c:pt idx="1938">
                  <c:v>2288</c:v>
                </c:pt>
                <c:pt idx="1939">
                  <c:v>2289</c:v>
                </c:pt>
                <c:pt idx="1940">
                  <c:v>2290</c:v>
                </c:pt>
                <c:pt idx="1941">
                  <c:v>2291</c:v>
                </c:pt>
                <c:pt idx="1942">
                  <c:v>2292</c:v>
                </c:pt>
                <c:pt idx="1943">
                  <c:v>2293</c:v>
                </c:pt>
                <c:pt idx="1944">
                  <c:v>2294</c:v>
                </c:pt>
                <c:pt idx="1945">
                  <c:v>2295</c:v>
                </c:pt>
                <c:pt idx="1946">
                  <c:v>2296</c:v>
                </c:pt>
                <c:pt idx="1947">
                  <c:v>2297</c:v>
                </c:pt>
                <c:pt idx="1948">
                  <c:v>2298</c:v>
                </c:pt>
                <c:pt idx="1949">
                  <c:v>2299</c:v>
                </c:pt>
                <c:pt idx="1950">
                  <c:v>2300</c:v>
                </c:pt>
                <c:pt idx="1951">
                  <c:v>2301</c:v>
                </c:pt>
                <c:pt idx="1952">
                  <c:v>2302</c:v>
                </c:pt>
                <c:pt idx="1953">
                  <c:v>2303</c:v>
                </c:pt>
                <c:pt idx="1954">
                  <c:v>2304</c:v>
                </c:pt>
                <c:pt idx="1955">
                  <c:v>2305</c:v>
                </c:pt>
                <c:pt idx="1956">
                  <c:v>2306</c:v>
                </c:pt>
                <c:pt idx="1957">
                  <c:v>2307</c:v>
                </c:pt>
                <c:pt idx="1958">
                  <c:v>2308</c:v>
                </c:pt>
                <c:pt idx="1959">
                  <c:v>2309</c:v>
                </c:pt>
                <c:pt idx="1960">
                  <c:v>2310</c:v>
                </c:pt>
                <c:pt idx="1961">
                  <c:v>2311</c:v>
                </c:pt>
                <c:pt idx="1962">
                  <c:v>2312</c:v>
                </c:pt>
                <c:pt idx="1963">
                  <c:v>2313</c:v>
                </c:pt>
                <c:pt idx="1964">
                  <c:v>2314</c:v>
                </c:pt>
                <c:pt idx="1965">
                  <c:v>2315</c:v>
                </c:pt>
                <c:pt idx="1966">
                  <c:v>2316</c:v>
                </c:pt>
                <c:pt idx="1967">
                  <c:v>2317</c:v>
                </c:pt>
                <c:pt idx="1968">
                  <c:v>2318</c:v>
                </c:pt>
                <c:pt idx="1969">
                  <c:v>2319</c:v>
                </c:pt>
                <c:pt idx="1970">
                  <c:v>2320</c:v>
                </c:pt>
                <c:pt idx="1971">
                  <c:v>2321</c:v>
                </c:pt>
                <c:pt idx="1972">
                  <c:v>2322</c:v>
                </c:pt>
                <c:pt idx="1973">
                  <c:v>2323</c:v>
                </c:pt>
                <c:pt idx="1974">
                  <c:v>2324</c:v>
                </c:pt>
                <c:pt idx="1975">
                  <c:v>2325</c:v>
                </c:pt>
                <c:pt idx="1976">
                  <c:v>2326</c:v>
                </c:pt>
                <c:pt idx="1977">
                  <c:v>2327</c:v>
                </c:pt>
                <c:pt idx="1978">
                  <c:v>2328</c:v>
                </c:pt>
                <c:pt idx="1979">
                  <c:v>2329</c:v>
                </c:pt>
                <c:pt idx="1980">
                  <c:v>2330</c:v>
                </c:pt>
                <c:pt idx="1981">
                  <c:v>2331</c:v>
                </c:pt>
                <c:pt idx="1982">
                  <c:v>2332</c:v>
                </c:pt>
                <c:pt idx="1983">
                  <c:v>2333</c:v>
                </c:pt>
                <c:pt idx="1984">
                  <c:v>2334</c:v>
                </c:pt>
                <c:pt idx="1985">
                  <c:v>2335</c:v>
                </c:pt>
                <c:pt idx="1986">
                  <c:v>2336</c:v>
                </c:pt>
                <c:pt idx="1987">
                  <c:v>2337</c:v>
                </c:pt>
                <c:pt idx="1988">
                  <c:v>2338</c:v>
                </c:pt>
                <c:pt idx="1989">
                  <c:v>2339</c:v>
                </c:pt>
                <c:pt idx="1990">
                  <c:v>2340</c:v>
                </c:pt>
                <c:pt idx="1991">
                  <c:v>2341</c:v>
                </c:pt>
                <c:pt idx="1992">
                  <c:v>2342</c:v>
                </c:pt>
                <c:pt idx="1993">
                  <c:v>2343</c:v>
                </c:pt>
                <c:pt idx="1994">
                  <c:v>2344</c:v>
                </c:pt>
                <c:pt idx="1995">
                  <c:v>2345</c:v>
                </c:pt>
                <c:pt idx="1996">
                  <c:v>2346</c:v>
                </c:pt>
                <c:pt idx="1997">
                  <c:v>2347</c:v>
                </c:pt>
                <c:pt idx="1998">
                  <c:v>2348</c:v>
                </c:pt>
                <c:pt idx="1999">
                  <c:v>2349</c:v>
                </c:pt>
                <c:pt idx="2000">
                  <c:v>2350</c:v>
                </c:pt>
                <c:pt idx="2001">
                  <c:v>2351</c:v>
                </c:pt>
                <c:pt idx="2002">
                  <c:v>2352</c:v>
                </c:pt>
                <c:pt idx="2003">
                  <c:v>2353</c:v>
                </c:pt>
                <c:pt idx="2004">
                  <c:v>2354</c:v>
                </c:pt>
                <c:pt idx="2005">
                  <c:v>2355</c:v>
                </c:pt>
                <c:pt idx="2006">
                  <c:v>2356</c:v>
                </c:pt>
                <c:pt idx="2007">
                  <c:v>2357</c:v>
                </c:pt>
                <c:pt idx="2008">
                  <c:v>2358</c:v>
                </c:pt>
                <c:pt idx="2009">
                  <c:v>2359</c:v>
                </c:pt>
                <c:pt idx="2010">
                  <c:v>2360</c:v>
                </c:pt>
                <c:pt idx="2011">
                  <c:v>2361</c:v>
                </c:pt>
                <c:pt idx="2012">
                  <c:v>2362</c:v>
                </c:pt>
                <c:pt idx="2013">
                  <c:v>2363</c:v>
                </c:pt>
                <c:pt idx="2014">
                  <c:v>2364</c:v>
                </c:pt>
                <c:pt idx="2015">
                  <c:v>2365</c:v>
                </c:pt>
                <c:pt idx="2016">
                  <c:v>2366</c:v>
                </c:pt>
                <c:pt idx="2017">
                  <c:v>2367</c:v>
                </c:pt>
                <c:pt idx="2018">
                  <c:v>2368</c:v>
                </c:pt>
                <c:pt idx="2019">
                  <c:v>2369</c:v>
                </c:pt>
                <c:pt idx="2020">
                  <c:v>2370</c:v>
                </c:pt>
                <c:pt idx="2021">
                  <c:v>2371</c:v>
                </c:pt>
                <c:pt idx="2022">
                  <c:v>2372</c:v>
                </c:pt>
                <c:pt idx="2023">
                  <c:v>2373</c:v>
                </c:pt>
                <c:pt idx="2024">
                  <c:v>2374</c:v>
                </c:pt>
                <c:pt idx="2025">
                  <c:v>2375</c:v>
                </c:pt>
                <c:pt idx="2026">
                  <c:v>2376</c:v>
                </c:pt>
                <c:pt idx="2027">
                  <c:v>2377</c:v>
                </c:pt>
                <c:pt idx="2028">
                  <c:v>2378</c:v>
                </c:pt>
                <c:pt idx="2029">
                  <c:v>2379</c:v>
                </c:pt>
                <c:pt idx="2030">
                  <c:v>2380</c:v>
                </c:pt>
                <c:pt idx="2031">
                  <c:v>2381</c:v>
                </c:pt>
                <c:pt idx="2032">
                  <c:v>2382</c:v>
                </c:pt>
                <c:pt idx="2033">
                  <c:v>2383</c:v>
                </c:pt>
                <c:pt idx="2034">
                  <c:v>2384</c:v>
                </c:pt>
                <c:pt idx="2035">
                  <c:v>2385</c:v>
                </c:pt>
                <c:pt idx="2036">
                  <c:v>2386</c:v>
                </c:pt>
                <c:pt idx="2037">
                  <c:v>2387</c:v>
                </c:pt>
                <c:pt idx="2038">
                  <c:v>2388</c:v>
                </c:pt>
                <c:pt idx="2039">
                  <c:v>2389</c:v>
                </c:pt>
                <c:pt idx="2040">
                  <c:v>2390</c:v>
                </c:pt>
                <c:pt idx="2041">
                  <c:v>2391</c:v>
                </c:pt>
                <c:pt idx="2042">
                  <c:v>2392</c:v>
                </c:pt>
                <c:pt idx="2043">
                  <c:v>2393</c:v>
                </c:pt>
                <c:pt idx="2044">
                  <c:v>2394</c:v>
                </c:pt>
                <c:pt idx="2045">
                  <c:v>2395</c:v>
                </c:pt>
                <c:pt idx="2046">
                  <c:v>2396</c:v>
                </c:pt>
                <c:pt idx="2047">
                  <c:v>2397</c:v>
                </c:pt>
                <c:pt idx="2048">
                  <c:v>2398</c:v>
                </c:pt>
                <c:pt idx="2049">
                  <c:v>2399</c:v>
                </c:pt>
                <c:pt idx="2050">
                  <c:v>2400</c:v>
                </c:pt>
                <c:pt idx="2051">
                  <c:v>2401</c:v>
                </c:pt>
                <c:pt idx="2052">
                  <c:v>2402</c:v>
                </c:pt>
                <c:pt idx="2053">
                  <c:v>2403</c:v>
                </c:pt>
                <c:pt idx="2054">
                  <c:v>2404</c:v>
                </c:pt>
                <c:pt idx="2055">
                  <c:v>2405</c:v>
                </c:pt>
                <c:pt idx="2056">
                  <c:v>2406</c:v>
                </c:pt>
                <c:pt idx="2057">
                  <c:v>2407</c:v>
                </c:pt>
                <c:pt idx="2058">
                  <c:v>2408</c:v>
                </c:pt>
                <c:pt idx="2059">
                  <c:v>2409</c:v>
                </c:pt>
                <c:pt idx="2060">
                  <c:v>2410</c:v>
                </c:pt>
                <c:pt idx="2061">
                  <c:v>2411</c:v>
                </c:pt>
                <c:pt idx="2062">
                  <c:v>2412</c:v>
                </c:pt>
                <c:pt idx="2063">
                  <c:v>2413</c:v>
                </c:pt>
                <c:pt idx="2064">
                  <c:v>2414</c:v>
                </c:pt>
                <c:pt idx="2065">
                  <c:v>2415</c:v>
                </c:pt>
                <c:pt idx="2066">
                  <c:v>2416</c:v>
                </c:pt>
                <c:pt idx="2067">
                  <c:v>2417</c:v>
                </c:pt>
                <c:pt idx="2068">
                  <c:v>2418</c:v>
                </c:pt>
                <c:pt idx="2069">
                  <c:v>2419</c:v>
                </c:pt>
                <c:pt idx="2070">
                  <c:v>2420</c:v>
                </c:pt>
                <c:pt idx="2071">
                  <c:v>2421</c:v>
                </c:pt>
                <c:pt idx="2072">
                  <c:v>2422</c:v>
                </c:pt>
                <c:pt idx="2073">
                  <c:v>2423</c:v>
                </c:pt>
                <c:pt idx="2074">
                  <c:v>2424</c:v>
                </c:pt>
                <c:pt idx="2075">
                  <c:v>2425</c:v>
                </c:pt>
                <c:pt idx="2076">
                  <c:v>2426</c:v>
                </c:pt>
                <c:pt idx="2077">
                  <c:v>2427</c:v>
                </c:pt>
                <c:pt idx="2078">
                  <c:v>2428</c:v>
                </c:pt>
                <c:pt idx="2079">
                  <c:v>2429</c:v>
                </c:pt>
                <c:pt idx="2080">
                  <c:v>2430</c:v>
                </c:pt>
                <c:pt idx="2081">
                  <c:v>2431</c:v>
                </c:pt>
                <c:pt idx="2082">
                  <c:v>2432</c:v>
                </c:pt>
                <c:pt idx="2083">
                  <c:v>2433</c:v>
                </c:pt>
                <c:pt idx="2084">
                  <c:v>2434</c:v>
                </c:pt>
                <c:pt idx="2085">
                  <c:v>2435</c:v>
                </c:pt>
                <c:pt idx="2086">
                  <c:v>2436</c:v>
                </c:pt>
                <c:pt idx="2087">
                  <c:v>2437</c:v>
                </c:pt>
                <c:pt idx="2088">
                  <c:v>2438</c:v>
                </c:pt>
                <c:pt idx="2089">
                  <c:v>2439</c:v>
                </c:pt>
                <c:pt idx="2090">
                  <c:v>2440</c:v>
                </c:pt>
                <c:pt idx="2091">
                  <c:v>2441</c:v>
                </c:pt>
                <c:pt idx="2092">
                  <c:v>2442</c:v>
                </c:pt>
                <c:pt idx="2093">
                  <c:v>2443</c:v>
                </c:pt>
                <c:pt idx="2094">
                  <c:v>2444</c:v>
                </c:pt>
                <c:pt idx="2095">
                  <c:v>2445</c:v>
                </c:pt>
                <c:pt idx="2096">
                  <c:v>2446</c:v>
                </c:pt>
                <c:pt idx="2097">
                  <c:v>2447</c:v>
                </c:pt>
                <c:pt idx="2098">
                  <c:v>2448</c:v>
                </c:pt>
                <c:pt idx="2099">
                  <c:v>2449</c:v>
                </c:pt>
                <c:pt idx="2100">
                  <c:v>2450</c:v>
                </c:pt>
                <c:pt idx="2101">
                  <c:v>2451</c:v>
                </c:pt>
                <c:pt idx="2102">
                  <c:v>2452</c:v>
                </c:pt>
                <c:pt idx="2103">
                  <c:v>2453</c:v>
                </c:pt>
                <c:pt idx="2104">
                  <c:v>2454</c:v>
                </c:pt>
                <c:pt idx="2105">
                  <c:v>2455</c:v>
                </c:pt>
                <c:pt idx="2106">
                  <c:v>2456</c:v>
                </c:pt>
                <c:pt idx="2107">
                  <c:v>2457</c:v>
                </c:pt>
                <c:pt idx="2108">
                  <c:v>2458</c:v>
                </c:pt>
                <c:pt idx="2109">
                  <c:v>2459</c:v>
                </c:pt>
                <c:pt idx="2110">
                  <c:v>2460</c:v>
                </c:pt>
                <c:pt idx="2111">
                  <c:v>2461</c:v>
                </c:pt>
                <c:pt idx="2112">
                  <c:v>2462</c:v>
                </c:pt>
                <c:pt idx="2113">
                  <c:v>2463</c:v>
                </c:pt>
                <c:pt idx="2114">
                  <c:v>2464</c:v>
                </c:pt>
                <c:pt idx="2115">
                  <c:v>2465</c:v>
                </c:pt>
                <c:pt idx="2116">
                  <c:v>2466</c:v>
                </c:pt>
                <c:pt idx="2117">
                  <c:v>2467</c:v>
                </c:pt>
                <c:pt idx="2118">
                  <c:v>2468</c:v>
                </c:pt>
                <c:pt idx="2119">
                  <c:v>2469</c:v>
                </c:pt>
                <c:pt idx="2120">
                  <c:v>2470</c:v>
                </c:pt>
                <c:pt idx="2121">
                  <c:v>2471</c:v>
                </c:pt>
                <c:pt idx="2122">
                  <c:v>2472</c:v>
                </c:pt>
                <c:pt idx="2123">
                  <c:v>2473</c:v>
                </c:pt>
                <c:pt idx="2124">
                  <c:v>2474</c:v>
                </c:pt>
                <c:pt idx="2125">
                  <c:v>2475</c:v>
                </c:pt>
                <c:pt idx="2126">
                  <c:v>2476</c:v>
                </c:pt>
                <c:pt idx="2127">
                  <c:v>2477</c:v>
                </c:pt>
                <c:pt idx="2128">
                  <c:v>2478</c:v>
                </c:pt>
                <c:pt idx="2129">
                  <c:v>2479</c:v>
                </c:pt>
                <c:pt idx="2130">
                  <c:v>2480</c:v>
                </c:pt>
                <c:pt idx="2131">
                  <c:v>2481</c:v>
                </c:pt>
                <c:pt idx="2132">
                  <c:v>2482</c:v>
                </c:pt>
                <c:pt idx="2133">
                  <c:v>2483</c:v>
                </c:pt>
                <c:pt idx="2134">
                  <c:v>2484</c:v>
                </c:pt>
                <c:pt idx="2135">
                  <c:v>2485</c:v>
                </c:pt>
                <c:pt idx="2136">
                  <c:v>2486</c:v>
                </c:pt>
                <c:pt idx="2137">
                  <c:v>2487</c:v>
                </c:pt>
                <c:pt idx="2138">
                  <c:v>2488</c:v>
                </c:pt>
                <c:pt idx="2139">
                  <c:v>2489</c:v>
                </c:pt>
                <c:pt idx="2140">
                  <c:v>2490</c:v>
                </c:pt>
                <c:pt idx="2141">
                  <c:v>2491</c:v>
                </c:pt>
                <c:pt idx="2142">
                  <c:v>2492</c:v>
                </c:pt>
                <c:pt idx="2143">
                  <c:v>2493</c:v>
                </c:pt>
                <c:pt idx="2144">
                  <c:v>2494</c:v>
                </c:pt>
                <c:pt idx="2145">
                  <c:v>2495</c:v>
                </c:pt>
                <c:pt idx="2146">
                  <c:v>2496</c:v>
                </c:pt>
                <c:pt idx="2147">
                  <c:v>2497</c:v>
                </c:pt>
                <c:pt idx="2148">
                  <c:v>2498</c:v>
                </c:pt>
                <c:pt idx="2149">
                  <c:v>2499</c:v>
                </c:pt>
                <c:pt idx="2150">
                  <c:v>2500</c:v>
                </c:pt>
              </c:numCache>
            </c:numRef>
          </c:cat>
          <c:val>
            <c:numRef>
              <c:f>spec32!$C$2:$C$2152</c:f>
              <c:numCache>
                <c:formatCode>General</c:formatCode>
                <c:ptCount val="2151"/>
                <c:pt idx="0">
                  <c:v>2.300000000000001E-2</c:v>
                </c:pt>
                <c:pt idx="1">
                  <c:v>2.300000000000001E-2</c:v>
                </c:pt>
                <c:pt idx="2">
                  <c:v>2.300000000000001E-2</c:v>
                </c:pt>
                <c:pt idx="3">
                  <c:v>2.300000000000001E-2</c:v>
                </c:pt>
                <c:pt idx="4">
                  <c:v>2.300000000000001E-2</c:v>
                </c:pt>
                <c:pt idx="5">
                  <c:v>2.300000000000001E-2</c:v>
                </c:pt>
                <c:pt idx="6">
                  <c:v>2.300000000000001E-2</c:v>
                </c:pt>
                <c:pt idx="7">
                  <c:v>2.300000000000001E-2</c:v>
                </c:pt>
                <c:pt idx="8">
                  <c:v>2.300000000000001E-2</c:v>
                </c:pt>
                <c:pt idx="9">
                  <c:v>2.300000000000001E-2</c:v>
                </c:pt>
                <c:pt idx="10">
                  <c:v>2.4000000000000011E-2</c:v>
                </c:pt>
                <c:pt idx="11">
                  <c:v>2.4000000000000011E-2</c:v>
                </c:pt>
                <c:pt idx="12">
                  <c:v>2.4000000000000011E-2</c:v>
                </c:pt>
                <c:pt idx="13">
                  <c:v>2.4000000000000011E-2</c:v>
                </c:pt>
                <c:pt idx="14">
                  <c:v>2.4000000000000011E-2</c:v>
                </c:pt>
                <c:pt idx="15">
                  <c:v>2.4000000000000011E-2</c:v>
                </c:pt>
                <c:pt idx="16">
                  <c:v>2.4000000000000011E-2</c:v>
                </c:pt>
                <c:pt idx="17">
                  <c:v>2.4000000000000011E-2</c:v>
                </c:pt>
                <c:pt idx="18">
                  <c:v>2.4000000000000011E-2</c:v>
                </c:pt>
                <c:pt idx="19">
                  <c:v>2.4000000000000011E-2</c:v>
                </c:pt>
                <c:pt idx="20">
                  <c:v>2.5000000000000012E-2</c:v>
                </c:pt>
                <c:pt idx="21">
                  <c:v>2.5000000000000012E-2</c:v>
                </c:pt>
                <c:pt idx="22">
                  <c:v>2.5000000000000012E-2</c:v>
                </c:pt>
                <c:pt idx="23">
                  <c:v>2.5000000000000012E-2</c:v>
                </c:pt>
                <c:pt idx="24">
                  <c:v>2.5000000000000012E-2</c:v>
                </c:pt>
                <c:pt idx="25">
                  <c:v>2.5000000000000012E-2</c:v>
                </c:pt>
                <c:pt idx="26">
                  <c:v>2.5000000000000012E-2</c:v>
                </c:pt>
                <c:pt idx="27">
                  <c:v>2.6000000000000009E-2</c:v>
                </c:pt>
                <c:pt idx="28">
                  <c:v>2.6000000000000009E-2</c:v>
                </c:pt>
                <c:pt idx="29">
                  <c:v>2.6000000000000009E-2</c:v>
                </c:pt>
                <c:pt idx="30">
                  <c:v>2.6000000000000009E-2</c:v>
                </c:pt>
                <c:pt idx="31">
                  <c:v>2.7000000000000024E-2</c:v>
                </c:pt>
                <c:pt idx="32">
                  <c:v>2.7000000000000024E-2</c:v>
                </c:pt>
                <c:pt idx="33">
                  <c:v>2.7000000000000024E-2</c:v>
                </c:pt>
                <c:pt idx="34">
                  <c:v>2.7000000000000024E-2</c:v>
                </c:pt>
                <c:pt idx="35">
                  <c:v>2.7000000000000024E-2</c:v>
                </c:pt>
                <c:pt idx="36">
                  <c:v>2.8000000000000011E-2</c:v>
                </c:pt>
                <c:pt idx="37">
                  <c:v>2.8000000000000011E-2</c:v>
                </c:pt>
                <c:pt idx="38">
                  <c:v>2.9000000000000012E-2</c:v>
                </c:pt>
                <c:pt idx="39">
                  <c:v>2.9000000000000012E-2</c:v>
                </c:pt>
                <c:pt idx="40">
                  <c:v>2.9000000000000012E-2</c:v>
                </c:pt>
                <c:pt idx="41">
                  <c:v>2.9000000000000012E-2</c:v>
                </c:pt>
                <c:pt idx="42">
                  <c:v>3.0000000000000013E-2</c:v>
                </c:pt>
                <c:pt idx="43">
                  <c:v>3.0000000000000013E-2</c:v>
                </c:pt>
                <c:pt idx="44">
                  <c:v>3.1000000000000021E-2</c:v>
                </c:pt>
                <c:pt idx="45">
                  <c:v>3.1000000000000021E-2</c:v>
                </c:pt>
                <c:pt idx="46">
                  <c:v>3.1000000000000021E-2</c:v>
                </c:pt>
                <c:pt idx="47">
                  <c:v>3.2000000000000021E-2</c:v>
                </c:pt>
                <c:pt idx="48">
                  <c:v>3.3000000000000002E-2</c:v>
                </c:pt>
                <c:pt idx="49">
                  <c:v>3.3000000000000002E-2</c:v>
                </c:pt>
                <c:pt idx="50">
                  <c:v>3.3000000000000002E-2</c:v>
                </c:pt>
                <c:pt idx="51">
                  <c:v>3.4000000000000002E-2</c:v>
                </c:pt>
                <c:pt idx="52">
                  <c:v>3.4000000000000002E-2</c:v>
                </c:pt>
                <c:pt idx="53">
                  <c:v>3.5000000000000024E-2</c:v>
                </c:pt>
                <c:pt idx="54">
                  <c:v>3.5000000000000024E-2</c:v>
                </c:pt>
                <c:pt idx="55">
                  <c:v>3.6000000000000011E-2</c:v>
                </c:pt>
                <c:pt idx="56">
                  <c:v>3.6000000000000011E-2</c:v>
                </c:pt>
                <c:pt idx="57">
                  <c:v>3.7000000000000012E-2</c:v>
                </c:pt>
                <c:pt idx="58">
                  <c:v>3.7000000000000012E-2</c:v>
                </c:pt>
                <c:pt idx="59">
                  <c:v>3.8000000000000013E-2</c:v>
                </c:pt>
                <c:pt idx="60">
                  <c:v>3.8000000000000013E-2</c:v>
                </c:pt>
                <c:pt idx="61">
                  <c:v>3.9000000000000014E-2</c:v>
                </c:pt>
                <c:pt idx="62">
                  <c:v>3.9000000000000014E-2</c:v>
                </c:pt>
                <c:pt idx="63">
                  <c:v>4.0000000000000022E-2</c:v>
                </c:pt>
                <c:pt idx="64">
                  <c:v>4.0000000000000022E-2</c:v>
                </c:pt>
                <c:pt idx="65">
                  <c:v>4.1000000000000002E-2</c:v>
                </c:pt>
                <c:pt idx="66">
                  <c:v>4.2000000000000023E-2</c:v>
                </c:pt>
                <c:pt idx="67">
                  <c:v>4.2000000000000023E-2</c:v>
                </c:pt>
                <c:pt idx="68">
                  <c:v>4.3000000000000003E-2</c:v>
                </c:pt>
                <c:pt idx="69">
                  <c:v>4.3000000000000003E-2</c:v>
                </c:pt>
                <c:pt idx="70">
                  <c:v>4.4000000000000018E-2</c:v>
                </c:pt>
                <c:pt idx="71">
                  <c:v>4.4000000000000018E-2</c:v>
                </c:pt>
                <c:pt idx="72">
                  <c:v>4.5000000000000026E-2</c:v>
                </c:pt>
                <c:pt idx="73">
                  <c:v>4.5000000000000026E-2</c:v>
                </c:pt>
                <c:pt idx="74">
                  <c:v>4.6000000000000013E-2</c:v>
                </c:pt>
                <c:pt idx="75">
                  <c:v>4.6000000000000013E-2</c:v>
                </c:pt>
                <c:pt idx="76">
                  <c:v>4.7000000000000028E-2</c:v>
                </c:pt>
                <c:pt idx="77">
                  <c:v>4.7000000000000028E-2</c:v>
                </c:pt>
                <c:pt idx="78">
                  <c:v>4.8000000000000022E-2</c:v>
                </c:pt>
                <c:pt idx="79">
                  <c:v>4.8000000000000022E-2</c:v>
                </c:pt>
                <c:pt idx="80">
                  <c:v>4.9000000000000037E-2</c:v>
                </c:pt>
                <c:pt idx="81">
                  <c:v>4.9000000000000037E-2</c:v>
                </c:pt>
                <c:pt idx="82">
                  <c:v>5.0000000000000024E-2</c:v>
                </c:pt>
                <c:pt idx="83">
                  <c:v>5.0000000000000024E-2</c:v>
                </c:pt>
                <c:pt idx="84">
                  <c:v>5.1000000000000004E-2</c:v>
                </c:pt>
                <c:pt idx="85">
                  <c:v>5.1000000000000004E-2</c:v>
                </c:pt>
                <c:pt idx="86">
                  <c:v>5.1000000000000004E-2</c:v>
                </c:pt>
                <c:pt idx="87">
                  <c:v>5.1000000000000004E-2</c:v>
                </c:pt>
                <c:pt idx="88">
                  <c:v>5.2000000000000025E-2</c:v>
                </c:pt>
                <c:pt idx="89">
                  <c:v>5.2000000000000025E-2</c:v>
                </c:pt>
                <c:pt idx="90">
                  <c:v>5.3000000000000019E-2</c:v>
                </c:pt>
                <c:pt idx="91">
                  <c:v>5.3000000000000019E-2</c:v>
                </c:pt>
                <c:pt idx="92">
                  <c:v>5.3000000000000019E-2</c:v>
                </c:pt>
                <c:pt idx="93">
                  <c:v>5.4000000000000027E-2</c:v>
                </c:pt>
                <c:pt idx="94">
                  <c:v>5.4000000000000027E-2</c:v>
                </c:pt>
                <c:pt idx="95">
                  <c:v>5.4000000000000027E-2</c:v>
                </c:pt>
                <c:pt idx="96">
                  <c:v>5.5000000000000021E-2</c:v>
                </c:pt>
                <c:pt idx="97">
                  <c:v>5.5000000000000021E-2</c:v>
                </c:pt>
                <c:pt idx="98">
                  <c:v>5.5000000000000021E-2</c:v>
                </c:pt>
                <c:pt idx="99">
                  <c:v>5.6000000000000022E-2</c:v>
                </c:pt>
                <c:pt idx="100">
                  <c:v>5.6000000000000022E-2</c:v>
                </c:pt>
                <c:pt idx="101">
                  <c:v>5.6000000000000022E-2</c:v>
                </c:pt>
                <c:pt idx="102">
                  <c:v>5.7000000000000037E-2</c:v>
                </c:pt>
                <c:pt idx="103">
                  <c:v>5.7000000000000037E-2</c:v>
                </c:pt>
                <c:pt idx="104">
                  <c:v>5.7000000000000037E-2</c:v>
                </c:pt>
                <c:pt idx="105">
                  <c:v>5.8000000000000024E-2</c:v>
                </c:pt>
                <c:pt idx="106">
                  <c:v>5.8000000000000024E-2</c:v>
                </c:pt>
                <c:pt idx="107">
                  <c:v>5.8000000000000024E-2</c:v>
                </c:pt>
                <c:pt idx="108">
                  <c:v>5.8000000000000024E-2</c:v>
                </c:pt>
                <c:pt idx="109">
                  <c:v>5.9000000000000025E-2</c:v>
                </c:pt>
                <c:pt idx="110">
                  <c:v>5.9000000000000025E-2</c:v>
                </c:pt>
                <c:pt idx="111">
                  <c:v>5.9000000000000025E-2</c:v>
                </c:pt>
                <c:pt idx="112">
                  <c:v>5.9000000000000025E-2</c:v>
                </c:pt>
                <c:pt idx="113">
                  <c:v>6.0000000000000026E-2</c:v>
                </c:pt>
                <c:pt idx="114">
                  <c:v>6.0000000000000026E-2</c:v>
                </c:pt>
                <c:pt idx="115">
                  <c:v>6.0000000000000026E-2</c:v>
                </c:pt>
                <c:pt idx="116">
                  <c:v>6.0000000000000026E-2</c:v>
                </c:pt>
                <c:pt idx="117">
                  <c:v>6.1000000000000019E-2</c:v>
                </c:pt>
                <c:pt idx="118">
                  <c:v>6.1000000000000019E-2</c:v>
                </c:pt>
                <c:pt idx="119">
                  <c:v>6.1000000000000019E-2</c:v>
                </c:pt>
                <c:pt idx="120">
                  <c:v>6.1000000000000019E-2</c:v>
                </c:pt>
                <c:pt idx="121">
                  <c:v>6.1000000000000019E-2</c:v>
                </c:pt>
                <c:pt idx="122">
                  <c:v>6.2000000000000027E-2</c:v>
                </c:pt>
                <c:pt idx="123">
                  <c:v>6.2000000000000027E-2</c:v>
                </c:pt>
                <c:pt idx="124">
                  <c:v>6.2000000000000027E-2</c:v>
                </c:pt>
                <c:pt idx="125">
                  <c:v>6.2000000000000027E-2</c:v>
                </c:pt>
                <c:pt idx="126">
                  <c:v>6.3000000000000014E-2</c:v>
                </c:pt>
                <c:pt idx="127">
                  <c:v>6.3000000000000014E-2</c:v>
                </c:pt>
                <c:pt idx="128">
                  <c:v>6.3000000000000014E-2</c:v>
                </c:pt>
                <c:pt idx="129">
                  <c:v>6.3000000000000014E-2</c:v>
                </c:pt>
                <c:pt idx="130">
                  <c:v>6.3000000000000014E-2</c:v>
                </c:pt>
                <c:pt idx="131">
                  <c:v>6.4000000000000043E-2</c:v>
                </c:pt>
                <c:pt idx="132">
                  <c:v>6.4000000000000043E-2</c:v>
                </c:pt>
                <c:pt idx="133">
                  <c:v>6.4000000000000043E-2</c:v>
                </c:pt>
                <c:pt idx="134">
                  <c:v>6.4000000000000043E-2</c:v>
                </c:pt>
                <c:pt idx="135">
                  <c:v>6.4000000000000043E-2</c:v>
                </c:pt>
                <c:pt idx="136">
                  <c:v>6.500000000000003E-2</c:v>
                </c:pt>
                <c:pt idx="137">
                  <c:v>6.500000000000003E-2</c:v>
                </c:pt>
                <c:pt idx="138">
                  <c:v>6.500000000000003E-2</c:v>
                </c:pt>
                <c:pt idx="139">
                  <c:v>6.6000000000000003E-2</c:v>
                </c:pt>
                <c:pt idx="140">
                  <c:v>6.6000000000000003E-2</c:v>
                </c:pt>
                <c:pt idx="141">
                  <c:v>6.6000000000000003E-2</c:v>
                </c:pt>
                <c:pt idx="142">
                  <c:v>6.7000000000000032E-2</c:v>
                </c:pt>
                <c:pt idx="143">
                  <c:v>6.7000000000000032E-2</c:v>
                </c:pt>
                <c:pt idx="144">
                  <c:v>6.7000000000000032E-2</c:v>
                </c:pt>
                <c:pt idx="145">
                  <c:v>6.8000000000000033E-2</c:v>
                </c:pt>
                <c:pt idx="146">
                  <c:v>6.8000000000000033E-2</c:v>
                </c:pt>
                <c:pt idx="147">
                  <c:v>6.8000000000000033E-2</c:v>
                </c:pt>
                <c:pt idx="148">
                  <c:v>6.9000000000000034E-2</c:v>
                </c:pt>
                <c:pt idx="149">
                  <c:v>6.9000000000000034E-2</c:v>
                </c:pt>
                <c:pt idx="150">
                  <c:v>7.0000000000000034E-2</c:v>
                </c:pt>
                <c:pt idx="151">
                  <c:v>7.0000000000000034E-2</c:v>
                </c:pt>
                <c:pt idx="152">
                  <c:v>7.1000000000000021E-2</c:v>
                </c:pt>
                <c:pt idx="153">
                  <c:v>7.1000000000000021E-2</c:v>
                </c:pt>
                <c:pt idx="154">
                  <c:v>7.2000000000000022E-2</c:v>
                </c:pt>
                <c:pt idx="155">
                  <c:v>7.3000000000000023E-2</c:v>
                </c:pt>
                <c:pt idx="156">
                  <c:v>7.3000000000000023E-2</c:v>
                </c:pt>
                <c:pt idx="157">
                  <c:v>7.4000000000000024E-2</c:v>
                </c:pt>
                <c:pt idx="158">
                  <c:v>7.5000000000000039E-2</c:v>
                </c:pt>
                <c:pt idx="159">
                  <c:v>7.6000000000000026E-2</c:v>
                </c:pt>
                <c:pt idx="160">
                  <c:v>7.7000000000000041E-2</c:v>
                </c:pt>
                <c:pt idx="161">
                  <c:v>7.8000000000000028E-2</c:v>
                </c:pt>
                <c:pt idx="162">
                  <c:v>7.9000000000000056E-2</c:v>
                </c:pt>
                <c:pt idx="163">
                  <c:v>8.0000000000000043E-2</c:v>
                </c:pt>
                <c:pt idx="164">
                  <c:v>8.1000000000000044E-2</c:v>
                </c:pt>
                <c:pt idx="165">
                  <c:v>8.2000000000000003E-2</c:v>
                </c:pt>
                <c:pt idx="166">
                  <c:v>8.3000000000000046E-2</c:v>
                </c:pt>
                <c:pt idx="167">
                  <c:v>8.5000000000000048E-2</c:v>
                </c:pt>
                <c:pt idx="168">
                  <c:v>8.6000000000000063E-2</c:v>
                </c:pt>
                <c:pt idx="169">
                  <c:v>8.800000000000005E-2</c:v>
                </c:pt>
                <c:pt idx="170">
                  <c:v>8.9000000000000065E-2</c:v>
                </c:pt>
                <c:pt idx="171">
                  <c:v>9.1000000000000025E-2</c:v>
                </c:pt>
                <c:pt idx="172">
                  <c:v>9.2000000000000026E-2</c:v>
                </c:pt>
                <c:pt idx="173">
                  <c:v>9.4000000000000056E-2</c:v>
                </c:pt>
                <c:pt idx="174">
                  <c:v>9.5000000000000043E-2</c:v>
                </c:pt>
                <c:pt idx="175">
                  <c:v>9.7000000000000045E-2</c:v>
                </c:pt>
                <c:pt idx="176">
                  <c:v>9.8000000000000087E-2</c:v>
                </c:pt>
                <c:pt idx="177">
                  <c:v>0.1</c:v>
                </c:pt>
                <c:pt idx="178">
                  <c:v>0.10100000000000002</c:v>
                </c:pt>
                <c:pt idx="179">
                  <c:v>0.10299999999999998</c:v>
                </c:pt>
                <c:pt idx="180">
                  <c:v>0.10400000000000002</c:v>
                </c:pt>
                <c:pt idx="181">
                  <c:v>0.10500000000000002</c:v>
                </c:pt>
                <c:pt idx="182">
                  <c:v>0.10600000000000002</c:v>
                </c:pt>
                <c:pt idx="183">
                  <c:v>0.10700000000000004</c:v>
                </c:pt>
                <c:pt idx="184">
                  <c:v>0.10800000000000004</c:v>
                </c:pt>
                <c:pt idx="185">
                  <c:v>0.11000000000000003</c:v>
                </c:pt>
                <c:pt idx="186">
                  <c:v>0.11000000000000003</c:v>
                </c:pt>
                <c:pt idx="187">
                  <c:v>0.11100000000000003</c:v>
                </c:pt>
                <c:pt idx="188">
                  <c:v>0.11200000000000003</c:v>
                </c:pt>
                <c:pt idx="189">
                  <c:v>0.11300000000000003</c:v>
                </c:pt>
                <c:pt idx="190">
                  <c:v>0.11400000000000003</c:v>
                </c:pt>
                <c:pt idx="191">
                  <c:v>0.11500000000000003</c:v>
                </c:pt>
                <c:pt idx="192">
                  <c:v>0.11500000000000003</c:v>
                </c:pt>
                <c:pt idx="193">
                  <c:v>0.11600000000000006</c:v>
                </c:pt>
                <c:pt idx="194">
                  <c:v>0.11700000000000006</c:v>
                </c:pt>
                <c:pt idx="195">
                  <c:v>0.11700000000000006</c:v>
                </c:pt>
                <c:pt idx="196">
                  <c:v>0.11799999999999998</c:v>
                </c:pt>
                <c:pt idx="197">
                  <c:v>0.11899999999999998</c:v>
                </c:pt>
                <c:pt idx="198">
                  <c:v>0.11899999999999998</c:v>
                </c:pt>
                <c:pt idx="199">
                  <c:v>0.12000000000000002</c:v>
                </c:pt>
                <c:pt idx="200">
                  <c:v>0.12000000000000002</c:v>
                </c:pt>
                <c:pt idx="201">
                  <c:v>0.12100000000000002</c:v>
                </c:pt>
                <c:pt idx="202">
                  <c:v>0.12200000000000004</c:v>
                </c:pt>
                <c:pt idx="203">
                  <c:v>0.12200000000000004</c:v>
                </c:pt>
                <c:pt idx="204">
                  <c:v>0.12200000000000004</c:v>
                </c:pt>
                <c:pt idx="205">
                  <c:v>0.12300000000000004</c:v>
                </c:pt>
                <c:pt idx="206">
                  <c:v>0.12300000000000004</c:v>
                </c:pt>
                <c:pt idx="207">
                  <c:v>0.12300000000000004</c:v>
                </c:pt>
                <c:pt idx="208">
                  <c:v>0.12300000000000004</c:v>
                </c:pt>
                <c:pt idx="209">
                  <c:v>0.12300000000000004</c:v>
                </c:pt>
                <c:pt idx="210">
                  <c:v>0.12300000000000004</c:v>
                </c:pt>
                <c:pt idx="211">
                  <c:v>0.12300000000000004</c:v>
                </c:pt>
                <c:pt idx="212">
                  <c:v>0.12300000000000004</c:v>
                </c:pt>
                <c:pt idx="213">
                  <c:v>0.12300000000000004</c:v>
                </c:pt>
                <c:pt idx="214">
                  <c:v>0.12200000000000004</c:v>
                </c:pt>
                <c:pt idx="215">
                  <c:v>0.12200000000000004</c:v>
                </c:pt>
                <c:pt idx="216">
                  <c:v>0.12200000000000004</c:v>
                </c:pt>
                <c:pt idx="217">
                  <c:v>0.12100000000000002</c:v>
                </c:pt>
                <c:pt idx="218">
                  <c:v>0.12100000000000002</c:v>
                </c:pt>
                <c:pt idx="219">
                  <c:v>0.12000000000000002</c:v>
                </c:pt>
                <c:pt idx="220">
                  <c:v>0.12000000000000002</c:v>
                </c:pt>
                <c:pt idx="221">
                  <c:v>0.11899999999999998</c:v>
                </c:pt>
                <c:pt idx="222">
                  <c:v>0.11899999999999998</c:v>
                </c:pt>
                <c:pt idx="223">
                  <c:v>0.11799999999999998</c:v>
                </c:pt>
                <c:pt idx="224">
                  <c:v>0.11799999999999998</c:v>
                </c:pt>
                <c:pt idx="225">
                  <c:v>0.11700000000000006</c:v>
                </c:pt>
                <c:pt idx="226">
                  <c:v>0.11700000000000006</c:v>
                </c:pt>
                <c:pt idx="227">
                  <c:v>0.11600000000000006</c:v>
                </c:pt>
                <c:pt idx="228">
                  <c:v>0.11600000000000006</c:v>
                </c:pt>
                <c:pt idx="229">
                  <c:v>0.11600000000000006</c:v>
                </c:pt>
                <c:pt idx="230">
                  <c:v>0.11500000000000003</c:v>
                </c:pt>
                <c:pt idx="231">
                  <c:v>0.11500000000000003</c:v>
                </c:pt>
                <c:pt idx="232">
                  <c:v>0.11500000000000003</c:v>
                </c:pt>
                <c:pt idx="233">
                  <c:v>0.11500000000000003</c:v>
                </c:pt>
                <c:pt idx="234">
                  <c:v>0.11400000000000003</c:v>
                </c:pt>
                <c:pt idx="235">
                  <c:v>0.11400000000000003</c:v>
                </c:pt>
                <c:pt idx="236">
                  <c:v>0.11400000000000003</c:v>
                </c:pt>
                <c:pt idx="237">
                  <c:v>0.11400000000000003</c:v>
                </c:pt>
                <c:pt idx="238">
                  <c:v>0.11400000000000003</c:v>
                </c:pt>
                <c:pt idx="239">
                  <c:v>0.11400000000000003</c:v>
                </c:pt>
                <c:pt idx="240">
                  <c:v>0.11300000000000003</c:v>
                </c:pt>
                <c:pt idx="241">
                  <c:v>0.11300000000000003</c:v>
                </c:pt>
                <c:pt idx="242">
                  <c:v>0.11300000000000003</c:v>
                </c:pt>
                <c:pt idx="243">
                  <c:v>0.11300000000000003</c:v>
                </c:pt>
                <c:pt idx="244">
                  <c:v>0.11300000000000003</c:v>
                </c:pt>
                <c:pt idx="245">
                  <c:v>0.11300000000000003</c:v>
                </c:pt>
                <c:pt idx="246">
                  <c:v>0.11300000000000003</c:v>
                </c:pt>
                <c:pt idx="247">
                  <c:v>0.11300000000000003</c:v>
                </c:pt>
                <c:pt idx="248">
                  <c:v>0.11300000000000003</c:v>
                </c:pt>
                <c:pt idx="249">
                  <c:v>0.11300000000000003</c:v>
                </c:pt>
                <c:pt idx="250">
                  <c:v>0.11300000000000003</c:v>
                </c:pt>
                <c:pt idx="251">
                  <c:v>0.11300000000000003</c:v>
                </c:pt>
                <c:pt idx="252">
                  <c:v>0.11300000000000003</c:v>
                </c:pt>
                <c:pt idx="253">
                  <c:v>0.11300000000000003</c:v>
                </c:pt>
                <c:pt idx="254">
                  <c:v>0.11300000000000003</c:v>
                </c:pt>
                <c:pt idx="255">
                  <c:v>0.11300000000000003</c:v>
                </c:pt>
                <c:pt idx="256">
                  <c:v>0.11300000000000003</c:v>
                </c:pt>
                <c:pt idx="257">
                  <c:v>0.11300000000000003</c:v>
                </c:pt>
                <c:pt idx="258">
                  <c:v>0.11300000000000003</c:v>
                </c:pt>
                <c:pt idx="259">
                  <c:v>0.11300000000000003</c:v>
                </c:pt>
                <c:pt idx="260">
                  <c:v>0.11300000000000003</c:v>
                </c:pt>
                <c:pt idx="261">
                  <c:v>0.11300000000000003</c:v>
                </c:pt>
                <c:pt idx="262">
                  <c:v>0.11300000000000003</c:v>
                </c:pt>
                <c:pt idx="263">
                  <c:v>0.11300000000000003</c:v>
                </c:pt>
                <c:pt idx="264">
                  <c:v>0.11200000000000003</c:v>
                </c:pt>
                <c:pt idx="265">
                  <c:v>0.11200000000000003</c:v>
                </c:pt>
                <c:pt idx="266">
                  <c:v>0.11200000000000003</c:v>
                </c:pt>
                <c:pt idx="267">
                  <c:v>0.11200000000000003</c:v>
                </c:pt>
                <c:pt idx="268">
                  <c:v>0.11200000000000003</c:v>
                </c:pt>
                <c:pt idx="269">
                  <c:v>0.11200000000000003</c:v>
                </c:pt>
                <c:pt idx="270">
                  <c:v>0.11200000000000003</c:v>
                </c:pt>
                <c:pt idx="271">
                  <c:v>0.11100000000000003</c:v>
                </c:pt>
                <c:pt idx="272">
                  <c:v>0.11200000000000003</c:v>
                </c:pt>
                <c:pt idx="273">
                  <c:v>0.11200000000000003</c:v>
                </c:pt>
                <c:pt idx="274">
                  <c:v>0.11200000000000003</c:v>
                </c:pt>
                <c:pt idx="275">
                  <c:v>0.11200000000000003</c:v>
                </c:pt>
                <c:pt idx="276">
                  <c:v>0.11200000000000003</c:v>
                </c:pt>
                <c:pt idx="277">
                  <c:v>0.11200000000000003</c:v>
                </c:pt>
                <c:pt idx="278">
                  <c:v>0.11200000000000003</c:v>
                </c:pt>
                <c:pt idx="279">
                  <c:v>0.11200000000000003</c:v>
                </c:pt>
                <c:pt idx="280">
                  <c:v>0.11300000000000003</c:v>
                </c:pt>
                <c:pt idx="281">
                  <c:v>0.11300000000000003</c:v>
                </c:pt>
                <c:pt idx="282">
                  <c:v>0.11300000000000003</c:v>
                </c:pt>
                <c:pt idx="283">
                  <c:v>0.11300000000000003</c:v>
                </c:pt>
                <c:pt idx="284">
                  <c:v>0.11300000000000003</c:v>
                </c:pt>
                <c:pt idx="285">
                  <c:v>0.11300000000000003</c:v>
                </c:pt>
                <c:pt idx="286">
                  <c:v>0.11300000000000003</c:v>
                </c:pt>
                <c:pt idx="287">
                  <c:v>0.11300000000000003</c:v>
                </c:pt>
                <c:pt idx="288">
                  <c:v>0.11300000000000003</c:v>
                </c:pt>
                <c:pt idx="289">
                  <c:v>0.11300000000000003</c:v>
                </c:pt>
                <c:pt idx="290">
                  <c:v>0.11300000000000003</c:v>
                </c:pt>
                <c:pt idx="291">
                  <c:v>0.11200000000000003</c:v>
                </c:pt>
                <c:pt idx="292">
                  <c:v>0.11200000000000003</c:v>
                </c:pt>
                <c:pt idx="293">
                  <c:v>0.11200000000000003</c:v>
                </c:pt>
                <c:pt idx="294">
                  <c:v>0.11100000000000003</c:v>
                </c:pt>
                <c:pt idx="295">
                  <c:v>0.11100000000000003</c:v>
                </c:pt>
                <c:pt idx="296">
                  <c:v>0.11100000000000003</c:v>
                </c:pt>
                <c:pt idx="297">
                  <c:v>0.11000000000000003</c:v>
                </c:pt>
                <c:pt idx="298">
                  <c:v>0.11000000000000003</c:v>
                </c:pt>
                <c:pt idx="299">
                  <c:v>0.11000000000000003</c:v>
                </c:pt>
                <c:pt idx="300">
                  <c:v>0.11000000000000003</c:v>
                </c:pt>
                <c:pt idx="301">
                  <c:v>0.10900000000000004</c:v>
                </c:pt>
                <c:pt idx="302">
                  <c:v>0.10900000000000004</c:v>
                </c:pt>
                <c:pt idx="303">
                  <c:v>0.10900000000000004</c:v>
                </c:pt>
                <c:pt idx="304">
                  <c:v>0.10900000000000004</c:v>
                </c:pt>
                <c:pt idx="305">
                  <c:v>0.10900000000000004</c:v>
                </c:pt>
                <c:pt idx="306">
                  <c:v>0.10900000000000004</c:v>
                </c:pt>
                <c:pt idx="307">
                  <c:v>0.10900000000000004</c:v>
                </c:pt>
                <c:pt idx="308">
                  <c:v>0.10900000000000004</c:v>
                </c:pt>
                <c:pt idx="309">
                  <c:v>0.10900000000000004</c:v>
                </c:pt>
                <c:pt idx="310">
                  <c:v>0.10800000000000004</c:v>
                </c:pt>
                <c:pt idx="311">
                  <c:v>0.10800000000000004</c:v>
                </c:pt>
                <c:pt idx="312">
                  <c:v>0.10800000000000004</c:v>
                </c:pt>
                <c:pt idx="313">
                  <c:v>0.10700000000000004</c:v>
                </c:pt>
                <c:pt idx="314">
                  <c:v>0.10700000000000004</c:v>
                </c:pt>
                <c:pt idx="315">
                  <c:v>0.10700000000000004</c:v>
                </c:pt>
                <c:pt idx="316">
                  <c:v>0.10600000000000002</c:v>
                </c:pt>
                <c:pt idx="317">
                  <c:v>0.10600000000000002</c:v>
                </c:pt>
                <c:pt idx="318">
                  <c:v>0.10600000000000002</c:v>
                </c:pt>
                <c:pt idx="319">
                  <c:v>0.10600000000000002</c:v>
                </c:pt>
                <c:pt idx="320">
                  <c:v>0.10600000000000002</c:v>
                </c:pt>
                <c:pt idx="321">
                  <c:v>0.10500000000000002</c:v>
                </c:pt>
                <c:pt idx="322">
                  <c:v>0.10500000000000002</c:v>
                </c:pt>
                <c:pt idx="323">
                  <c:v>0.10600000000000002</c:v>
                </c:pt>
                <c:pt idx="324">
                  <c:v>0.10600000000000002</c:v>
                </c:pt>
                <c:pt idx="325">
                  <c:v>0.10600000000000002</c:v>
                </c:pt>
                <c:pt idx="326">
                  <c:v>0.10600000000000002</c:v>
                </c:pt>
                <c:pt idx="327">
                  <c:v>0.10600000000000002</c:v>
                </c:pt>
                <c:pt idx="328">
                  <c:v>0.10700000000000004</c:v>
                </c:pt>
                <c:pt idx="329">
                  <c:v>0.10700000000000004</c:v>
                </c:pt>
                <c:pt idx="330">
                  <c:v>0.10700000000000004</c:v>
                </c:pt>
                <c:pt idx="331">
                  <c:v>0.10800000000000004</c:v>
                </c:pt>
                <c:pt idx="332">
                  <c:v>0.10800000000000004</c:v>
                </c:pt>
                <c:pt idx="333">
                  <c:v>0.10900000000000004</c:v>
                </c:pt>
                <c:pt idx="334">
                  <c:v>0.11000000000000003</c:v>
                </c:pt>
                <c:pt idx="335">
                  <c:v>0.11100000000000003</c:v>
                </c:pt>
                <c:pt idx="336">
                  <c:v>0.11200000000000003</c:v>
                </c:pt>
                <c:pt idx="337">
                  <c:v>0.11400000000000003</c:v>
                </c:pt>
                <c:pt idx="338">
                  <c:v>0.11600000000000006</c:v>
                </c:pt>
                <c:pt idx="339">
                  <c:v>0.11799999999999998</c:v>
                </c:pt>
                <c:pt idx="340">
                  <c:v>0.12100000000000002</c:v>
                </c:pt>
                <c:pt idx="341">
                  <c:v>0.12300000000000004</c:v>
                </c:pt>
                <c:pt idx="342">
                  <c:v>0.126</c:v>
                </c:pt>
                <c:pt idx="343">
                  <c:v>0.129</c:v>
                </c:pt>
                <c:pt idx="344">
                  <c:v>0.13300000000000001</c:v>
                </c:pt>
                <c:pt idx="345">
                  <c:v>0.13700000000000001</c:v>
                </c:pt>
                <c:pt idx="346">
                  <c:v>0.14100000000000001</c:v>
                </c:pt>
                <c:pt idx="347">
                  <c:v>0.14600000000000007</c:v>
                </c:pt>
                <c:pt idx="348">
                  <c:v>0.15000000000000008</c:v>
                </c:pt>
                <c:pt idx="349">
                  <c:v>0.15500000000000008</c:v>
                </c:pt>
                <c:pt idx="350">
                  <c:v>0.16100000000000006</c:v>
                </c:pt>
                <c:pt idx="351">
                  <c:v>0.16600000000000006</c:v>
                </c:pt>
                <c:pt idx="352">
                  <c:v>0.17200000000000001</c:v>
                </c:pt>
                <c:pt idx="353">
                  <c:v>0.17800000000000007</c:v>
                </c:pt>
                <c:pt idx="354">
                  <c:v>0.18300000000000008</c:v>
                </c:pt>
                <c:pt idx="355">
                  <c:v>0.18900000000000008</c:v>
                </c:pt>
                <c:pt idx="356">
                  <c:v>0.19500000000000006</c:v>
                </c:pt>
                <c:pt idx="357">
                  <c:v>0.20100000000000001</c:v>
                </c:pt>
                <c:pt idx="358">
                  <c:v>0.20700000000000007</c:v>
                </c:pt>
                <c:pt idx="359">
                  <c:v>0.21300000000000008</c:v>
                </c:pt>
                <c:pt idx="360">
                  <c:v>0.21900000000000008</c:v>
                </c:pt>
                <c:pt idx="361">
                  <c:v>0.22500000000000006</c:v>
                </c:pt>
                <c:pt idx="362">
                  <c:v>0.23100000000000001</c:v>
                </c:pt>
                <c:pt idx="363">
                  <c:v>0.23700000000000004</c:v>
                </c:pt>
                <c:pt idx="364">
                  <c:v>0.24400000000000008</c:v>
                </c:pt>
                <c:pt idx="365">
                  <c:v>0.25</c:v>
                </c:pt>
                <c:pt idx="366">
                  <c:v>0.25600000000000001</c:v>
                </c:pt>
                <c:pt idx="367">
                  <c:v>0.26200000000000001</c:v>
                </c:pt>
                <c:pt idx="368">
                  <c:v>0.26900000000000002</c:v>
                </c:pt>
                <c:pt idx="369">
                  <c:v>0.27700000000000002</c:v>
                </c:pt>
                <c:pt idx="370">
                  <c:v>0.28500000000000014</c:v>
                </c:pt>
                <c:pt idx="371">
                  <c:v>0.29300000000000015</c:v>
                </c:pt>
                <c:pt idx="372">
                  <c:v>0.30000000000000016</c:v>
                </c:pt>
                <c:pt idx="373">
                  <c:v>0.30600000000000022</c:v>
                </c:pt>
                <c:pt idx="374">
                  <c:v>0.31300000000000017</c:v>
                </c:pt>
                <c:pt idx="375">
                  <c:v>0.32100000000000017</c:v>
                </c:pt>
                <c:pt idx="376">
                  <c:v>0.32800000000000018</c:v>
                </c:pt>
                <c:pt idx="377">
                  <c:v>0.33600000000000024</c:v>
                </c:pt>
                <c:pt idx="378">
                  <c:v>0.3430000000000003</c:v>
                </c:pt>
                <c:pt idx="379">
                  <c:v>0.35000000000000014</c:v>
                </c:pt>
                <c:pt idx="380">
                  <c:v>0.35700000000000015</c:v>
                </c:pt>
                <c:pt idx="381">
                  <c:v>0.36400000000000021</c:v>
                </c:pt>
                <c:pt idx="382">
                  <c:v>0.37100000000000016</c:v>
                </c:pt>
                <c:pt idx="383">
                  <c:v>0.37800000000000017</c:v>
                </c:pt>
                <c:pt idx="384">
                  <c:v>0.38400000000000017</c:v>
                </c:pt>
                <c:pt idx="385">
                  <c:v>0.39000000000000018</c:v>
                </c:pt>
                <c:pt idx="386">
                  <c:v>0.39600000000000024</c:v>
                </c:pt>
                <c:pt idx="387">
                  <c:v>0.40100000000000002</c:v>
                </c:pt>
                <c:pt idx="388">
                  <c:v>0.40700000000000008</c:v>
                </c:pt>
                <c:pt idx="389">
                  <c:v>0.41200000000000014</c:v>
                </c:pt>
                <c:pt idx="390">
                  <c:v>0.41700000000000015</c:v>
                </c:pt>
                <c:pt idx="391">
                  <c:v>0.42200000000000021</c:v>
                </c:pt>
                <c:pt idx="392">
                  <c:v>0.42700000000000021</c:v>
                </c:pt>
                <c:pt idx="393">
                  <c:v>0.43100000000000022</c:v>
                </c:pt>
                <c:pt idx="394">
                  <c:v>0.43600000000000017</c:v>
                </c:pt>
                <c:pt idx="395">
                  <c:v>0.44000000000000011</c:v>
                </c:pt>
                <c:pt idx="396">
                  <c:v>0.44300000000000012</c:v>
                </c:pt>
                <c:pt idx="397">
                  <c:v>0.44700000000000012</c:v>
                </c:pt>
                <c:pt idx="398">
                  <c:v>0.45</c:v>
                </c:pt>
                <c:pt idx="399">
                  <c:v>0.45300000000000001</c:v>
                </c:pt>
                <c:pt idx="400">
                  <c:v>0.45600000000000002</c:v>
                </c:pt>
                <c:pt idx="401">
                  <c:v>0.45900000000000002</c:v>
                </c:pt>
                <c:pt idx="402">
                  <c:v>0.46100000000000002</c:v>
                </c:pt>
                <c:pt idx="403">
                  <c:v>0.46400000000000002</c:v>
                </c:pt>
                <c:pt idx="404">
                  <c:v>0.46600000000000008</c:v>
                </c:pt>
                <c:pt idx="405">
                  <c:v>0.46800000000000008</c:v>
                </c:pt>
                <c:pt idx="406">
                  <c:v>0.47000000000000008</c:v>
                </c:pt>
                <c:pt idx="407">
                  <c:v>0.47200000000000014</c:v>
                </c:pt>
                <c:pt idx="408">
                  <c:v>0.47400000000000014</c:v>
                </c:pt>
                <c:pt idx="409">
                  <c:v>0.47500000000000014</c:v>
                </c:pt>
                <c:pt idx="410">
                  <c:v>0.47600000000000015</c:v>
                </c:pt>
                <c:pt idx="411">
                  <c:v>0.47800000000000015</c:v>
                </c:pt>
                <c:pt idx="412">
                  <c:v>0.48000000000000015</c:v>
                </c:pt>
                <c:pt idx="413">
                  <c:v>0.48100000000000015</c:v>
                </c:pt>
                <c:pt idx="414">
                  <c:v>0.48200000000000015</c:v>
                </c:pt>
                <c:pt idx="415">
                  <c:v>0.48300000000000015</c:v>
                </c:pt>
                <c:pt idx="416">
                  <c:v>0.48500000000000021</c:v>
                </c:pt>
                <c:pt idx="417">
                  <c:v>0.48600000000000021</c:v>
                </c:pt>
                <c:pt idx="418">
                  <c:v>0.48700000000000021</c:v>
                </c:pt>
                <c:pt idx="419">
                  <c:v>0.48800000000000021</c:v>
                </c:pt>
                <c:pt idx="420">
                  <c:v>0.48900000000000021</c:v>
                </c:pt>
                <c:pt idx="421">
                  <c:v>0.49000000000000016</c:v>
                </c:pt>
                <c:pt idx="422">
                  <c:v>0.49100000000000021</c:v>
                </c:pt>
                <c:pt idx="423">
                  <c:v>0.49200000000000021</c:v>
                </c:pt>
                <c:pt idx="424">
                  <c:v>0.49300000000000022</c:v>
                </c:pt>
                <c:pt idx="425">
                  <c:v>0.49400000000000022</c:v>
                </c:pt>
                <c:pt idx="426">
                  <c:v>0.49500000000000016</c:v>
                </c:pt>
                <c:pt idx="427">
                  <c:v>0.49600000000000016</c:v>
                </c:pt>
                <c:pt idx="428">
                  <c:v>0.49600000000000016</c:v>
                </c:pt>
                <c:pt idx="429">
                  <c:v>0.49700000000000016</c:v>
                </c:pt>
                <c:pt idx="430">
                  <c:v>0.49800000000000016</c:v>
                </c:pt>
                <c:pt idx="431">
                  <c:v>0.49900000000000017</c:v>
                </c:pt>
                <c:pt idx="432">
                  <c:v>0.5</c:v>
                </c:pt>
                <c:pt idx="433">
                  <c:v>0.5</c:v>
                </c:pt>
                <c:pt idx="434">
                  <c:v>0.501</c:v>
                </c:pt>
                <c:pt idx="435">
                  <c:v>0.502</c:v>
                </c:pt>
                <c:pt idx="436">
                  <c:v>0.503</c:v>
                </c:pt>
                <c:pt idx="437">
                  <c:v>0.503</c:v>
                </c:pt>
                <c:pt idx="438">
                  <c:v>0.504</c:v>
                </c:pt>
                <c:pt idx="439">
                  <c:v>0.505</c:v>
                </c:pt>
                <c:pt idx="440">
                  <c:v>0.505</c:v>
                </c:pt>
                <c:pt idx="441">
                  <c:v>0.50600000000000001</c:v>
                </c:pt>
                <c:pt idx="442">
                  <c:v>0.50700000000000001</c:v>
                </c:pt>
                <c:pt idx="443">
                  <c:v>0.50800000000000001</c:v>
                </c:pt>
                <c:pt idx="444">
                  <c:v>0.50900000000000001</c:v>
                </c:pt>
                <c:pt idx="445">
                  <c:v>0.50900000000000001</c:v>
                </c:pt>
                <c:pt idx="446">
                  <c:v>0.51</c:v>
                </c:pt>
                <c:pt idx="447">
                  <c:v>0.51100000000000001</c:v>
                </c:pt>
                <c:pt idx="448">
                  <c:v>0.51200000000000001</c:v>
                </c:pt>
                <c:pt idx="449">
                  <c:v>0.51200000000000001</c:v>
                </c:pt>
                <c:pt idx="450">
                  <c:v>0.51300000000000001</c:v>
                </c:pt>
                <c:pt idx="451">
                  <c:v>0.51400000000000001</c:v>
                </c:pt>
                <c:pt idx="452">
                  <c:v>0.51400000000000001</c:v>
                </c:pt>
                <c:pt idx="453">
                  <c:v>0.51500000000000001</c:v>
                </c:pt>
                <c:pt idx="454">
                  <c:v>0.51600000000000001</c:v>
                </c:pt>
                <c:pt idx="455">
                  <c:v>0.51700000000000002</c:v>
                </c:pt>
                <c:pt idx="456">
                  <c:v>0.51800000000000002</c:v>
                </c:pt>
                <c:pt idx="457">
                  <c:v>0.51900000000000002</c:v>
                </c:pt>
                <c:pt idx="458">
                  <c:v>0.51900000000000002</c:v>
                </c:pt>
                <c:pt idx="459">
                  <c:v>0.52</c:v>
                </c:pt>
                <c:pt idx="460">
                  <c:v>0.52</c:v>
                </c:pt>
                <c:pt idx="461">
                  <c:v>0.52100000000000002</c:v>
                </c:pt>
                <c:pt idx="462">
                  <c:v>0.52100000000000002</c:v>
                </c:pt>
                <c:pt idx="463">
                  <c:v>0.52200000000000002</c:v>
                </c:pt>
                <c:pt idx="464">
                  <c:v>0.52200000000000002</c:v>
                </c:pt>
                <c:pt idx="465">
                  <c:v>0.52200000000000002</c:v>
                </c:pt>
                <c:pt idx="466">
                  <c:v>0.52300000000000002</c:v>
                </c:pt>
                <c:pt idx="467">
                  <c:v>0.52400000000000002</c:v>
                </c:pt>
                <c:pt idx="468">
                  <c:v>0.52500000000000002</c:v>
                </c:pt>
                <c:pt idx="469">
                  <c:v>0.52600000000000002</c:v>
                </c:pt>
                <c:pt idx="470">
                  <c:v>0.52700000000000002</c:v>
                </c:pt>
                <c:pt idx="471">
                  <c:v>0.52800000000000002</c:v>
                </c:pt>
                <c:pt idx="472">
                  <c:v>0.52800000000000002</c:v>
                </c:pt>
                <c:pt idx="473">
                  <c:v>0.52900000000000003</c:v>
                </c:pt>
                <c:pt idx="474">
                  <c:v>0.53</c:v>
                </c:pt>
                <c:pt idx="475">
                  <c:v>0.53100000000000003</c:v>
                </c:pt>
                <c:pt idx="476">
                  <c:v>0.53200000000000003</c:v>
                </c:pt>
                <c:pt idx="477">
                  <c:v>0.53200000000000003</c:v>
                </c:pt>
                <c:pt idx="478">
                  <c:v>0.53300000000000003</c:v>
                </c:pt>
                <c:pt idx="479">
                  <c:v>0.53300000000000003</c:v>
                </c:pt>
                <c:pt idx="480">
                  <c:v>0.53400000000000003</c:v>
                </c:pt>
                <c:pt idx="481">
                  <c:v>0.53500000000000003</c:v>
                </c:pt>
                <c:pt idx="482">
                  <c:v>0.53600000000000003</c:v>
                </c:pt>
                <c:pt idx="483">
                  <c:v>0.53700000000000003</c:v>
                </c:pt>
                <c:pt idx="484">
                  <c:v>0.53700000000000003</c:v>
                </c:pt>
                <c:pt idx="485">
                  <c:v>0.53800000000000003</c:v>
                </c:pt>
                <c:pt idx="486">
                  <c:v>0.53900000000000003</c:v>
                </c:pt>
                <c:pt idx="487">
                  <c:v>0.54</c:v>
                </c:pt>
                <c:pt idx="488">
                  <c:v>0.54</c:v>
                </c:pt>
                <c:pt idx="489">
                  <c:v>0.54100000000000004</c:v>
                </c:pt>
                <c:pt idx="490">
                  <c:v>0.54200000000000004</c:v>
                </c:pt>
                <c:pt idx="491">
                  <c:v>0.54300000000000004</c:v>
                </c:pt>
                <c:pt idx="492">
                  <c:v>0.54300000000000004</c:v>
                </c:pt>
                <c:pt idx="493">
                  <c:v>0.54400000000000004</c:v>
                </c:pt>
                <c:pt idx="494">
                  <c:v>0.54500000000000004</c:v>
                </c:pt>
                <c:pt idx="495">
                  <c:v>0.54500000000000004</c:v>
                </c:pt>
                <c:pt idx="496">
                  <c:v>0.54600000000000004</c:v>
                </c:pt>
                <c:pt idx="497">
                  <c:v>0.54700000000000004</c:v>
                </c:pt>
                <c:pt idx="498">
                  <c:v>0.54800000000000004</c:v>
                </c:pt>
                <c:pt idx="499">
                  <c:v>0.54800000000000004</c:v>
                </c:pt>
                <c:pt idx="500">
                  <c:v>0.54900000000000004</c:v>
                </c:pt>
                <c:pt idx="501">
                  <c:v>0.54900000000000004</c:v>
                </c:pt>
                <c:pt idx="502">
                  <c:v>0.55000000000000004</c:v>
                </c:pt>
                <c:pt idx="503">
                  <c:v>0.55000000000000004</c:v>
                </c:pt>
                <c:pt idx="504">
                  <c:v>0.55100000000000005</c:v>
                </c:pt>
                <c:pt idx="505">
                  <c:v>0.55200000000000005</c:v>
                </c:pt>
                <c:pt idx="506">
                  <c:v>0.55200000000000005</c:v>
                </c:pt>
                <c:pt idx="507">
                  <c:v>0.55300000000000005</c:v>
                </c:pt>
                <c:pt idx="508">
                  <c:v>0.55400000000000005</c:v>
                </c:pt>
                <c:pt idx="509">
                  <c:v>0.55400000000000005</c:v>
                </c:pt>
                <c:pt idx="510">
                  <c:v>0.55500000000000005</c:v>
                </c:pt>
                <c:pt idx="511">
                  <c:v>0.55500000000000005</c:v>
                </c:pt>
                <c:pt idx="512">
                  <c:v>0.55600000000000005</c:v>
                </c:pt>
                <c:pt idx="513">
                  <c:v>0.55600000000000005</c:v>
                </c:pt>
                <c:pt idx="514">
                  <c:v>0.55700000000000005</c:v>
                </c:pt>
                <c:pt idx="515">
                  <c:v>0.55700000000000005</c:v>
                </c:pt>
                <c:pt idx="516">
                  <c:v>0.55800000000000005</c:v>
                </c:pt>
                <c:pt idx="517">
                  <c:v>0.55800000000000005</c:v>
                </c:pt>
                <c:pt idx="518">
                  <c:v>0.55900000000000005</c:v>
                </c:pt>
                <c:pt idx="519">
                  <c:v>0.55900000000000005</c:v>
                </c:pt>
                <c:pt idx="520">
                  <c:v>0.56000000000000005</c:v>
                </c:pt>
                <c:pt idx="521">
                  <c:v>0.56100000000000005</c:v>
                </c:pt>
                <c:pt idx="522">
                  <c:v>0.56100000000000005</c:v>
                </c:pt>
                <c:pt idx="523">
                  <c:v>0.56200000000000039</c:v>
                </c:pt>
                <c:pt idx="524">
                  <c:v>0.56200000000000039</c:v>
                </c:pt>
                <c:pt idx="525">
                  <c:v>0.56299999999999994</c:v>
                </c:pt>
                <c:pt idx="526">
                  <c:v>0.56399999999999995</c:v>
                </c:pt>
                <c:pt idx="527">
                  <c:v>0.56399999999999995</c:v>
                </c:pt>
                <c:pt idx="528">
                  <c:v>0.56499999999999995</c:v>
                </c:pt>
                <c:pt idx="529">
                  <c:v>0.56499999999999995</c:v>
                </c:pt>
                <c:pt idx="530">
                  <c:v>0.56599999999999995</c:v>
                </c:pt>
                <c:pt idx="531">
                  <c:v>0.56699999999999995</c:v>
                </c:pt>
                <c:pt idx="532">
                  <c:v>0.56699999999999995</c:v>
                </c:pt>
                <c:pt idx="533">
                  <c:v>0.56799999999999995</c:v>
                </c:pt>
                <c:pt idx="534">
                  <c:v>0.56899999999999995</c:v>
                </c:pt>
                <c:pt idx="535">
                  <c:v>0.56899999999999995</c:v>
                </c:pt>
                <c:pt idx="536">
                  <c:v>0.56999999999999995</c:v>
                </c:pt>
                <c:pt idx="537">
                  <c:v>0.56999999999999995</c:v>
                </c:pt>
                <c:pt idx="538">
                  <c:v>0.57099999999999995</c:v>
                </c:pt>
                <c:pt idx="539">
                  <c:v>0.57199999999999995</c:v>
                </c:pt>
                <c:pt idx="540">
                  <c:v>0.57199999999999995</c:v>
                </c:pt>
                <c:pt idx="541">
                  <c:v>0.57299999999999995</c:v>
                </c:pt>
                <c:pt idx="542">
                  <c:v>0.57299999999999995</c:v>
                </c:pt>
                <c:pt idx="543">
                  <c:v>0.57399999999999995</c:v>
                </c:pt>
                <c:pt idx="544">
                  <c:v>0.57399999999999995</c:v>
                </c:pt>
                <c:pt idx="545">
                  <c:v>0.57399999999999995</c:v>
                </c:pt>
                <c:pt idx="546">
                  <c:v>0.57399999999999995</c:v>
                </c:pt>
                <c:pt idx="547">
                  <c:v>0.57500000000000029</c:v>
                </c:pt>
                <c:pt idx="548">
                  <c:v>0.57500000000000029</c:v>
                </c:pt>
                <c:pt idx="549">
                  <c:v>0.57500000000000029</c:v>
                </c:pt>
                <c:pt idx="550">
                  <c:v>0.57600000000000029</c:v>
                </c:pt>
                <c:pt idx="551">
                  <c:v>0.57600000000000029</c:v>
                </c:pt>
                <c:pt idx="552">
                  <c:v>0.57800000000000029</c:v>
                </c:pt>
                <c:pt idx="553">
                  <c:v>0.57800000000000029</c:v>
                </c:pt>
                <c:pt idx="554">
                  <c:v>0.57900000000000029</c:v>
                </c:pt>
                <c:pt idx="555">
                  <c:v>0.57900000000000029</c:v>
                </c:pt>
                <c:pt idx="556">
                  <c:v>0.58000000000000018</c:v>
                </c:pt>
                <c:pt idx="557">
                  <c:v>0.58000000000000018</c:v>
                </c:pt>
                <c:pt idx="558">
                  <c:v>0.58000000000000018</c:v>
                </c:pt>
                <c:pt idx="559">
                  <c:v>0.58100000000000018</c:v>
                </c:pt>
                <c:pt idx="560">
                  <c:v>0.58100000000000018</c:v>
                </c:pt>
                <c:pt idx="561">
                  <c:v>0.58200000000000018</c:v>
                </c:pt>
                <c:pt idx="562">
                  <c:v>0.58200000000000018</c:v>
                </c:pt>
                <c:pt idx="563">
                  <c:v>0.58200000000000018</c:v>
                </c:pt>
                <c:pt idx="564">
                  <c:v>0.58300000000000018</c:v>
                </c:pt>
                <c:pt idx="565">
                  <c:v>0.58400000000000019</c:v>
                </c:pt>
                <c:pt idx="566">
                  <c:v>0.58400000000000019</c:v>
                </c:pt>
                <c:pt idx="567">
                  <c:v>0.58500000000000019</c:v>
                </c:pt>
                <c:pt idx="568">
                  <c:v>0.58600000000000019</c:v>
                </c:pt>
                <c:pt idx="569">
                  <c:v>0.58600000000000019</c:v>
                </c:pt>
                <c:pt idx="570">
                  <c:v>0.58700000000000019</c:v>
                </c:pt>
                <c:pt idx="571">
                  <c:v>0.58700000000000019</c:v>
                </c:pt>
                <c:pt idx="572">
                  <c:v>0.58800000000000019</c:v>
                </c:pt>
                <c:pt idx="573">
                  <c:v>0.58800000000000019</c:v>
                </c:pt>
                <c:pt idx="574">
                  <c:v>0.58900000000000019</c:v>
                </c:pt>
                <c:pt idx="575">
                  <c:v>0.58900000000000019</c:v>
                </c:pt>
                <c:pt idx="576">
                  <c:v>0.58900000000000019</c:v>
                </c:pt>
                <c:pt idx="577">
                  <c:v>0.58900000000000019</c:v>
                </c:pt>
                <c:pt idx="578">
                  <c:v>0.58900000000000019</c:v>
                </c:pt>
                <c:pt idx="579">
                  <c:v>0.58800000000000019</c:v>
                </c:pt>
                <c:pt idx="580">
                  <c:v>0.58700000000000019</c:v>
                </c:pt>
                <c:pt idx="581">
                  <c:v>0.58700000000000019</c:v>
                </c:pt>
                <c:pt idx="582">
                  <c:v>0.58600000000000019</c:v>
                </c:pt>
                <c:pt idx="583">
                  <c:v>0.58500000000000019</c:v>
                </c:pt>
                <c:pt idx="584">
                  <c:v>0.58400000000000019</c:v>
                </c:pt>
                <c:pt idx="585">
                  <c:v>0.58400000000000019</c:v>
                </c:pt>
                <c:pt idx="586">
                  <c:v>0.58400000000000019</c:v>
                </c:pt>
                <c:pt idx="587">
                  <c:v>0.58500000000000019</c:v>
                </c:pt>
                <c:pt idx="588">
                  <c:v>0.58600000000000019</c:v>
                </c:pt>
                <c:pt idx="589">
                  <c:v>0.58700000000000019</c:v>
                </c:pt>
                <c:pt idx="590">
                  <c:v>0.58800000000000019</c:v>
                </c:pt>
                <c:pt idx="591">
                  <c:v>0.58800000000000019</c:v>
                </c:pt>
                <c:pt idx="592">
                  <c:v>0.58800000000000019</c:v>
                </c:pt>
                <c:pt idx="593">
                  <c:v>0.58800000000000019</c:v>
                </c:pt>
                <c:pt idx="594">
                  <c:v>0.58800000000000019</c:v>
                </c:pt>
                <c:pt idx="595">
                  <c:v>0.58800000000000019</c:v>
                </c:pt>
                <c:pt idx="596">
                  <c:v>0.58800000000000019</c:v>
                </c:pt>
                <c:pt idx="597">
                  <c:v>0.58800000000000019</c:v>
                </c:pt>
                <c:pt idx="598">
                  <c:v>0.58800000000000019</c:v>
                </c:pt>
                <c:pt idx="599">
                  <c:v>0.58900000000000019</c:v>
                </c:pt>
                <c:pt idx="600">
                  <c:v>0.58900000000000019</c:v>
                </c:pt>
                <c:pt idx="601">
                  <c:v>0.58900000000000019</c:v>
                </c:pt>
                <c:pt idx="602">
                  <c:v>0.58900000000000019</c:v>
                </c:pt>
                <c:pt idx="603">
                  <c:v>0.58800000000000019</c:v>
                </c:pt>
                <c:pt idx="604">
                  <c:v>0.58800000000000019</c:v>
                </c:pt>
                <c:pt idx="605">
                  <c:v>0.59000000000000019</c:v>
                </c:pt>
                <c:pt idx="606">
                  <c:v>0.59000000000000019</c:v>
                </c:pt>
                <c:pt idx="607">
                  <c:v>0.59000000000000019</c:v>
                </c:pt>
                <c:pt idx="608">
                  <c:v>0.59000000000000019</c:v>
                </c:pt>
                <c:pt idx="609">
                  <c:v>0.58900000000000019</c:v>
                </c:pt>
                <c:pt idx="610">
                  <c:v>0.58900000000000019</c:v>
                </c:pt>
                <c:pt idx="611">
                  <c:v>0.59000000000000019</c:v>
                </c:pt>
                <c:pt idx="612">
                  <c:v>0.59100000000000019</c:v>
                </c:pt>
                <c:pt idx="613">
                  <c:v>0.59100000000000019</c:v>
                </c:pt>
                <c:pt idx="614">
                  <c:v>0.59100000000000019</c:v>
                </c:pt>
                <c:pt idx="615">
                  <c:v>0.59100000000000019</c:v>
                </c:pt>
                <c:pt idx="616">
                  <c:v>0.59300000000000019</c:v>
                </c:pt>
                <c:pt idx="617">
                  <c:v>0.59400000000000019</c:v>
                </c:pt>
                <c:pt idx="618">
                  <c:v>0.59400000000000019</c:v>
                </c:pt>
                <c:pt idx="619">
                  <c:v>0.59400000000000019</c:v>
                </c:pt>
                <c:pt idx="620">
                  <c:v>0.5950000000000002</c:v>
                </c:pt>
                <c:pt idx="621">
                  <c:v>0.5950000000000002</c:v>
                </c:pt>
                <c:pt idx="622">
                  <c:v>0.5950000000000002</c:v>
                </c:pt>
                <c:pt idx="623">
                  <c:v>0.5960000000000002</c:v>
                </c:pt>
                <c:pt idx="624">
                  <c:v>0.5970000000000002</c:v>
                </c:pt>
                <c:pt idx="625">
                  <c:v>0.5970000000000002</c:v>
                </c:pt>
                <c:pt idx="626">
                  <c:v>0.5970000000000002</c:v>
                </c:pt>
                <c:pt idx="627">
                  <c:v>0.5980000000000002</c:v>
                </c:pt>
                <c:pt idx="628">
                  <c:v>0.5980000000000002</c:v>
                </c:pt>
                <c:pt idx="629">
                  <c:v>0.5990000000000002</c:v>
                </c:pt>
                <c:pt idx="630">
                  <c:v>0.60000000000000031</c:v>
                </c:pt>
                <c:pt idx="631">
                  <c:v>0.60000000000000031</c:v>
                </c:pt>
                <c:pt idx="632">
                  <c:v>0.60100000000000031</c:v>
                </c:pt>
                <c:pt idx="633">
                  <c:v>0.60100000000000031</c:v>
                </c:pt>
                <c:pt idx="634">
                  <c:v>0.60200000000000031</c:v>
                </c:pt>
                <c:pt idx="635">
                  <c:v>0.60400000000000031</c:v>
                </c:pt>
                <c:pt idx="636">
                  <c:v>0.60500000000000032</c:v>
                </c:pt>
                <c:pt idx="637">
                  <c:v>0.60500000000000032</c:v>
                </c:pt>
                <c:pt idx="638">
                  <c:v>0.60500000000000032</c:v>
                </c:pt>
                <c:pt idx="639">
                  <c:v>0.60600000000000032</c:v>
                </c:pt>
                <c:pt idx="640">
                  <c:v>0.60600000000000032</c:v>
                </c:pt>
                <c:pt idx="641">
                  <c:v>0.60600000000000032</c:v>
                </c:pt>
                <c:pt idx="642">
                  <c:v>0.60800000000000032</c:v>
                </c:pt>
                <c:pt idx="643">
                  <c:v>0.60800000000000032</c:v>
                </c:pt>
                <c:pt idx="644">
                  <c:v>0.60900000000000032</c:v>
                </c:pt>
                <c:pt idx="645">
                  <c:v>0.61000000000000032</c:v>
                </c:pt>
                <c:pt idx="646">
                  <c:v>0.61100000000000032</c:v>
                </c:pt>
                <c:pt idx="647">
                  <c:v>0.61100000000000032</c:v>
                </c:pt>
                <c:pt idx="648">
                  <c:v>0.61100000000000032</c:v>
                </c:pt>
                <c:pt idx="649">
                  <c:v>0.61200000000000032</c:v>
                </c:pt>
                <c:pt idx="650">
                  <c:v>0.61200000000000032</c:v>
                </c:pt>
                <c:pt idx="651">
                  <c:v>0.62000000000000033</c:v>
                </c:pt>
                <c:pt idx="652">
                  <c:v>0.62100000000000033</c:v>
                </c:pt>
                <c:pt idx="653">
                  <c:v>0.62100000000000033</c:v>
                </c:pt>
                <c:pt idx="654">
                  <c:v>0.62200000000000033</c:v>
                </c:pt>
                <c:pt idx="655">
                  <c:v>0.62300000000000033</c:v>
                </c:pt>
                <c:pt idx="656">
                  <c:v>0.62300000000000033</c:v>
                </c:pt>
                <c:pt idx="657">
                  <c:v>0.62400000000000033</c:v>
                </c:pt>
                <c:pt idx="658">
                  <c:v>0.62500000000000033</c:v>
                </c:pt>
                <c:pt idx="659">
                  <c:v>0.62500000000000033</c:v>
                </c:pt>
                <c:pt idx="660">
                  <c:v>0.62500000000000033</c:v>
                </c:pt>
                <c:pt idx="661">
                  <c:v>0.62500000000000033</c:v>
                </c:pt>
                <c:pt idx="662">
                  <c:v>0.62600000000000033</c:v>
                </c:pt>
                <c:pt idx="663">
                  <c:v>0.62600000000000033</c:v>
                </c:pt>
                <c:pt idx="664">
                  <c:v>0.62700000000000033</c:v>
                </c:pt>
                <c:pt idx="665">
                  <c:v>0.62900000000000034</c:v>
                </c:pt>
                <c:pt idx="666">
                  <c:v>0.63000000000000034</c:v>
                </c:pt>
                <c:pt idx="667">
                  <c:v>0.63000000000000034</c:v>
                </c:pt>
                <c:pt idx="668">
                  <c:v>0.63100000000000034</c:v>
                </c:pt>
                <c:pt idx="669">
                  <c:v>0.63100000000000034</c:v>
                </c:pt>
                <c:pt idx="670">
                  <c:v>0.63200000000000034</c:v>
                </c:pt>
                <c:pt idx="671">
                  <c:v>0.63300000000000034</c:v>
                </c:pt>
                <c:pt idx="672">
                  <c:v>0.63400000000000034</c:v>
                </c:pt>
                <c:pt idx="673">
                  <c:v>0.63500000000000034</c:v>
                </c:pt>
                <c:pt idx="674">
                  <c:v>0.63600000000000034</c:v>
                </c:pt>
                <c:pt idx="675">
                  <c:v>0.63700000000000034</c:v>
                </c:pt>
                <c:pt idx="676">
                  <c:v>0.63700000000000034</c:v>
                </c:pt>
                <c:pt idx="677">
                  <c:v>0.63700000000000034</c:v>
                </c:pt>
                <c:pt idx="678">
                  <c:v>0.63800000000000034</c:v>
                </c:pt>
                <c:pt idx="679">
                  <c:v>0.63800000000000034</c:v>
                </c:pt>
                <c:pt idx="680">
                  <c:v>0.63800000000000034</c:v>
                </c:pt>
                <c:pt idx="681">
                  <c:v>0.63800000000000034</c:v>
                </c:pt>
                <c:pt idx="682">
                  <c:v>0.63800000000000034</c:v>
                </c:pt>
                <c:pt idx="683">
                  <c:v>0.63900000000000035</c:v>
                </c:pt>
                <c:pt idx="684">
                  <c:v>0.64000000000000035</c:v>
                </c:pt>
                <c:pt idx="685">
                  <c:v>0.64000000000000035</c:v>
                </c:pt>
                <c:pt idx="686">
                  <c:v>0.64000000000000035</c:v>
                </c:pt>
                <c:pt idx="687">
                  <c:v>0.64000000000000035</c:v>
                </c:pt>
                <c:pt idx="688">
                  <c:v>0.64100000000000035</c:v>
                </c:pt>
                <c:pt idx="689">
                  <c:v>0.64200000000000035</c:v>
                </c:pt>
                <c:pt idx="690">
                  <c:v>0.64300000000000035</c:v>
                </c:pt>
                <c:pt idx="691">
                  <c:v>0.64400000000000035</c:v>
                </c:pt>
                <c:pt idx="692">
                  <c:v>0.64500000000000035</c:v>
                </c:pt>
                <c:pt idx="693">
                  <c:v>0.64500000000000035</c:v>
                </c:pt>
                <c:pt idx="694">
                  <c:v>0.64500000000000035</c:v>
                </c:pt>
                <c:pt idx="695">
                  <c:v>0.64600000000000035</c:v>
                </c:pt>
                <c:pt idx="696">
                  <c:v>0.64600000000000035</c:v>
                </c:pt>
                <c:pt idx="697">
                  <c:v>0.64600000000000035</c:v>
                </c:pt>
                <c:pt idx="698">
                  <c:v>0.64700000000000035</c:v>
                </c:pt>
                <c:pt idx="699">
                  <c:v>0.64800000000000035</c:v>
                </c:pt>
                <c:pt idx="700">
                  <c:v>0.64900000000000035</c:v>
                </c:pt>
                <c:pt idx="701">
                  <c:v>0.64900000000000035</c:v>
                </c:pt>
                <c:pt idx="702">
                  <c:v>0.64900000000000035</c:v>
                </c:pt>
                <c:pt idx="703">
                  <c:v>0.64900000000000035</c:v>
                </c:pt>
                <c:pt idx="704">
                  <c:v>0.65000000000000036</c:v>
                </c:pt>
                <c:pt idx="705">
                  <c:v>0.65000000000000036</c:v>
                </c:pt>
                <c:pt idx="706">
                  <c:v>0.65100000000000036</c:v>
                </c:pt>
                <c:pt idx="707">
                  <c:v>0.65100000000000036</c:v>
                </c:pt>
                <c:pt idx="708">
                  <c:v>0.65100000000000036</c:v>
                </c:pt>
                <c:pt idx="709">
                  <c:v>0.65100000000000036</c:v>
                </c:pt>
                <c:pt idx="710">
                  <c:v>0.65200000000000036</c:v>
                </c:pt>
                <c:pt idx="711">
                  <c:v>0.65200000000000036</c:v>
                </c:pt>
                <c:pt idx="712">
                  <c:v>0.65300000000000036</c:v>
                </c:pt>
                <c:pt idx="713">
                  <c:v>0.65400000000000036</c:v>
                </c:pt>
                <c:pt idx="714">
                  <c:v>0.65400000000000036</c:v>
                </c:pt>
                <c:pt idx="715">
                  <c:v>0.65400000000000036</c:v>
                </c:pt>
                <c:pt idx="716">
                  <c:v>0.65500000000000036</c:v>
                </c:pt>
                <c:pt idx="717">
                  <c:v>0.65500000000000036</c:v>
                </c:pt>
                <c:pt idx="718">
                  <c:v>0.65600000000000036</c:v>
                </c:pt>
                <c:pt idx="719">
                  <c:v>0.65500000000000036</c:v>
                </c:pt>
                <c:pt idx="720">
                  <c:v>0.65500000000000036</c:v>
                </c:pt>
                <c:pt idx="721">
                  <c:v>0.65600000000000036</c:v>
                </c:pt>
                <c:pt idx="722">
                  <c:v>0.65600000000000036</c:v>
                </c:pt>
                <c:pt idx="723">
                  <c:v>0.65600000000000036</c:v>
                </c:pt>
                <c:pt idx="724">
                  <c:v>0.65600000000000036</c:v>
                </c:pt>
                <c:pt idx="725">
                  <c:v>0.65700000000000036</c:v>
                </c:pt>
                <c:pt idx="726">
                  <c:v>0.65800000000000036</c:v>
                </c:pt>
                <c:pt idx="727">
                  <c:v>0.65800000000000036</c:v>
                </c:pt>
                <c:pt idx="728">
                  <c:v>0.65800000000000036</c:v>
                </c:pt>
                <c:pt idx="729">
                  <c:v>0.65800000000000036</c:v>
                </c:pt>
                <c:pt idx="730">
                  <c:v>0.65900000000000036</c:v>
                </c:pt>
                <c:pt idx="731">
                  <c:v>0.66000000000000036</c:v>
                </c:pt>
                <c:pt idx="732">
                  <c:v>0.65900000000000036</c:v>
                </c:pt>
                <c:pt idx="733">
                  <c:v>0.65900000000000036</c:v>
                </c:pt>
                <c:pt idx="734">
                  <c:v>0.65900000000000036</c:v>
                </c:pt>
                <c:pt idx="735">
                  <c:v>0.66000000000000036</c:v>
                </c:pt>
                <c:pt idx="736">
                  <c:v>0.66100000000000037</c:v>
                </c:pt>
                <c:pt idx="737">
                  <c:v>0.66200000000000037</c:v>
                </c:pt>
                <c:pt idx="738">
                  <c:v>0.66200000000000037</c:v>
                </c:pt>
                <c:pt idx="739">
                  <c:v>0.66200000000000037</c:v>
                </c:pt>
                <c:pt idx="740">
                  <c:v>0.66200000000000037</c:v>
                </c:pt>
                <c:pt idx="741">
                  <c:v>0.66300000000000048</c:v>
                </c:pt>
                <c:pt idx="742">
                  <c:v>0.66300000000000048</c:v>
                </c:pt>
                <c:pt idx="743">
                  <c:v>0.66300000000000048</c:v>
                </c:pt>
                <c:pt idx="744">
                  <c:v>0.66200000000000037</c:v>
                </c:pt>
                <c:pt idx="745">
                  <c:v>0.66200000000000037</c:v>
                </c:pt>
                <c:pt idx="746">
                  <c:v>0.66200000000000037</c:v>
                </c:pt>
                <c:pt idx="747">
                  <c:v>0.66300000000000048</c:v>
                </c:pt>
                <c:pt idx="748">
                  <c:v>0.66400000000000048</c:v>
                </c:pt>
                <c:pt idx="749">
                  <c:v>0.66500000000000048</c:v>
                </c:pt>
                <c:pt idx="750">
                  <c:v>0.66500000000000048</c:v>
                </c:pt>
                <c:pt idx="751">
                  <c:v>0.66400000000000048</c:v>
                </c:pt>
                <c:pt idx="752">
                  <c:v>0.66400000000000048</c:v>
                </c:pt>
                <c:pt idx="753">
                  <c:v>0.66400000000000048</c:v>
                </c:pt>
                <c:pt idx="754">
                  <c:v>0.66400000000000048</c:v>
                </c:pt>
                <c:pt idx="755">
                  <c:v>0.66500000000000048</c:v>
                </c:pt>
                <c:pt idx="756">
                  <c:v>0.66600000000000048</c:v>
                </c:pt>
                <c:pt idx="757">
                  <c:v>0.66700000000000048</c:v>
                </c:pt>
                <c:pt idx="758">
                  <c:v>0.66700000000000048</c:v>
                </c:pt>
                <c:pt idx="759">
                  <c:v>0.66800000000000048</c:v>
                </c:pt>
                <c:pt idx="760">
                  <c:v>0.66600000000000048</c:v>
                </c:pt>
                <c:pt idx="761">
                  <c:v>0.66400000000000048</c:v>
                </c:pt>
                <c:pt idx="762">
                  <c:v>0.66600000000000048</c:v>
                </c:pt>
                <c:pt idx="763">
                  <c:v>0.66800000000000048</c:v>
                </c:pt>
                <c:pt idx="764">
                  <c:v>0.66800000000000048</c:v>
                </c:pt>
                <c:pt idx="765">
                  <c:v>0.66800000000000048</c:v>
                </c:pt>
                <c:pt idx="766">
                  <c:v>0.66700000000000048</c:v>
                </c:pt>
                <c:pt idx="767">
                  <c:v>0.66700000000000048</c:v>
                </c:pt>
                <c:pt idx="768">
                  <c:v>0.66800000000000048</c:v>
                </c:pt>
                <c:pt idx="769">
                  <c:v>0.67000000000000048</c:v>
                </c:pt>
                <c:pt idx="770">
                  <c:v>0.67000000000000048</c:v>
                </c:pt>
                <c:pt idx="771">
                  <c:v>0.67000000000000048</c:v>
                </c:pt>
                <c:pt idx="772">
                  <c:v>0.66800000000000048</c:v>
                </c:pt>
                <c:pt idx="773">
                  <c:v>0.66700000000000048</c:v>
                </c:pt>
                <c:pt idx="774">
                  <c:v>0.66700000000000048</c:v>
                </c:pt>
                <c:pt idx="775">
                  <c:v>0.67100000000000048</c:v>
                </c:pt>
                <c:pt idx="776">
                  <c:v>0.6750000000000006</c:v>
                </c:pt>
                <c:pt idx="777">
                  <c:v>0.66800000000000048</c:v>
                </c:pt>
                <c:pt idx="778">
                  <c:v>0.66100000000000037</c:v>
                </c:pt>
                <c:pt idx="779">
                  <c:v>0.66300000000000048</c:v>
                </c:pt>
                <c:pt idx="780">
                  <c:v>0.66600000000000048</c:v>
                </c:pt>
                <c:pt idx="781">
                  <c:v>0.66500000000000048</c:v>
                </c:pt>
                <c:pt idx="782">
                  <c:v>0.66400000000000048</c:v>
                </c:pt>
                <c:pt idx="783">
                  <c:v>0.66500000000000048</c:v>
                </c:pt>
                <c:pt idx="784">
                  <c:v>0.66700000000000048</c:v>
                </c:pt>
                <c:pt idx="785">
                  <c:v>0.66600000000000048</c:v>
                </c:pt>
                <c:pt idx="786">
                  <c:v>0.66400000000000048</c:v>
                </c:pt>
                <c:pt idx="787">
                  <c:v>0.66200000000000037</c:v>
                </c:pt>
                <c:pt idx="788">
                  <c:v>0.66200000000000037</c:v>
                </c:pt>
                <c:pt idx="789">
                  <c:v>0.66200000000000037</c:v>
                </c:pt>
                <c:pt idx="790">
                  <c:v>0.66200000000000037</c:v>
                </c:pt>
                <c:pt idx="791">
                  <c:v>0.66300000000000048</c:v>
                </c:pt>
                <c:pt idx="792">
                  <c:v>0.66000000000000036</c:v>
                </c:pt>
                <c:pt idx="793">
                  <c:v>0.65800000000000036</c:v>
                </c:pt>
                <c:pt idx="794">
                  <c:v>0.65600000000000036</c:v>
                </c:pt>
                <c:pt idx="795">
                  <c:v>0.65500000000000036</c:v>
                </c:pt>
                <c:pt idx="796">
                  <c:v>0.65300000000000036</c:v>
                </c:pt>
                <c:pt idx="797">
                  <c:v>0.65200000000000036</c:v>
                </c:pt>
                <c:pt idx="798">
                  <c:v>0.65000000000000036</c:v>
                </c:pt>
                <c:pt idx="799">
                  <c:v>0.64700000000000035</c:v>
                </c:pt>
                <c:pt idx="800">
                  <c:v>0.64700000000000035</c:v>
                </c:pt>
                <c:pt idx="801">
                  <c:v>0.64700000000000035</c:v>
                </c:pt>
                <c:pt idx="802">
                  <c:v>0.64700000000000035</c:v>
                </c:pt>
                <c:pt idx="803">
                  <c:v>0.64400000000000035</c:v>
                </c:pt>
                <c:pt idx="804">
                  <c:v>0.64200000000000035</c:v>
                </c:pt>
                <c:pt idx="805">
                  <c:v>0.64300000000000035</c:v>
                </c:pt>
                <c:pt idx="806">
                  <c:v>0.64300000000000035</c:v>
                </c:pt>
                <c:pt idx="807">
                  <c:v>0.64200000000000035</c:v>
                </c:pt>
                <c:pt idx="808">
                  <c:v>0.64100000000000035</c:v>
                </c:pt>
                <c:pt idx="809">
                  <c:v>0.64000000000000035</c:v>
                </c:pt>
                <c:pt idx="810">
                  <c:v>0.63900000000000035</c:v>
                </c:pt>
                <c:pt idx="811">
                  <c:v>0.64000000000000035</c:v>
                </c:pt>
                <c:pt idx="812">
                  <c:v>0.64100000000000035</c:v>
                </c:pt>
                <c:pt idx="813">
                  <c:v>0.64100000000000035</c:v>
                </c:pt>
                <c:pt idx="814">
                  <c:v>0.64000000000000035</c:v>
                </c:pt>
                <c:pt idx="815">
                  <c:v>0.64000000000000035</c:v>
                </c:pt>
                <c:pt idx="816">
                  <c:v>0.64100000000000035</c:v>
                </c:pt>
                <c:pt idx="817">
                  <c:v>0.64100000000000035</c:v>
                </c:pt>
                <c:pt idx="818">
                  <c:v>0.64200000000000035</c:v>
                </c:pt>
                <c:pt idx="819">
                  <c:v>0.64200000000000035</c:v>
                </c:pt>
                <c:pt idx="820">
                  <c:v>0.64200000000000035</c:v>
                </c:pt>
                <c:pt idx="821">
                  <c:v>0.64200000000000035</c:v>
                </c:pt>
                <c:pt idx="822">
                  <c:v>0.64300000000000035</c:v>
                </c:pt>
                <c:pt idx="823">
                  <c:v>0.64300000000000035</c:v>
                </c:pt>
                <c:pt idx="824">
                  <c:v>0.64400000000000035</c:v>
                </c:pt>
                <c:pt idx="825">
                  <c:v>0.64400000000000035</c:v>
                </c:pt>
                <c:pt idx="826">
                  <c:v>0.64400000000000035</c:v>
                </c:pt>
                <c:pt idx="827">
                  <c:v>0.64500000000000035</c:v>
                </c:pt>
                <c:pt idx="828">
                  <c:v>0.64400000000000035</c:v>
                </c:pt>
                <c:pt idx="829">
                  <c:v>0.64300000000000035</c:v>
                </c:pt>
                <c:pt idx="830">
                  <c:v>0.64300000000000035</c:v>
                </c:pt>
                <c:pt idx="831">
                  <c:v>0.64300000000000035</c:v>
                </c:pt>
                <c:pt idx="832">
                  <c:v>0.64400000000000035</c:v>
                </c:pt>
                <c:pt idx="833">
                  <c:v>0.64500000000000035</c:v>
                </c:pt>
                <c:pt idx="834">
                  <c:v>0.64500000000000035</c:v>
                </c:pt>
                <c:pt idx="835">
                  <c:v>0.64500000000000035</c:v>
                </c:pt>
                <c:pt idx="836">
                  <c:v>0.64500000000000035</c:v>
                </c:pt>
                <c:pt idx="837">
                  <c:v>0.64500000000000035</c:v>
                </c:pt>
                <c:pt idx="838">
                  <c:v>0.64500000000000035</c:v>
                </c:pt>
                <c:pt idx="839">
                  <c:v>0.64600000000000035</c:v>
                </c:pt>
                <c:pt idx="840">
                  <c:v>0.64600000000000035</c:v>
                </c:pt>
                <c:pt idx="841">
                  <c:v>0.64600000000000035</c:v>
                </c:pt>
                <c:pt idx="842">
                  <c:v>0.64700000000000035</c:v>
                </c:pt>
                <c:pt idx="843">
                  <c:v>0.64700000000000035</c:v>
                </c:pt>
                <c:pt idx="844">
                  <c:v>0.64600000000000035</c:v>
                </c:pt>
                <c:pt idx="845">
                  <c:v>0.64700000000000035</c:v>
                </c:pt>
                <c:pt idx="846">
                  <c:v>0.64700000000000035</c:v>
                </c:pt>
                <c:pt idx="847">
                  <c:v>0.64800000000000035</c:v>
                </c:pt>
                <c:pt idx="848">
                  <c:v>0.64800000000000035</c:v>
                </c:pt>
                <c:pt idx="849">
                  <c:v>0.64900000000000035</c:v>
                </c:pt>
                <c:pt idx="850">
                  <c:v>0.64900000000000035</c:v>
                </c:pt>
                <c:pt idx="851">
                  <c:v>0.65000000000000036</c:v>
                </c:pt>
                <c:pt idx="852">
                  <c:v>0.65000000000000036</c:v>
                </c:pt>
                <c:pt idx="853">
                  <c:v>0.65100000000000036</c:v>
                </c:pt>
                <c:pt idx="854">
                  <c:v>0.65100000000000036</c:v>
                </c:pt>
                <c:pt idx="855">
                  <c:v>0.65200000000000036</c:v>
                </c:pt>
                <c:pt idx="856">
                  <c:v>0.65200000000000036</c:v>
                </c:pt>
                <c:pt idx="857">
                  <c:v>0.65200000000000036</c:v>
                </c:pt>
                <c:pt idx="858">
                  <c:v>0.65200000000000036</c:v>
                </c:pt>
                <c:pt idx="859">
                  <c:v>0.65200000000000036</c:v>
                </c:pt>
                <c:pt idx="860">
                  <c:v>0.65400000000000036</c:v>
                </c:pt>
                <c:pt idx="861">
                  <c:v>0.65500000000000036</c:v>
                </c:pt>
                <c:pt idx="862">
                  <c:v>0.65500000000000036</c:v>
                </c:pt>
                <c:pt idx="863">
                  <c:v>0.65500000000000036</c:v>
                </c:pt>
                <c:pt idx="864">
                  <c:v>0.65600000000000036</c:v>
                </c:pt>
                <c:pt idx="865">
                  <c:v>0.65700000000000036</c:v>
                </c:pt>
                <c:pt idx="866">
                  <c:v>0.65800000000000036</c:v>
                </c:pt>
                <c:pt idx="867">
                  <c:v>0.65800000000000036</c:v>
                </c:pt>
                <c:pt idx="868">
                  <c:v>0.65900000000000036</c:v>
                </c:pt>
                <c:pt idx="869">
                  <c:v>0.65900000000000036</c:v>
                </c:pt>
                <c:pt idx="870">
                  <c:v>0.66000000000000036</c:v>
                </c:pt>
                <c:pt idx="871">
                  <c:v>0.66100000000000037</c:v>
                </c:pt>
                <c:pt idx="872">
                  <c:v>0.66100000000000037</c:v>
                </c:pt>
                <c:pt idx="873">
                  <c:v>0.66200000000000037</c:v>
                </c:pt>
                <c:pt idx="874">
                  <c:v>0.66300000000000048</c:v>
                </c:pt>
                <c:pt idx="875">
                  <c:v>0.66400000000000048</c:v>
                </c:pt>
                <c:pt idx="876">
                  <c:v>0.66500000000000048</c:v>
                </c:pt>
                <c:pt idx="877">
                  <c:v>0.66500000000000048</c:v>
                </c:pt>
                <c:pt idx="878">
                  <c:v>0.66600000000000048</c:v>
                </c:pt>
                <c:pt idx="879">
                  <c:v>0.66600000000000048</c:v>
                </c:pt>
                <c:pt idx="880">
                  <c:v>0.66700000000000048</c:v>
                </c:pt>
                <c:pt idx="881">
                  <c:v>0.66800000000000048</c:v>
                </c:pt>
                <c:pt idx="882">
                  <c:v>0.66900000000000048</c:v>
                </c:pt>
                <c:pt idx="883">
                  <c:v>0.67000000000000048</c:v>
                </c:pt>
                <c:pt idx="884">
                  <c:v>0.67000000000000048</c:v>
                </c:pt>
                <c:pt idx="885">
                  <c:v>0.67100000000000048</c:v>
                </c:pt>
                <c:pt idx="886">
                  <c:v>0.67200000000000049</c:v>
                </c:pt>
                <c:pt idx="887">
                  <c:v>0.67300000000000049</c:v>
                </c:pt>
                <c:pt idx="888">
                  <c:v>0.67400000000000049</c:v>
                </c:pt>
                <c:pt idx="889">
                  <c:v>0.67400000000000049</c:v>
                </c:pt>
                <c:pt idx="890">
                  <c:v>0.6750000000000006</c:v>
                </c:pt>
                <c:pt idx="891">
                  <c:v>0.6750000000000006</c:v>
                </c:pt>
                <c:pt idx="892">
                  <c:v>0.6760000000000006</c:v>
                </c:pt>
                <c:pt idx="893">
                  <c:v>0.6770000000000006</c:v>
                </c:pt>
                <c:pt idx="894">
                  <c:v>0.6770000000000006</c:v>
                </c:pt>
                <c:pt idx="895">
                  <c:v>0.6770000000000006</c:v>
                </c:pt>
                <c:pt idx="896">
                  <c:v>0.6780000000000006</c:v>
                </c:pt>
                <c:pt idx="897">
                  <c:v>0.6790000000000006</c:v>
                </c:pt>
                <c:pt idx="898">
                  <c:v>0.68000000000000049</c:v>
                </c:pt>
                <c:pt idx="899">
                  <c:v>0.68000000000000049</c:v>
                </c:pt>
                <c:pt idx="900">
                  <c:v>0.68100000000000049</c:v>
                </c:pt>
                <c:pt idx="901">
                  <c:v>0.68200000000000049</c:v>
                </c:pt>
                <c:pt idx="902">
                  <c:v>0.68200000000000049</c:v>
                </c:pt>
                <c:pt idx="903">
                  <c:v>0.68200000000000049</c:v>
                </c:pt>
                <c:pt idx="904">
                  <c:v>0.6830000000000005</c:v>
                </c:pt>
                <c:pt idx="905">
                  <c:v>0.6830000000000005</c:v>
                </c:pt>
                <c:pt idx="906">
                  <c:v>0.6840000000000005</c:v>
                </c:pt>
                <c:pt idx="907">
                  <c:v>0.6840000000000005</c:v>
                </c:pt>
                <c:pt idx="908">
                  <c:v>0.6850000000000005</c:v>
                </c:pt>
                <c:pt idx="909">
                  <c:v>0.6850000000000005</c:v>
                </c:pt>
                <c:pt idx="910">
                  <c:v>0.6850000000000005</c:v>
                </c:pt>
                <c:pt idx="911">
                  <c:v>0.6860000000000005</c:v>
                </c:pt>
                <c:pt idx="912">
                  <c:v>0.6860000000000005</c:v>
                </c:pt>
                <c:pt idx="913">
                  <c:v>0.6860000000000005</c:v>
                </c:pt>
                <c:pt idx="914">
                  <c:v>0.6860000000000005</c:v>
                </c:pt>
                <c:pt idx="915">
                  <c:v>0.68700000000000061</c:v>
                </c:pt>
                <c:pt idx="916">
                  <c:v>0.68800000000000039</c:v>
                </c:pt>
                <c:pt idx="917">
                  <c:v>0.68800000000000039</c:v>
                </c:pt>
                <c:pt idx="918">
                  <c:v>0.68800000000000039</c:v>
                </c:pt>
                <c:pt idx="919">
                  <c:v>0.68800000000000039</c:v>
                </c:pt>
                <c:pt idx="920">
                  <c:v>0.68800000000000039</c:v>
                </c:pt>
                <c:pt idx="921">
                  <c:v>0.68900000000000039</c:v>
                </c:pt>
                <c:pt idx="922">
                  <c:v>0.6900000000000005</c:v>
                </c:pt>
                <c:pt idx="923">
                  <c:v>0.6900000000000005</c:v>
                </c:pt>
                <c:pt idx="924">
                  <c:v>0.6900000000000005</c:v>
                </c:pt>
                <c:pt idx="925">
                  <c:v>0.6900000000000005</c:v>
                </c:pt>
                <c:pt idx="926">
                  <c:v>0.6900000000000005</c:v>
                </c:pt>
                <c:pt idx="927">
                  <c:v>0.69100000000000039</c:v>
                </c:pt>
                <c:pt idx="928">
                  <c:v>0.69100000000000039</c:v>
                </c:pt>
                <c:pt idx="929">
                  <c:v>0.69100000000000039</c:v>
                </c:pt>
                <c:pt idx="930">
                  <c:v>0.69200000000000039</c:v>
                </c:pt>
                <c:pt idx="931">
                  <c:v>0.69200000000000039</c:v>
                </c:pt>
                <c:pt idx="932">
                  <c:v>0.69200000000000039</c:v>
                </c:pt>
                <c:pt idx="933">
                  <c:v>0.69200000000000039</c:v>
                </c:pt>
                <c:pt idx="934">
                  <c:v>0.69300000000000039</c:v>
                </c:pt>
                <c:pt idx="935">
                  <c:v>0.69300000000000039</c:v>
                </c:pt>
                <c:pt idx="936">
                  <c:v>0.69200000000000039</c:v>
                </c:pt>
                <c:pt idx="937">
                  <c:v>0.69200000000000039</c:v>
                </c:pt>
                <c:pt idx="938">
                  <c:v>0.69300000000000039</c:v>
                </c:pt>
                <c:pt idx="939">
                  <c:v>0.69400000000000039</c:v>
                </c:pt>
                <c:pt idx="940">
                  <c:v>0.69300000000000039</c:v>
                </c:pt>
                <c:pt idx="941">
                  <c:v>0.69200000000000039</c:v>
                </c:pt>
                <c:pt idx="942">
                  <c:v>0.69200000000000039</c:v>
                </c:pt>
                <c:pt idx="943">
                  <c:v>0.69200000000000039</c:v>
                </c:pt>
                <c:pt idx="944">
                  <c:v>0.69200000000000039</c:v>
                </c:pt>
                <c:pt idx="945">
                  <c:v>0.69200000000000039</c:v>
                </c:pt>
                <c:pt idx="946">
                  <c:v>0.69100000000000039</c:v>
                </c:pt>
                <c:pt idx="947">
                  <c:v>0.6900000000000005</c:v>
                </c:pt>
                <c:pt idx="948">
                  <c:v>0.6900000000000005</c:v>
                </c:pt>
                <c:pt idx="949">
                  <c:v>0.69100000000000039</c:v>
                </c:pt>
                <c:pt idx="950">
                  <c:v>0.69100000000000039</c:v>
                </c:pt>
                <c:pt idx="951">
                  <c:v>0.6900000000000005</c:v>
                </c:pt>
                <c:pt idx="952">
                  <c:v>0.6900000000000005</c:v>
                </c:pt>
                <c:pt idx="953">
                  <c:v>0.68900000000000039</c:v>
                </c:pt>
                <c:pt idx="954">
                  <c:v>0.6900000000000005</c:v>
                </c:pt>
                <c:pt idx="955">
                  <c:v>0.6900000000000005</c:v>
                </c:pt>
                <c:pt idx="956">
                  <c:v>0.6900000000000005</c:v>
                </c:pt>
                <c:pt idx="957">
                  <c:v>0.68800000000000039</c:v>
                </c:pt>
                <c:pt idx="958">
                  <c:v>0.68700000000000061</c:v>
                </c:pt>
                <c:pt idx="959">
                  <c:v>0.6860000000000005</c:v>
                </c:pt>
                <c:pt idx="960">
                  <c:v>0.6850000000000005</c:v>
                </c:pt>
                <c:pt idx="961">
                  <c:v>0.6850000000000005</c:v>
                </c:pt>
                <c:pt idx="962">
                  <c:v>0.6850000000000005</c:v>
                </c:pt>
                <c:pt idx="963">
                  <c:v>0.6840000000000005</c:v>
                </c:pt>
                <c:pt idx="964">
                  <c:v>0.6830000000000005</c:v>
                </c:pt>
                <c:pt idx="965">
                  <c:v>0.6830000000000005</c:v>
                </c:pt>
                <c:pt idx="966">
                  <c:v>0.68200000000000049</c:v>
                </c:pt>
                <c:pt idx="967">
                  <c:v>0.68100000000000049</c:v>
                </c:pt>
                <c:pt idx="968">
                  <c:v>0.6790000000000006</c:v>
                </c:pt>
                <c:pt idx="969">
                  <c:v>0.6790000000000006</c:v>
                </c:pt>
                <c:pt idx="970">
                  <c:v>0.6790000000000006</c:v>
                </c:pt>
                <c:pt idx="971">
                  <c:v>0.6780000000000006</c:v>
                </c:pt>
                <c:pt idx="972">
                  <c:v>0.6760000000000006</c:v>
                </c:pt>
                <c:pt idx="973">
                  <c:v>0.67400000000000049</c:v>
                </c:pt>
                <c:pt idx="974">
                  <c:v>0.67200000000000049</c:v>
                </c:pt>
                <c:pt idx="975">
                  <c:v>0.67100000000000048</c:v>
                </c:pt>
                <c:pt idx="976">
                  <c:v>0.67000000000000048</c:v>
                </c:pt>
                <c:pt idx="977">
                  <c:v>0.66900000000000048</c:v>
                </c:pt>
                <c:pt idx="978">
                  <c:v>0.66700000000000048</c:v>
                </c:pt>
                <c:pt idx="979">
                  <c:v>0.66600000000000048</c:v>
                </c:pt>
                <c:pt idx="980">
                  <c:v>0.66500000000000048</c:v>
                </c:pt>
                <c:pt idx="981">
                  <c:v>0.66400000000000048</c:v>
                </c:pt>
                <c:pt idx="982">
                  <c:v>0.66400000000000048</c:v>
                </c:pt>
                <c:pt idx="983">
                  <c:v>0.66300000000000048</c:v>
                </c:pt>
                <c:pt idx="984">
                  <c:v>0.65900000000000036</c:v>
                </c:pt>
                <c:pt idx="985">
                  <c:v>0.65700000000000036</c:v>
                </c:pt>
                <c:pt idx="986">
                  <c:v>0.65700000000000036</c:v>
                </c:pt>
                <c:pt idx="987">
                  <c:v>0.65500000000000036</c:v>
                </c:pt>
                <c:pt idx="988">
                  <c:v>0.65200000000000036</c:v>
                </c:pt>
                <c:pt idx="989">
                  <c:v>0.64900000000000035</c:v>
                </c:pt>
                <c:pt idx="990">
                  <c:v>0.64900000000000035</c:v>
                </c:pt>
                <c:pt idx="991">
                  <c:v>0.64900000000000035</c:v>
                </c:pt>
                <c:pt idx="992">
                  <c:v>0.64800000000000035</c:v>
                </c:pt>
                <c:pt idx="993">
                  <c:v>0.64700000000000035</c:v>
                </c:pt>
                <c:pt idx="994">
                  <c:v>0.64900000000000035</c:v>
                </c:pt>
                <c:pt idx="995">
                  <c:v>0.65100000000000036</c:v>
                </c:pt>
                <c:pt idx="996">
                  <c:v>0.64900000000000035</c:v>
                </c:pt>
                <c:pt idx="997">
                  <c:v>0.64600000000000035</c:v>
                </c:pt>
                <c:pt idx="998">
                  <c:v>0.64700000000000035</c:v>
                </c:pt>
                <c:pt idx="999">
                  <c:v>0.64700000000000035</c:v>
                </c:pt>
                <c:pt idx="1000">
                  <c:v>0.64200000000000035</c:v>
                </c:pt>
                <c:pt idx="1001">
                  <c:v>0.63500000000000034</c:v>
                </c:pt>
                <c:pt idx="1002">
                  <c:v>0.63300000000000034</c:v>
                </c:pt>
                <c:pt idx="1003">
                  <c:v>0.63600000000000034</c:v>
                </c:pt>
                <c:pt idx="1004">
                  <c:v>0.64700000000000035</c:v>
                </c:pt>
                <c:pt idx="1005">
                  <c:v>0.67200000000000049</c:v>
                </c:pt>
                <c:pt idx="1006">
                  <c:v>0.69200000000000039</c:v>
                </c:pt>
                <c:pt idx="1007">
                  <c:v>0.7170000000000003</c:v>
                </c:pt>
                <c:pt idx="1008">
                  <c:v>0.77700000000000014</c:v>
                </c:pt>
                <c:pt idx="1009">
                  <c:v>0.78300000000000003</c:v>
                </c:pt>
                <c:pt idx="1010">
                  <c:v>0.77900000000000014</c:v>
                </c:pt>
                <c:pt idx="1011">
                  <c:v>0.81799999999999995</c:v>
                </c:pt>
                <c:pt idx="1012">
                  <c:v>0.89600000000000024</c:v>
                </c:pt>
                <c:pt idx="1013">
                  <c:v>1.075</c:v>
                </c:pt>
                <c:pt idx="1014">
                  <c:v>1.36</c:v>
                </c:pt>
                <c:pt idx="1015">
                  <c:v>0.8420000000000003</c:v>
                </c:pt>
                <c:pt idx="1016">
                  <c:v>0.56200000000000039</c:v>
                </c:pt>
                <c:pt idx="1017">
                  <c:v>0.86700000000000033</c:v>
                </c:pt>
                <c:pt idx="1018">
                  <c:v>1.891</c:v>
                </c:pt>
                <c:pt idx="1019">
                  <c:v>1.823</c:v>
                </c:pt>
                <c:pt idx="1020">
                  <c:v>1.2229999999999994</c:v>
                </c:pt>
                <c:pt idx="1021">
                  <c:v>1.542</c:v>
                </c:pt>
                <c:pt idx="1022">
                  <c:v>4.0659999999999972</c:v>
                </c:pt>
                <c:pt idx="1023">
                  <c:v>7.5219999999999985</c:v>
                </c:pt>
                <c:pt idx="1024">
                  <c:v>6.4029999999999996</c:v>
                </c:pt>
                <c:pt idx="1025">
                  <c:v>2.907</c:v>
                </c:pt>
                <c:pt idx="1026">
                  <c:v>1.863</c:v>
                </c:pt>
                <c:pt idx="1027">
                  <c:v>1.8120000000000001</c:v>
                </c:pt>
                <c:pt idx="1028">
                  <c:v>1.1950000000000001</c:v>
                </c:pt>
                <c:pt idx="1029">
                  <c:v>0.74400000000000033</c:v>
                </c:pt>
                <c:pt idx="1030">
                  <c:v>1.5049999999999992</c:v>
                </c:pt>
                <c:pt idx="1031">
                  <c:v>1.3129999999999993</c:v>
                </c:pt>
                <c:pt idx="1032">
                  <c:v>0.40300000000000002</c:v>
                </c:pt>
                <c:pt idx="1033">
                  <c:v>0.57299999999999995</c:v>
                </c:pt>
                <c:pt idx="1034">
                  <c:v>3.2050000000000001</c:v>
                </c:pt>
                <c:pt idx="1035">
                  <c:v>7.79</c:v>
                </c:pt>
                <c:pt idx="1036">
                  <c:v>2.1139999999999999</c:v>
                </c:pt>
                <c:pt idx="1037">
                  <c:v>1.8220000000000001</c:v>
                </c:pt>
                <c:pt idx="1038">
                  <c:v>4.0590000000000002</c:v>
                </c:pt>
                <c:pt idx="1039">
                  <c:v>5.4859999999999998</c:v>
                </c:pt>
                <c:pt idx="1040">
                  <c:v>1.135</c:v>
                </c:pt>
                <c:pt idx="1041">
                  <c:v>0.64000000000000035</c:v>
                </c:pt>
                <c:pt idx="1042">
                  <c:v>0.90500000000000003</c:v>
                </c:pt>
                <c:pt idx="1043">
                  <c:v>1.282</c:v>
                </c:pt>
                <c:pt idx="1044">
                  <c:v>2.2719999999999998</c:v>
                </c:pt>
                <c:pt idx="1045">
                  <c:v>3.1829999999999998</c:v>
                </c:pt>
                <c:pt idx="1046">
                  <c:v>1.121</c:v>
                </c:pt>
                <c:pt idx="1047">
                  <c:v>0.74900000000000033</c:v>
                </c:pt>
                <c:pt idx="1048">
                  <c:v>1.095</c:v>
                </c:pt>
                <c:pt idx="1049">
                  <c:v>1.35</c:v>
                </c:pt>
                <c:pt idx="1050">
                  <c:v>1.304</c:v>
                </c:pt>
                <c:pt idx="1051">
                  <c:v>1.3919999999999992</c:v>
                </c:pt>
                <c:pt idx="1052">
                  <c:v>1.3109999999999993</c:v>
                </c:pt>
                <c:pt idx="1053">
                  <c:v>1.034</c:v>
                </c:pt>
                <c:pt idx="1054">
                  <c:v>0.76600000000000035</c:v>
                </c:pt>
                <c:pt idx="1055">
                  <c:v>0.63700000000000034</c:v>
                </c:pt>
                <c:pt idx="1056">
                  <c:v>0.63000000000000034</c:v>
                </c:pt>
                <c:pt idx="1057">
                  <c:v>0.60300000000000031</c:v>
                </c:pt>
                <c:pt idx="1058">
                  <c:v>0.46600000000000008</c:v>
                </c:pt>
                <c:pt idx="1059">
                  <c:v>0.36300000000000021</c:v>
                </c:pt>
                <c:pt idx="1060">
                  <c:v>0.38400000000000017</c:v>
                </c:pt>
                <c:pt idx="1061">
                  <c:v>0.46200000000000002</c:v>
                </c:pt>
                <c:pt idx="1062">
                  <c:v>0.47600000000000015</c:v>
                </c:pt>
                <c:pt idx="1063">
                  <c:v>0.41400000000000015</c:v>
                </c:pt>
                <c:pt idx="1064">
                  <c:v>0.37400000000000017</c:v>
                </c:pt>
                <c:pt idx="1065">
                  <c:v>0.39800000000000024</c:v>
                </c:pt>
                <c:pt idx="1066">
                  <c:v>0.41400000000000015</c:v>
                </c:pt>
                <c:pt idx="1067">
                  <c:v>0.39300000000000024</c:v>
                </c:pt>
                <c:pt idx="1068">
                  <c:v>0.38300000000000017</c:v>
                </c:pt>
                <c:pt idx="1069">
                  <c:v>0.39400000000000024</c:v>
                </c:pt>
                <c:pt idx="1070">
                  <c:v>0.39300000000000024</c:v>
                </c:pt>
                <c:pt idx="1071">
                  <c:v>0.38700000000000018</c:v>
                </c:pt>
                <c:pt idx="1072">
                  <c:v>0.38500000000000018</c:v>
                </c:pt>
                <c:pt idx="1073">
                  <c:v>0.37100000000000016</c:v>
                </c:pt>
                <c:pt idx="1074">
                  <c:v>0.36300000000000021</c:v>
                </c:pt>
                <c:pt idx="1075">
                  <c:v>0.37100000000000016</c:v>
                </c:pt>
                <c:pt idx="1076">
                  <c:v>0.37500000000000017</c:v>
                </c:pt>
                <c:pt idx="1077">
                  <c:v>0.36500000000000021</c:v>
                </c:pt>
                <c:pt idx="1078">
                  <c:v>0.35800000000000015</c:v>
                </c:pt>
                <c:pt idx="1079">
                  <c:v>0.35400000000000015</c:v>
                </c:pt>
                <c:pt idx="1080">
                  <c:v>0.34800000000000025</c:v>
                </c:pt>
                <c:pt idx="1081">
                  <c:v>0.35100000000000015</c:v>
                </c:pt>
                <c:pt idx="1082">
                  <c:v>0.36000000000000015</c:v>
                </c:pt>
                <c:pt idx="1083">
                  <c:v>0.35100000000000015</c:v>
                </c:pt>
                <c:pt idx="1084">
                  <c:v>0.33300000000000024</c:v>
                </c:pt>
                <c:pt idx="1085">
                  <c:v>0.33600000000000024</c:v>
                </c:pt>
                <c:pt idx="1086">
                  <c:v>0.34700000000000025</c:v>
                </c:pt>
                <c:pt idx="1087">
                  <c:v>0.35000000000000014</c:v>
                </c:pt>
                <c:pt idx="1088">
                  <c:v>0.35000000000000014</c:v>
                </c:pt>
                <c:pt idx="1089">
                  <c:v>0.3450000000000002</c:v>
                </c:pt>
                <c:pt idx="1090">
                  <c:v>0.33600000000000024</c:v>
                </c:pt>
                <c:pt idx="1091">
                  <c:v>0.33800000000000024</c:v>
                </c:pt>
                <c:pt idx="1092">
                  <c:v>0.34600000000000025</c:v>
                </c:pt>
                <c:pt idx="1093">
                  <c:v>0.34800000000000025</c:v>
                </c:pt>
                <c:pt idx="1094">
                  <c:v>0.34700000000000025</c:v>
                </c:pt>
                <c:pt idx="1095">
                  <c:v>0.34000000000000019</c:v>
                </c:pt>
                <c:pt idx="1096">
                  <c:v>0.33400000000000024</c:v>
                </c:pt>
                <c:pt idx="1097">
                  <c:v>0.33300000000000024</c:v>
                </c:pt>
                <c:pt idx="1098">
                  <c:v>0.33700000000000024</c:v>
                </c:pt>
                <c:pt idx="1099">
                  <c:v>0.34000000000000019</c:v>
                </c:pt>
                <c:pt idx="1100">
                  <c:v>0.34600000000000025</c:v>
                </c:pt>
                <c:pt idx="1101">
                  <c:v>0.34600000000000025</c:v>
                </c:pt>
                <c:pt idx="1102">
                  <c:v>0.3410000000000003</c:v>
                </c:pt>
                <c:pt idx="1103">
                  <c:v>0.33800000000000024</c:v>
                </c:pt>
                <c:pt idx="1104">
                  <c:v>0.3420000000000003</c:v>
                </c:pt>
                <c:pt idx="1105">
                  <c:v>0.3430000000000003</c:v>
                </c:pt>
                <c:pt idx="1106">
                  <c:v>0.3410000000000003</c:v>
                </c:pt>
                <c:pt idx="1107">
                  <c:v>0.33800000000000024</c:v>
                </c:pt>
                <c:pt idx="1108">
                  <c:v>0.3420000000000003</c:v>
                </c:pt>
                <c:pt idx="1109">
                  <c:v>0.34700000000000025</c:v>
                </c:pt>
                <c:pt idx="1110">
                  <c:v>0.34700000000000025</c:v>
                </c:pt>
                <c:pt idx="1111">
                  <c:v>0.34700000000000025</c:v>
                </c:pt>
                <c:pt idx="1112">
                  <c:v>0.34700000000000025</c:v>
                </c:pt>
                <c:pt idx="1113">
                  <c:v>0.34600000000000025</c:v>
                </c:pt>
                <c:pt idx="1114">
                  <c:v>0.3450000000000002</c:v>
                </c:pt>
                <c:pt idx="1115">
                  <c:v>0.34600000000000025</c:v>
                </c:pt>
                <c:pt idx="1116">
                  <c:v>0.34800000000000025</c:v>
                </c:pt>
                <c:pt idx="1117">
                  <c:v>0.34900000000000025</c:v>
                </c:pt>
                <c:pt idx="1118">
                  <c:v>0.35000000000000014</c:v>
                </c:pt>
                <c:pt idx="1119">
                  <c:v>0.35300000000000015</c:v>
                </c:pt>
                <c:pt idx="1120">
                  <c:v>0.35600000000000015</c:v>
                </c:pt>
                <c:pt idx="1121">
                  <c:v>0.35800000000000015</c:v>
                </c:pt>
                <c:pt idx="1122">
                  <c:v>0.35900000000000021</c:v>
                </c:pt>
                <c:pt idx="1123">
                  <c:v>0.35900000000000021</c:v>
                </c:pt>
                <c:pt idx="1124">
                  <c:v>0.36000000000000015</c:v>
                </c:pt>
                <c:pt idx="1125">
                  <c:v>0.36200000000000021</c:v>
                </c:pt>
                <c:pt idx="1126">
                  <c:v>0.36500000000000021</c:v>
                </c:pt>
                <c:pt idx="1127">
                  <c:v>0.36800000000000022</c:v>
                </c:pt>
                <c:pt idx="1128">
                  <c:v>0.36800000000000022</c:v>
                </c:pt>
                <c:pt idx="1129">
                  <c:v>0.36700000000000021</c:v>
                </c:pt>
                <c:pt idx="1130">
                  <c:v>0.36800000000000022</c:v>
                </c:pt>
                <c:pt idx="1131">
                  <c:v>0.37100000000000016</c:v>
                </c:pt>
                <c:pt idx="1132">
                  <c:v>0.37200000000000016</c:v>
                </c:pt>
                <c:pt idx="1133">
                  <c:v>0.37200000000000016</c:v>
                </c:pt>
                <c:pt idx="1134">
                  <c:v>0.37700000000000017</c:v>
                </c:pt>
                <c:pt idx="1135">
                  <c:v>0.38100000000000017</c:v>
                </c:pt>
                <c:pt idx="1136">
                  <c:v>0.38200000000000017</c:v>
                </c:pt>
                <c:pt idx="1137">
                  <c:v>0.38300000000000017</c:v>
                </c:pt>
                <c:pt idx="1138">
                  <c:v>0.38400000000000017</c:v>
                </c:pt>
                <c:pt idx="1139">
                  <c:v>0.38500000000000018</c:v>
                </c:pt>
                <c:pt idx="1140">
                  <c:v>0.38600000000000018</c:v>
                </c:pt>
                <c:pt idx="1141">
                  <c:v>0.38800000000000018</c:v>
                </c:pt>
                <c:pt idx="1142">
                  <c:v>0.39000000000000018</c:v>
                </c:pt>
                <c:pt idx="1143">
                  <c:v>0.39200000000000024</c:v>
                </c:pt>
                <c:pt idx="1144">
                  <c:v>0.39300000000000024</c:v>
                </c:pt>
                <c:pt idx="1145">
                  <c:v>0.39500000000000024</c:v>
                </c:pt>
                <c:pt idx="1146">
                  <c:v>0.39700000000000024</c:v>
                </c:pt>
                <c:pt idx="1147">
                  <c:v>0.39800000000000024</c:v>
                </c:pt>
                <c:pt idx="1148">
                  <c:v>0.39900000000000024</c:v>
                </c:pt>
                <c:pt idx="1149">
                  <c:v>0.40100000000000002</c:v>
                </c:pt>
                <c:pt idx="1150">
                  <c:v>0.40300000000000002</c:v>
                </c:pt>
                <c:pt idx="1151">
                  <c:v>0.40400000000000008</c:v>
                </c:pt>
                <c:pt idx="1152">
                  <c:v>0.40500000000000008</c:v>
                </c:pt>
                <c:pt idx="1153">
                  <c:v>0.40800000000000008</c:v>
                </c:pt>
                <c:pt idx="1154">
                  <c:v>0.40900000000000014</c:v>
                </c:pt>
                <c:pt idx="1155">
                  <c:v>0.41000000000000014</c:v>
                </c:pt>
                <c:pt idx="1156">
                  <c:v>0.41200000000000014</c:v>
                </c:pt>
                <c:pt idx="1157">
                  <c:v>0.41600000000000015</c:v>
                </c:pt>
                <c:pt idx="1158">
                  <c:v>0.41900000000000015</c:v>
                </c:pt>
                <c:pt idx="1159">
                  <c:v>0.41900000000000015</c:v>
                </c:pt>
                <c:pt idx="1160">
                  <c:v>0.42000000000000015</c:v>
                </c:pt>
                <c:pt idx="1161">
                  <c:v>0.42200000000000021</c:v>
                </c:pt>
                <c:pt idx="1162">
                  <c:v>0.42400000000000021</c:v>
                </c:pt>
                <c:pt idx="1163">
                  <c:v>0.42600000000000021</c:v>
                </c:pt>
                <c:pt idx="1164">
                  <c:v>0.42800000000000021</c:v>
                </c:pt>
                <c:pt idx="1165">
                  <c:v>0.43000000000000016</c:v>
                </c:pt>
                <c:pt idx="1166">
                  <c:v>0.43100000000000022</c:v>
                </c:pt>
                <c:pt idx="1167">
                  <c:v>0.43300000000000016</c:v>
                </c:pt>
                <c:pt idx="1168">
                  <c:v>0.43500000000000016</c:v>
                </c:pt>
                <c:pt idx="1169">
                  <c:v>0.43700000000000017</c:v>
                </c:pt>
                <c:pt idx="1170">
                  <c:v>0.43900000000000017</c:v>
                </c:pt>
                <c:pt idx="1171">
                  <c:v>0.44000000000000011</c:v>
                </c:pt>
                <c:pt idx="1172">
                  <c:v>0.44200000000000012</c:v>
                </c:pt>
                <c:pt idx="1173">
                  <c:v>0.44400000000000012</c:v>
                </c:pt>
                <c:pt idx="1174">
                  <c:v>0.44500000000000012</c:v>
                </c:pt>
                <c:pt idx="1175">
                  <c:v>0.44600000000000012</c:v>
                </c:pt>
                <c:pt idx="1176">
                  <c:v>0.44900000000000012</c:v>
                </c:pt>
                <c:pt idx="1177">
                  <c:v>0.45100000000000001</c:v>
                </c:pt>
                <c:pt idx="1178">
                  <c:v>0.45200000000000001</c:v>
                </c:pt>
                <c:pt idx="1179">
                  <c:v>0.45400000000000001</c:v>
                </c:pt>
                <c:pt idx="1180">
                  <c:v>0.45600000000000002</c:v>
                </c:pt>
                <c:pt idx="1181">
                  <c:v>0.45700000000000002</c:v>
                </c:pt>
                <c:pt idx="1182">
                  <c:v>0.45900000000000002</c:v>
                </c:pt>
                <c:pt idx="1183">
                  <c:v>0.46</c:v>
                </c:pt>
                <c:pt idx="1184">
                  <c:v>0.46200000000000002</c:v>
                </c:pt>
                <c:pt idx="1185">
                  <c:v>0.46300000000000002</c:v>
                </c:pt>
                <c:pt idx="1186">
                  <c:v>0.46500000000000002</c:v>
                </c:pt>
                <c:pt idx="1187">
                  <c:v>0.46700000000000008</c:v>
                </c:pt>
                <c:pt idx="1188">
                  <c:v>0.46900000000000008</c:v>
                </c:pt>
                <c:pt idx="1189">
                  <c:v>0.47000000000000008</c:v>
                </c:pt>
                <c:pt idx="1190">
                  <c:v>0.47200000000000014</c:v>
                </c:pt>
                <c:pt idx="1191">
                  <c:v>0.47300000000000014</c:v>
                </c:pt>
                <c:pt idx="1192">
                  <c:v>0.47400000000000014</c:v>
                </c:pt>
                <c:pt idx="1193">
                  <c:v>0.47500000000000014</c:v>
                </c:pt>
                <c:pt idx="1194">
                  <c:v>0.47800000000000015</c:v>
                </c:pt>
                <c:pt idx="1195">
                  <c:v>0.47900000000000015</c:v>
                </c:pt>
                <c:pt idx="1196">
                  <c:v>0.48000000000000015</c:v>
                </c:pt>
                <c:pt idx="1197">
                  <c:v>0.48200000000000015</c:v>
                </c:pt>
                <c:pt idx="1198">
                  <c:v>0.48300000000000015</c:v>
                </c:pt>
                <c:pt idx="1199">
                  <c:v>0.48500000000000021</c:v>
                </c:pt>
                <c:pt idx="1200">
                  <c:v>0.48600000000000021</c:v>
                </c:pt>
                <c:pt idx="1201">
                  <c:v>0.48700000000000021</c:v>
                </c:pt>
                <c:pt idx="1202">
                  <c:v>0.48800000000000021</c:v>
                </c:pt>
                <c:pt idx="1203">
                  <c:v>0.49000000000000016</c:v>
                </c:pt>
                <c:pt idx="1204">
                  <c:v>0.49100000000000021</c:v>
                </c:pt>
                <c:pt idx="1205">
                  <c:v>0.49100000000000021</c:v>
                </c:pt>
                <c:pt idx="1206">
                  <c:v>0.49200000000000021</c:v>
                </c:pt>
                <c:pt idx="1207">
                  <c:v>0.49400000000000022</c:v>
                </c:pt>
                <c:pt idx="1208">
                  <c:v>0.49700000000000016</c:v>
                </c:pt>
                <c:pt idx="1209">
                  <c:v>0.49800000000000016</c:v>
                </c:pt>
                <c:pt idx="1210">
                  <c:v>0.49800000000000016</c:v>
                </c:pt>
                <c:pt idx="1211">
                  <c:v>0.49900000000000017</c:v>
                </c:pt>
                <c:pt idx="1212">
                  <c:v>0.501</c:v>
                </c:pt>
                <c:pt idx="1213">
                  <c:v>0.503</c:v>
                </c:pt>
                <c:pt idx="1214">
                  <c:v>0.504</c:v>
                </c:pt>
                <c:pt idx="1215">
                  <c:v>0.505</c:v>
                </c:pt>
                <c:pt idx="1216">
                  <c:v>0.50600000000000001</c:v>
                </c:pt>
                <c:pt idx="1217">
                  <c:v>0.50700000000000001</c:v>
                </c:pt>
                <c:pt idx="1218">
                  <c:v>0.50800000000000001</c:v>
                </c:pt>
                <c:pt idx="1219">
                  <c:v>0.50900000000000001</c:v>
                </c:pt>
                <c:pt idx="1220">
                  <c:v>0.51100000000000001</c:v>
                </c:pt>
                <c:pt idx="1221">
                  <c:v>0.51200000000000001</c:v>
                </c:pt>
                <c:pt idx="1222">
                  <c:v>0.51200000000000001</c:v>
                </c:pt>
                <c:pt idx="1223">
                  <c:v>0.51200000000000001</c:v>
                </c:pt>
                <c:pt idx="1224">
                  <c:v>0.51500000000000001</c:v>
                </c:pt>
                <c:pt idx="1225">
                  <c:v>0.51600000000000001</c:v>
                </c:pt>
                <c:pt idx="1226">
                  <c:v>0.51700000000000002</c:v>
                </c:pt>
                <c:pt idx="1227">
                  <c:v>0.51700000000000002</c:v>
                </c:pt>
                <c:pt idx="1228">
                  <c:v>0.51800000000000002</c:v>
                </c:pt>
                <c:pt idx="1229">
                  <c:v>0.52</c:v>
                </c:pt>
                <c:pt idx="1230">
                  <c:v>0.52200000000000002</c:v>
                </c:pt>
                <c:pt idx="1231">
                  <c:v>0.52300000000000002</c:v>
                </c:pt>
                <c:pt idx="1232">
                  <c:v>0.52200000000000002</c:v>
                </c:pt>
                <c:pt idx="1233">
                  <c:v>0.52400000000000002</c:v>
                </c:pt>
                <c:pt idx="1234">
                  <c:v>0.52600000000000002</c:v>
                </c:pt>
                <c:pt idx="1235">
                  <c:v>0.52700000000000002</c:v>
                </c:pt>
                <c:pt idx="1236">
                  <c:v>0.52700000000000002</c:v>
                </c:pt>
                <c:pt idx="1237">
                  <c:v>0.52800000000000002</c:v>
                </c:pt>
                <c:pt idx="1238">
                  <c:v>0.53100000000000003</c:v>
                </c:pt>
                <c:pt idx="1239">
                  <c:v>0.53300000000000003</c:v>
                </c:pt>
                <c:pt idx="1240">
                  <c:v>0.53300000000000003</c:v>
                </c:pt>
                <c:pt idx="1241">
                  <c:v>0.53400000000000003</c:v>
                </c:pt>
                <c:pt idx="1242">
                  <c:v>0.53500000000000003</c:v>
                </c:pt>
                <c:pt idx="1243">
                  <c:v>0.53700000000000003</c:v>
                </c:pt>
                <c:pt idx="1244">
                  <c:v>0.53800000000000003</c:v>
                </c:pt>
                <c:pt idx="1245">
                  <c:v>0.53800000000000003</c:v>
                </c:pt>
                <c:pt idx="1246">
                  <c:v>0.53900000000000003</c:v>
                </c:pt>
                <c:pt idx="1247">
                  <c:v>0.53900000000000003</c:v>
                </c:pt>
                <c:pt idx="1248">
                  <c:v>0.54</c:v>
                </c:pt>
                <c:pt idx="1249">
                  <c:v>0.54200000000000004</c:v>
                </c:pt>
                <c:pt idx="1250">
                  <c:v>0.54400000000000004</c:v>
                </c:pt>
                <c:pt idx="1251">
                  <c:v>0.54500000000000004</c:v>
                </c:pt>
                <c:pt idx="1252">
                  <c:v>0.54600000000000004</c:v>
                </c:pt>
                <c:pt idx="1253">
                  <c:v>0.54600000000000004</c:v>
                </c:pt>
                <c:pt idx="1254">
                  <c:v>0.54700000000000004</c:v>
                </c:pt>
                <c:pt idx="1255">
                  <c:v>0.54800000000000004</c:v>
                </c:pt>
                <c:pt idx="1256">
                  <c:v>0.55100000000000005</c:v>
                </c:pt>
                <c:pt idx="1257">
                  <c:v>0.55300000000000005</c:v>
                </c:pt>
                <c:pt idx="1258">
                  <c:v>0.55300000000000005</c:v>
                </c:pt>
                <c:pt idx="1259">
                  <c:v>0.55400000000000005</c:v>
                </c:pt>
                <c:pt idx="1260">
                  <c:v>0.55500000000000005</c:v>
                </c:pt>
                <c:pt idx="1261">
                  <c:v>0.55600000000000005</c:v>
                </c:pt>
                <c:pt idx="1262">
                  <c:v>0.55600000000000005</c:v>
                </c:pt>
                <c:pt idx="1263">
                  <c:v>0.55700000000000005</c:v>
                </c:pt>
                <c:pt idx="1264">
                  <c:v>0.55700000000000005</c:v>
                </c:pt>
                <c:pt idx="1265">
                  <c:v>0.55900000000000005</c:v>
                </c:pt>
                <c:pt idx="1266">
                  <c:v>0.56100000000000005</c:v>
                </c:pt>
                <c:pt idx="1267">
                  <c:v>0.56200000000000039</c:v>
                </c:pt>
                <c:pt idx="1268">
                  <c:v>0.56200000000000039</c:v>
                </c:pt>
                <c:pt idx="1269">
                  <c:v>0.56299999999999994</c:v>
                </c:pt>
                <c:pt idx="1270">
                  <c:v>0.56499999999999995</c:v>
                </c:pt>
                <c:pt idx="1271">
                  <c:v>0.56599999999999995</c:v>
                </c:pt>
                <c:pt idx="1272">
                  <c:v>0.56699999999999995</c:v>
                </c:pt>
                <c:pt idx="1273">
                  <c:v>0.56899999999999995</c:v>
                </c:pt>
                <c:pt idx="1274">
                  <c:v>0.56899999999999995</c:v>
                </c:pt>
                <c:pt idx="1275">
                  <c:v>0.56999999999999995</c:v>
                </c:pt>
                <c:pt idx="1276">
                  <c:v>0.56999999999999995</c:v>
                </c:pt>
                <c:pt idx="1277">
                  <c:v>0.56999999999999995</c:v>
                </c:pt>
                <c:pt idx="1278">
                  <c:v>0.57099999999999995</c:v>
                </c:pt>
                <c:pt idx="1279">
                  <c:v>0.57199999999999995</c:v>
                </c:pt>
                <c:pt idx="1280">
                  <c:v>0.57299999999999995</c:v>
                </c:pt>
                <c:pt idx="1281">
                  <c:v>0.57399999999999995</c:v>
                </c:pt>
                <c:pt idx="1282">
                  <c:v>0.57500000000000029</c:v>
                </c:pt>
                <c:pt idx="1283">
                  <c:v>0.57600000000000029</c:v>
                </c:pt>
                <c:pt idx="1284">
                  <c:v>0.57700000000000029</c:v>
                </c:pt>
                <c:pt idx="1285">
                  <c:v>0.57700000000000029</c:v>
                </c:pt>
                <c:pt idx="1286">
                  <c:v>0.57800000000000029</c:v>
                </c:pt>
                <c:pt idx="1287">
                  <c:v>0.57800000000000029</c:v>
                </c:pt>
                <c:pt idx="1288">
                  <c:v>0.57900000000000029</c:v>
                </c:pt>
                <c:pt idx="1289">
                  <c:v>0.58000000000000018</c:v>
                </c:pt>
                <c:pt idx="1290">
                  <c:v>0.58100000000000018</c:v>
                </c:pt>
                <c:pt idx="1291">
                  <c:v>0.58100000000000018</c:v>
                </c:pt>
                <c:pt idx="1292">
                  <c:v>0.58100000000000018</c:v>
                </c:pt>
                <c:pt idx="1293">
                  <c:v>0.58200000000000018</c:v>
                </c:pt>
                <c:pt idx="1294">
                  <c:v>0.58300000000000018</c:v>
                </c:pt>
                <c:pt idx="1295">
                  <c:v>0.58400000000000019</c:v>
                </c:pt>
                <c:pt idx="1296">
                  <c:v>0.58300000000000018</c:v>
                </c:pt>
                <c:pt idx="1297">
                  <c:v>0.58200000000000018</c:v>
                </c:pt>
                <c:pt idx="1298">
                  <c:v>0.58300000000000018</c:v>
                </c:pt>
                <c:pt idx="1299">
                  <c:v>0.58400000000000019</c:v>
                </c:pt>
                <c:pt idx="1300">
                  <c:v>0.58600000000000019</c:v>
                </c:pt>
                <c:pt idx="1301">
                  <c:v>0.58700000000000019</c:v>
                </c:pt>
                <c:pt idx="1302">
                  <c:v>0.58700000000000019</c:v>
                </c:pt>
                <c:pt idx="1303">
                  <c:v>0.58600000000000019</c:v>
                </c:pt>
                <c:pt idx="1304">
                  <c:v>0.58700000000000019</c:v>
                </c:pt>
                <c:pt idx="1305">
                  <c:v>0.58600000000000019</c:v>
                </c:pt>
                <c:pt idx="1306">
                  <c:v>0.58600000000000019</c:v>
                </c:pt>
                <c:pt idx="1307">
                  <c:v>0.58700000000000019</c:v>
                </c:pt>
                <c:pt idx="1308">
                  <c:v>0.58600000000000019</c:v>
                </c:pt>
                <c:pt idx="1309">
                  <c:v>0.58600000000000019</c:v>
                </c:pt>
                <c:pt idx="1310">
                  <c:v>0.58800000000000019</c:v>
                </c:pt>
                <c:pt idx="1311">
                  <c:v>0.58700000000000019</c:v>
                </c:pt>
                <c:pt idx="1312">
                  <c:v>0.58700000000000019</c:v>
                </c:pt>
                <c:pt idx="1313">
                  <c:v>0.58800000000000019</c:v>
                </c:pt>
                <c:pt idx="1314">
                  <c:v>0.58900000000000019</c:v>
                </c:pt>
                <c:pt idx="1315">
                  <c:v>0.58700000000000019</c:v>
                </c:pt>
                <c:pt idx="1316">
                  <c:v>0.58600000000000019</c:v>
                </c:pt>
                <c:pt idx="1317">
                  <c:v>0.58700000000000019</c:v>
                </c:pt>
                <c:pt idx="1318">
                  <c:v>0.58700000000000019</c:v>
                </c:pt>
                <c:pt idx="1319">
                  <c:v>0.58600000000000019</c:v>
                </c:pt>
                <c:pt idx="1320">
                  <c:v>0.58500000000000019</c:v>
                </c:pt>
                <c:pt idx="1321">
                  <c:v>0.58500000000000019</c:v>
                </c:pt>
                <c:pt idx="1322">
                  <c:v>0.58600000000000019</c:v>
                </c:pt>
                <c:pt idx="1323">
                  <c:v>0.58600000000000019</c:v>
                </c:pt>
                <c:pt idx="1324">
                  <c:v>0.58400000000000019</c:v>
                </c:pt>
                <c:pt idx="1325">
                  <c:v>0.58300000000000018</c:v>
                </c:pt>
                <c:pt idx="1326">
                  <c:v>0.58300000000000018</c:v>
                </c:pt>
                <c:pt idx="1327">
                  <c:v>0.58400000000000019</c:v>
                </c:pt>
                <c:pt idx="1328">
                  <c:v>0.58300000000000018</c:v>
                </c:pt>
                <c:pt idx="1329">
                  <c:v>0.58200000000000018</c:v>
                </c:pt>
                <c:pt idx="1330">
                  <c:v>0.58100000000000018</c:v>
                </c:pt>
                <c:pt idx="1331">
                  <c:v>0.58000000000000018</c:v>
                </c:pt>
                <c:pt idx="1332">
                  <c:v>0.58000000000000018</c:v>
                </c:pt>
                <c:pt idx="1333">
                  <c:v>0.58000000000000018</c:v>
                </c:pt>
                <c:pt idx="1334">
                  <c:v>0.57900000000000029</c:v>
                </c:pt>
                <c:pt idx="1335">
                  <c:v>0.57800000000000029</c:v>
                </c:pt>
                <c:pt idx="1336">
                  <c:v>0.57700000000000029</c:v>
                </c:pt>
                <c:pt idx="1337">
                  <c:v>0.57500000000000029</c:v>
                </c:pt>
                <c:pt idx="1338">
                  <c:v>0.57500000000000029</c:v>
                </c:pt>
                <c:pt idx="1339">
                  <c:v>0.57399999999999995</c:v>
                </c:pt>
                <c:pt idx="1340">
                  <c:v>0.57199999999999995</c:v>
                </c:pt>
                <c:pt idx="1341">
                  <c:v>0.57199999999999995</c:v>
                </c:pt>
                <c:pt idx="1342">
                  <c:v>0.57199999999999995</c:v>
                </c:pt>
                <c:pt idx="1343">
                  <c:v>0.57099999999999995</c:v>
                </c:pt>
                <c:pt idx="1344">
                  <c:v>0.56899999999999995</c:v>
                </c:pt>
                <c:pt idx="1345">
                  <c:v>0.56899999999999995</c:v>
                </c:pt>
                <c:pt idx="1346">
                  <c:v>0.56899999999999995</c:v>
                </c:pt>
                <c:pt idx="1347">
                  <c:v>0.56799999999999995</c:v>
                </c:pt>
                <c:pt idx="1348">
                  <c:v>0.56699999999999995</c:v>
                </c:pt>
                <c:pt idx="1349">
                  <c:v>0.56599999999999995</c:v>
                </c:pt>
                <c:pt idx="1350">
                  <c:v>0.56599999999999995</c:v>
                </c:pt>
                <c:pt idx="1351">
                  <c:v>0.56399999999999995</c:v>
                </c:pt>
                <c:pt idx="1352">
                  <c:v>0.56200000000000039</c:v>
                </c:pt>
                <c:pt idx="1353">
                  <c:v>0.56200000000000039</c:v>
                </c:pt>
                <c:pt idx="1354">
                  <c:v>0.56299999999999994</c:v>
                </c:pt>
                <c:pt idx="1355">
                  <c:v>0.56299999999999994</c:v>
                </c:pt>
                <c:pt idx="1356">
                  <c:v>0.56100000000000005</c:v>
                </c:pt>
                <c:pt idx="1357">
                  <c:v>0.55900000000000005</c:v>
                </c:pt>
                <c:pt idx="1358">
                  <c:v>0.55800000000000005</c:v>
                </c:pt>
                <c:pt idx="1359">
                  <c:v>0.55800000000000005</c:v>
                </c:pt>
                <c:pt idx="1360">
                  <c:v>0.55700000000000005</c:v>
                </c:pt>
                <c:pt idx="1361">
                  <c:v>0.55700000000000005</c:v>
                </c:pt>
                <c:pt idx="1362">
                  <c:v>0.55700000000000005</c:v>
                </c:pt>
                <c:pt idx="1363">
                  <c:v>0.55500000000000005</c:v>
                </c:pt>
                <c:pt idx="1364">
                  <c:v>0.55200000000000005</c:v>
                </c:pt>
                <c:pt idx="1365">
                  <c:v>0.55100000000000005</c:v>
                </c:pt>
                <c:pt idx="1366">
                  <c:v>0.55100000000000005</c:v>
                </c:pt>
                <c:pt idx="1367">
                  <c:v>0.55100000000000005</c:v>
                </c:pt>
                <c:pt idx="1368">
                  <c:v>0.55000000000000004</c:v>
                </c:pt>
                <c:pt idx="1369">
                  <c:v>0.54900000000000004</c:v>
                </c:pt>
                <c:pt idx="1370">
                  <c:v>0.54800000000000004</c:v>
                </c:pt>
                <c:pt idx="1371">
                  <c:v>0.54700000000000004</c:v>
                </c:pt>
                <c:pt idx="1372">
                  <c:v>0.54600000000000004</c:v>
                </c:pt>
                <c:pt idx="1373">
                  <c:v>0.54500000000000004</c:v>
                </c:pt>
                <c:pt idx="1374">
                  <c:v>0.54400000000000004</c:v>
                </c:pt>
                <c:pt idx="1375">
                  <c:v>0.54400000000000004</c:v>
                </c:pt>
                <c:pt idx="1376">
                  <c:v>0.54300000000000004</c:v>
                </c:pt>
                <c:pt idx="1377">
                  <c:v>0.54100000000000004</c:v>
                </c:pt>
                <c:pt idx="1378">
                  <c:v>0.53900000000000003</c:v>
                </c:pt>
                <c:pt idx="1379">
                  <c:v>0.53900000000000003</c:v>
                </c:pt>
                <c:pt idx="1380">
                  <c:v>0.53900000000000003</c:v>
                </c:pt>
                <c:pt idx="1381">
                  <c:v>0.53800000000000003</c:v>
                </c:pt>
                <c:pt idx="1382">
                  <c:v>0.53900000000000003</c:v>
                </c:pt>
                <c:pt idx="1383">
                  <c:v>0.53900000000000003</c:v>
                </c:pt>
                <c:pt idx="1384">
                  <c:v>0.53800000000000003</c:v>
                </c:pt>
                <c:pt idx="1385">
                  <c:v>0.53900000000000003</c:v>
                </c:pt>
                <c:pt idx="1386">
                  <c:v>0.53800000000000003</c:v>
                </c:pt>
                <c:pt idx="1387">
                  <c:v>0.53700000000000003</c:v>
                </c:pt>
                <c:pt idx="1388">
                  <c:v>0.53700000000000003</c:v>
                </c:pt>
                <c:pt idx="1389">
                  <c:v>0.53800000000000003</c:v>
                </c:pt>
                <c:pt idx="1390">
                  <c:v>0.53900000000000003</c:v>
                </c:pt>
                <c:pt idx="1391">
                  <c:v>0.53700000000000003</c:v>
                </c:pt>
                <c:pt idx="1392">
                  <c:v>0.53600000000000003</c:v>
                </c:pt>
                <c:pt idx="1393">
                  <c:v>0.53600000000000003</c:v>
                </c:pt>
                <c:pt idx="1394">
                  <c:v>0.53500000000000003</c:v>
                </c:pt>
                <c:pt idx="1395">
                  <c:v>0.53500000000000003</c:v>
                </c:pt>
                <c:pt idx="1396">
                  <c:v>0.53500000000000003</c:v>
                </c:pt>
                <c:pt idx="1397">
                  <c:v>0.53400000000000003</c:v>
                </c:pt>
                <c:pt idx="1398">
                  <c:v>0.53200000000000003</c:v>
                </c:pt>
                <c:pt idx="1399">
                  <c:v>0.53300000000000003</c:v>
                </c:pt>
                <c:pt idx="1400">
                  <c:v>0.53200000000000003</c:v>
                </c:pt>
                <c:pt idx="1401">
                  <c:v>0.53100000000000003</c:v>
                </c:pt>
                <c:pt idx="1402">
                  <c:v>0.53</c:v>
                </c:pt>
                <c:pt idx="1403">
                  <c:v>0.52800000000000002</c:v>
                </c:pt>
                <c:pt idx="1404">
                  <c:v>0.52800000000000002</c:v>
                </c:pt>
                <c:pt idx="1405">
                  <c:v>0.52900000000000003</c:v>
                </c:pt>
                <c:pt idx="1406">
                  <c:v>0.52700000000000002</c:v>
                </c:pt>
                <c:pt idx="1407">
                  <c:v>0.52300000000000002</c:v>
                </c:pt>
                <c:pt idx="1408">
                  <c:v>0.52300000000000002</c:v>
                </c:pt>
                <c:pt idx="1409">
                  <c:v>0.52400000000000002</c:v>
                </c:pt>
                <c:pt idx="1410">
                  <c:v>0.52200000000000002</c:v>
                </c:pt>
                <c:pt idx="1411">
                  <c:v>0.52100000000000002</c:v>
                </c:pt>
                <c:pt idx="1412">
                  <c:v>0.51900000000000002</c:v>
                </c:pt>
                <c:pt idx="1413">
                  <c:v>0.51800000000000002</c:v>
                </c:pt>
                <c:pt idx="1414">
                  <c:v>0.51800000000000002</c:v>
                </c:pt>
                <c:pt idx="1415">
                  <c:v>0.51800000000000002</c:v>
                </c:pt>
                <c:pt idx="1416">
                  <c:v>0.51900000000000002</c:v>
                </c:pt>
                <c:pt idx="1417">
                  <c:v>0.52</c:v>
                </c:pt>
                <c:pt idx="1418">
                  <c:v>0.51900000000000002</c:v>
                </c:pt>
                <c:pt idx="1419">
                  <c:v>0.51700000000000002</c:v>
                </c:pt>
                <c:pt idx="1420">
                  <c:v>0.51500000000000001</c:v>
                </c:pt>
                <c:pt idx="1421">
                  <c:v>0.51400000000000001</c:v>
                </c:pt>
                <c:pt idx="1422">
                  <c:v>0.51600000000000001</c:v>
                </c:pt>
                <c:pt idx="1423">
                  <c:v>0.51800000000000002</c:v>
                </c:pt>
                <c:pt idx="1424">
                  <c:v>0.51800000000000002</c:v>
                </c:pt>
                <c:pt idx="1425">
                  <c:v>0.51700000000000002</c:v>
                </c:pt>
                <c:pt idx="1426">
                  <c:v>0.51800000000000002</c:v>
                </c:pt>
                <c:pt idx="1427">
                  <c:v>0.51800000000000002</c:v>
                </c:pt>
                <c:pt idx="1428">
                  <c:v>0.51300000000000001</c:v>
                </c:pt>
                <c:pt idx="1429">
                  <c:v>0.51</c:v>
                </c:pt>
                <c:pt idx="1430">
                  <c:v>0.51300000000000001</c:v>
                </c:pt>
                <c:pt idx="1431">
                  <c:v>0.51600000000000001</c:v>
                </c:pt>
                <c:pt idx="1432">
                  <c:v>0.51700000000000002</c:v>
                </c:pt>
                <c:pt idx="1433">
                  <c:v>0.51800000000000002</c:v>
                </c:pt>
                <c:pt idx="1434">
                  <c:v>0.51500000000000001</c:v>
                </c:pt>
                <c:pt idx="1435">
                  <c:v>0.51100000000000001</c:v>
                </c:pt>
                <c:pt idx="1436">
                  <c:v>0.50800000000000001</c:v>
                </c:pt>
                <c:pt idx="1437">
                  <c:v>0.50800000000000001</c:v>
                </c:pt>
                <c:pt idx="1438">
                  <c:v>0.51300000000000001</c:v>
                </c:pt>
                <c:pt idx="1439">
                  <c:v>0.51500000000000001</c:v>
                </c:pt>
                <c:pt idx="1440">
                  <c:v>0.51400000000000001</c:v>
                </c:pt>
                <c:pt idx="1441">
                  <c:v>0.51200000000000001</c:v>
                </c:pt>
                <c:pt idx="1442">
                  <c:v>0.51</c:v>
                </c:pt>
                <c:pt idx="1443">
                  <c:v>0.51100000000000001</c:v>
                </c:pt>
                <c:pt idx="1444">
                  <c:v>0.51500000000000001</c:v>
                </c:pt>
                <c:pt idx="1445">
                  <c:v>0.51500000000000001</c:v>
                </c:pt>
                <c:pt idx="1446">
                  <c:v>0.51300000000000001</c:v>
                </c:pt>
                <c:pt idx="1447">
                  <c:v>0.51700000000000002</c:v>
                </c:pt>
                <c:pt idx="1448">
                  <c:v>0.52200000000000002</c:v>
                </c:pt>
                <c:pt idx="1449">
                  <c:v>0.52800000000000002</c:v>
                </c:pt>
                <c:pt idx="1450">
                  <c:v>0.53700000000000003</c:v>
                </c:pt>
                <c:pt idx="1451">
                  <c:v>0.48400000000000021</c:v>
                </c:pt>
                <c:pt idx="1452">
                  <c:v>0.49600000000000016</c:v>
                </c:pt>
                <c:pt idx="1453">
                  <c:v>0.49400000000000022</c:v>
                </c:pt>
                <c:pt idx="1454">
                  <c:v>0.51800000000000002</c:v>
                </c:pt>
                <c:pt idx="1455">
                  <c:v>0.57500000000000029</c:v>
                </c:pt>
                <c:pt idx="1456">
                  <c:v>0.61800000000000033</c:v>
                </c:pt>
                <c:pt idx="1457">
                  <c:v>0.52400000000000002</c:v>
                </c:pt>
                <c:pt idx="1458">
                  <c:v>0.40800000000000008</c:v>
                </c:pt>
                <c:pt idx="1459">
                  <c:v>0.44800000000000012</c:v>
                </c:pt>
                <c:pt idx="1460">
                  <c:v>0.58000000000000018</c:v>
                </c:pt>
                <c:pt idx="1461">
                  <c:v>0.66800000000000048</c:v>
                </c:pt>
                <c:pt idx="1462">
                  <c:v>0.65500000000000036</c:v>
                </c:pt>
                <c:pt idx="1463">
                  <c:v>0.66100000000000037</c:v>
                </c:pt>
                <c:pt idx="1464">
                  <c:v>0.56299999999999994</c:v>
                </c:pt>
                <c:pt idx="1465">
                  <c:v>0.42200000000000021</c:v>
                </c:pt>
                <c:pt idx="1466">
                  <c:v>0.29400000000000015</c:v>
                </c:pt>
                <c:pt idx="1467">
                  <c:v>0.18900000000000008</c:v>
                </c:pt>
                <c:pt idx="1468">
                  <c:v>0.34800000000000025</c:v>
                </c:pt>
                <c:pt idx="1469">
                  <c:v>0.78900000000000003</c:v>
                </c:pt>
                <c:pt idx="1470">
                  <c:v>1.129</c:v>
                </c:pt>
                <c:pt idx="1471">
                  <c:v>0.9670000000000003</c:v>
                </c:pt>
                <c:pt idx="1472">
                  <c:v>0.90700000000000003</c:v>
                </c:pt>
                <c:pt idx="1473">
                  <c:v>0.95600000000000029</c:v>
                </c:pt>
                <c:pt idx="1474">
                  <c:v>0.89500000000000024</c:v>
                </c:pt>
                <c:pt idx="1475">
                  <c:v>0.95400000000000029</c:v>
                </c:pt>
                <c:pt idx="1476">
                  <c:v>1.7509999999999997</c:v>
                </c:pt>
                <c:pt idx="1477">
                  <c:v>1.9569999999999996</c:v>
                </c:pt>
                <c:pt idx="1478">
                  <c:v>0.9650000000000003</c:v>
                </c:pt>
                <c:pt idx="1479">
                  <c:v>0.24300000000000008</c:v>
                </c:pt>
                <c:pt idx="1480">
                  <c:v>6.0000000000000026E-2</c:v>
                </c:pt>
                <c:pt idx="1481">
                  <c:v>0</c:v>
                </c:pt>
                <c:pt idx="1482">
                  <c:v>0.57900000000000029</c:v>
                </c:pt>
                <c:pt idx="1483">
                  <c:v>3.5589999999999997</c:v>
                </c:pt>
                <c:pt idx="1484">
                  <c:v>1.3800000000000001</c:v>
                </c:pt>
                <c:pt idx="1485">
                  <c:v>0.252</c:v>
                </c:pt>
                <c:pt idx="1486">
                  <c:v>0.13200000000000001</c:v>
                </c:pt>
                <c:pt idx="1487">
                  <c:v>0.36700000000000021</c:v>
                </c:pt>
                <c:pt idx="1488">
                  <c:v>0.95700000000000029</c:v>
                </c:pt>
                <c:pt idx="1489">
                  <c:v>1.3720000000000001</c:v>
                </c:pt>
                <c:pt idx="1490">
                  <c:v>0.88700000000000023</c:v>
                </c:pt>
                <c:pt idx="1491">
                  <c:v>0.28100000000000008</c:v>
                </c:pt>
                <c:pt idx="1492">
                  <c:v>5.0000000000000027E-3</c:v>
                </c:pt>
                <c:pt idx="1493">
                  <c:v>0</c:v>
                </c:pt>
                <c:pt idx="1494">
                  <c:v>0</c:v>
                </c:pt>
                <c:pt idx="1495">
                  <c:v>0.20300000000000001</c:v>
                </c:pt>
                <c:pt idx="1496">
                  <c:v>0.42100000000000021</c:v>
                </c:pt>
                <c:pt idx="1497">
                  <c:v>0.53200000000000003</c:v>
                </c:pt>
                <c:pt idx="1498">
                  <c:v>0.46100000000000002</c:v>
                </c:pt>
                <c:pt idx="1499">
                  <c:v>0.21100000000000008</c:v>
                </c:pt>
                <c:pt idx="1500">
                  <c:v>0.42200000000000021</c:v>
                </c:pt>
                <c:pt idx="1501">
                  <c:v>0.6770000000000006</c:v>
                </c:pt>
                <c:pt idx="1502">
                  <c:v>0.65700000000000036</c:v>
                </c:pt>
                <c:pt idx="1503">
                  <c:v>0.57399999999999995</c:v>
                </c:pt>
                <c:pt idx="1504">
                  <c:v>0.38900000000000018</c:v>
                </c:pt>
                <c:pt idx="1505">
                  <c:v>0.21700000000000008</c:v>
                </c:pt>
                <c:pt idx="1506">
                  <c:v>0.97200000000000009</c:v>
                </c:pt>
                <c:pt idx="1507">
                  <c:v>5.1589999999999971</c:v>
                </c:pt>
                <c:pt idx="1508">
                  <c:v>2.9859999999999998</c:v>
                </c:pt>
                <c:pt idx="1509">
                  <c:v>0.73900000000000032</c:v>
                </c:pt>
                <c:pt idx="1510">
                  <c:v>0.43900000000000017</c:v>
                </c:pt>
                <c:pt idx="1511">
                  <c:v>0.76800000000000035</c:v>
                </c:pt>
                <c:pt idx="1512">
                  <c:v>2.3729999999999989</c:v>
                </c:pt>
                <c:pt idx="1513">
                  <c:v>0.49200000000000021</c:v>
                </c:pt>
                <c:pt idx="1514">
                  <c:v>0.30100000000000021</c:v>
                </c:pt>
                <c:pt idx="1515">
                  <c:v>0.92700000000000005</c:v>
                </c:pt>
                <c:pt idx="1516">
                  <c:v>3.7159999999999997</c:v>
                </c:pt>
                <c:pt idx="1517">
                  <c:v>1.643</c:v>
                </c:pt>
                <c:pt idx="1518">
                  <c:v>0.6790000000000006</c:v>
                </c:pt>
                <c:pt idx="1519">
                  <c:v>0.55400000000000005</c:v>
                </c:pt>
                <c:pt idx="1520">
                  <c:v>0.49700000000000016</c:v>
                </c:pt>
                <c:pt idx="1521">
                  <c:v>0.4</c:v>
                </c:pt>
                <c:pt idx="1522">
                  <c:v>0.37900000000000017</c:v>
                </c:pt>
                <c:pt idx="1523">
                  <c:v>3.2000000000000021E-2</c:v>
                </c:pt>
                <c:pt idx="1524">
                  <c:v>0.34800000000000025</c:v>
                </c:pt>
                <c:pt idx="1525">
                  <c:v>0.38500000000000018</c:v>
                </c:pt>
                <c:pt idx="1526">
                  <c:v>0.54700000000000004</c:v>
                </c:pt>
                <c:pt idx="1527">
                  <c:v>1.276</c:v>
                </c:pt>
                <c:pt idx="1528">
                  <c:v>1.7500000000000004</c:v>
                </c:pt>
                <c:pt idx="1529">
                  <c:v>1.1970000000000001</c:v>
                </c:pt>
                <c:pt idx="1530">
                  <c:v>0.95600000000000029</c:v>
                </c:pt>
                <c:pt idx="1531">
                  <c:v>1.083</c:v>
                </c:pt>
                <c:pt idx="1532">
                  <c:v>4.9610000000000003</c:v>
                </c:pt>
                <c:pt idx="1533">
                  <c:v>1.462</c:v>
                </c:pt>
                <c:pt idx="1534">
                  <c:v>1.0780000000000001</c:v>
                </c:pt>
                <c:pt idx="1535">
                  <c:v>0.89300000000000024</c:v>
                </c:pt>
                <c:pt idx="1536">
                  <c:v>0.63800000000000034</c:v>
                </c:pt>
                <c:pt idx="1537">
                  <c:v>0.41500000000000015</c:v>
                </c:pt>
                <c:pt idx="1538">
                  <c:v>9.9000000000000074E-2</c:v>
                </c:pt>
                <c:pt idx="1539">
                  <c:v>0</c:v>
                </c:pt>
                <c:pt idx="1540">
                  <c:v>0</c:v>
                </c:pt>
                <c:pt idx="1541">
                  <c:v>2.0000000000000013E-3</c:v>
                </c:pt>
                <c:pt idx="1542">
                  <c:v>1.4000000000000005E-2</c:v>
                </c:pt>
                <c:pt idx="1543">
                  <c:v>4.1000000000000002E-2</c:v>
                </c:pt>
                <c:pt idx="1544">
                  <c:v>0.10700000000000004</c:v>
                </c:pt>
                <c:pt idx="1545">
                  <c:v>0.13600000000000001</c:v>
                </c:pt>
                <c:pt idx="1546">
                  <c:v>0.13200000000000001</c:v>
                </c:pt>
                <c:pt idx="1547">
                  <c:v>5.7000000000000037E-2</c:v>
                </c:pt>
                <c:pt idx="1548">
                  <c:v>0.24800000000000008</c:v>
                </c:pt>
                <c:pt idx="1549">
                  <c:v>0.49300000000000022</c:v>
                </c:pt>
                <c:pt idx="1550">
                  <c:v>0.6830000000000005</c:v>
                </c:pt>
                <c:pt idx="1551">
                  <c:v>0.6780000000000006</c:v>
                </c:pt>
                <c:pt idx="1552">
                  <c:v>0.72600000000000031</c:v>
                </c:pt>
                <c:pt idx="1553">
                  <c:v>0.97000000000000008</c:v>
                </c:pt>
                <c:pt idx="1554">
                  <c:v>1.073</c:v>
                </c:pt>
                <c:pt idx="1555">
                  <c:v>1.071</c:v>
                </c:pt>
                <c:pt idx="1556">
                  <c:v>1.0660000000000001</c:v>
                </c:pt>
                <c:pt idx="1557">
                  <c:v>0.81100000000000005</c:v>
                </c:pt>
                <c:pt idx="1558">
                  <c:v>0.55300000000000005</c:v>
                </c:pt>
                <c:pt idx="1559">
                  <c:v>0.35500000000000015</c:v>
                </c:pt>
                <c:pt idx="1560">
                  <c:v>0.21800000000000008</c:v>
                </c:pt>
                <c:pt idx="1561">
                  <c:v>0.21000000000000008</c:v>
                </c:pt>
                <c:pt idx="1562">
                  <c:v>0.32500000000000018</c:v>
                </c:pt>
                <c:pt idx="1563">
                  <c:v>0.52300000000000002</c:v>
                </c:pt>
                <c:pt idx="1564">
                  <c:v>0.47000000000000008</c:v>
                </c:pt>
                <c:pt idx="1565">
                  <c:v>0.44100000000000011</c:v>
                </c:pt>
                <c:pt idx="1566">
                  <c:v>0.56399999999999995</c:v>
                </c:pt>
                <c:pt idx="1567">
                  <c:v>0.87800000000000034</c:v>
                </c:pt>
                <c:pt idx="1568">
                  <c:v>0.91100000000000003</c:v>
                </c:pt>
                <c:pt idx="1569">
                  <c:v>0.88200000000000023</c:v>
                </c:pt>
                <c:pt idx="1570">
                  <c:v>1.137</c:v>
                </c:pt>
                <c:pt idx="1571">
                  <c:v>1.8979999999999992</c:v>
                </c:pt>
                <c:pt idx="1572">
                  <c:v>0.76600000000000035</c:v>
                </c:pt>
                <c:pt idx="1573">
                  <c:v>0.16700000000000009</c:v>
                </c:pt>
                <c:pt idx="1574">
                  <c:v>0.11500000000000003</c:v>
                </c:pt>
                <c:pt idx="1575">
                  <c:v>0.72600000000000031</c:v>
                </c:pt>
                <c:pt idx="1576">
                  <c:v>11.355000000000006</c:v>
                </c:pt>
                <c:pt idx="1577">
                  <c:v>0.58600000000000019</c:v>
                </c:pt>
                <c:pt idx="1578">
                  <c:v>2.4000000000000011E-2</c:v>
                </c:pt>
                <c:pt idx="1579">
                  <c:v>0.16800000000000009</c:v>
                </c:pt>
                <c:pt idx="1580">
                  <c:v>0.46900000000000008</c:v>
                </c:pt>
                <c:pt idx="1581">
                  <c:v>0.30300000000000021</c:v>
                </c:pt>
                <c:pt idx="1582">
                  <c:v>0.12100000000000002</c:v>
                </c:pt>
                <c:pt idx="1583">
                  <c:v>0.16600000000000006</c:v>
                </c:pt>
                <c:pt idx="1584">
                  <c:v>0.3450000000000002</c:v>
                </c:pt>
                <c:pt idx="1585">
                  <c:v>0.34600000000000025</c:v>
                </c:pt>
                <c:pt idx="1586">
                  <c:v>0.127</c:v>
                </c:pt>
                <c:pt idx="1587">
                  <c:v>2.4000000000000011E-2</c:v>
                </c:pt>
                <c:pt idx="1588">
                  <c:v>0.10900000000000004</c:v>
                </c:pt>
                <c:pt idx="1589">
                  <c:v>0.18700000000000008</c:v>
                </c:pt>
                <c:pt idx="1590">
                  <c:v>0.17100000000000001</c:v>
                </c:pt>
                <c:pt idx="1591">
                  <c:v>0.15600000000000008</c:v>
                </c:pt>
                <c:pt idx="1592">
                  <c:v>0.14100000000000001</c:v>
                </c:pt>
                <c:pt idx="1593">
                  <c:v>0.125</c:v>
                </c:pt>
                <c:pt idx="1594">
                  <c:v>0.16100000000000006</c:v>
                </c:pt>
                <c:pt idx="1595">
                  <c:v>0.22700000000000006</c:v>
                </c:pt>
                <c:pt idx="1596">
                  <c:v>0.25600000000000001</c:v>
                </c:pt>
                <c:pt idx="1597">
                  <c:v>0.23800000000000004</c:v>
                </c:pt>
                <c:pt idx="1598">
                  <c:v>0.22700000000000006</c:v>
                </c:pt>
                <c:pt idx="1599">
                  <c:v>0.23100000000000001</c:v>
                </c:pt>
                <c:pt idx="1600">
                  <c:v>0.23500000000000001</c:v>
                </c:pt>
                <c:pt idx="1601">
                  <c:v>0.20800000000000007</c:v>
                </c:pt>
                <c:pt idx="1602">
                  <c:v>0.18300000000000008</c:v>
                </c:pt>
                <c:pt idx="1603">
                  <c:v>0.21000000000000008</c:v>
                </c:pt>
                <c:pt idx="1604">
                  <c:v>0.24400000000000008</c:v>
                </c:pt>
                <c:pt idx="1605">
                  <c:v>0.22500000000000006</c:v>
                </c:pt>
                <c:pt idx="1606">
                  <c:v>0.18500000000000008</c:v>
                </c:pt>
                <c:pt idx="1607">
                  <c:v>0.19000000000000006</c:v>
                </c:pt>
                <c:pt idx="1608">
                  <c:v>0.23300000000000001</c:v>
                </c:pt>
                <c:pt idx="1609">
                  <c:v>0.253</c:v>
                </c:pt>
                <c:pt idx="1610">
                  <c:v>0.23100000000000001</c:v>
                </c:pt>
                <c:pt idx="1611">
                  <c:v>0.21800000000000008</c:v>
                </c:pt>
                <c:pt idx="1612">
                  <c:v>0.23200000000000001</c:v>
                </c:pt>
                <c:pt idx="1613">
                  <c:v>0.24300000000000008</c:v>
                </c:pt>
                <c:pt idx="1614">
                  <c:v>0.23300000000000001</c:v>
                </c:pt>
                <c:pt idx="1615">
                  <c:v>0.22300000000000006</c:v>
                </c:pt>
                <c:pt idx="1616">
                  <c:v>0.23</c:v>
                </c:pt>
                <c:pt idx="1617">
                  <c:v>0.23900000000000007</c:v>
                </c:pt>
                <c:pt idx="1618">
                  <c:v>0.24400000000000008</c:v>
                </c:pt>
                <c:pt idx="1619">
                  <c:v>0.24500000000000008</c:v>
                </c:pt>
                <c:pt idx="1620">
                  <c:v>0.24700000000000008</c:v>
                </c:pt>
                <c:pt idx="1621">
                  <c:v>0.252</c:v>
                </c:pt>
                <c:pt idx="1622">
                  <c:v>0.254</c:v>
                </c:pt>
                <c:pt idx="1623">
                  <c:v>0.253</c:v>
                </c:pt>
                <c:pt idx="1624">
                  <c:v>0.252</c:v>
                </c:pt>
                <c:pt idx="1625">
                  <c:v>0.24700000000000008</c:v>
                </c:pt>
                <c:pt idx="1626">
                  <c:v>0.24300000000000008</c:v>
                </c:pt>
                <c:pt idx="1627">
                  <c:v>0.24700000000000008</c:v>
                </c:pt>
                <c:pt idx="1628">
                  <c:v>0.251</c:v>
                </c:pt>
                <c:pt idx="1629">
                  <c:v>0.254</c:v>
                </c:pt>
                <c:pt idx="1630">
                  <c:v>0.25700000000000001</c:v>
                </c:pt>
                <c:pt idx="1631">
                  <c:v>0.25700000000000001</c:v>
                </c:pt>
                <c:pt idx="1632">
                  <c:v>0.255</c:v>
                </c:pt>
                <c:pt idx="1633">
                  <c:v>0.255</c:v>
                </c:pt>
                <c:pt idx="1634">
                  <c:v>0.25600000000000001</c:v>
                </c:pt>
                <c:pt idx="1635">
                  <c:v>0.25800000000000001</c:v>
                </c:pt>
                <c:pt idx="1636">
                  <c:v>0.25900000000000001</c:v>
                </c:pt>
                <c:pt idx="1637">
                  <c:v>0.26</c:v>
                </c:pt>
                <c:pt idx="1638">
                  <c:v>0.26</c:v>
                </c:pt>
                <c:pt idx="1639">
                  <c:v>0.26</c:v>
                </c:pt>
                <c:pt idx="1640">
                  <c:v>0.26100000000000001</c:v>
                </c:pt>
                <c:pt idx="1641">
                  <c:v>0.26300000000000001</c:v>
                </c:pt>
                <c:pt idx="1642">
                  <c:v>0.26700000000000002</c:v>
                </c:pt>
                <c:pt idx="1643">
                  <c:v>0.27400000000000002</c:v>
                </c:pt>
                <c:pt idx="1644">
                  <c:v>0.27500000000000002</c:v>
                </c:pt>
                <c:pt idx="1645">
                  <c:v>0.26900000000000002</c:v>
                </c:pt>
                <c:pt idx="1646">
                  <c:v>0.26400000000000001</c:v>
                </c:pt>
                <c:pt idx="1647">
                  <c:v>0.26400000000000001</c:v>
                </c:pt>
                <c:pt idx="1648">
                  <c:v>0.26500000000000001</c:v>
                </c:pt>
                <c:pt idx="1649">
                  <c:v>0.26900000000000002</c:v>
                </c:pt>
                <c:pt idx="1650">
                  <c:v>0.27300000000000002</c:v>
                </c:pt>
                <c:pt idx="1651">
                  <c:v>0.27400000000000002</c:v>
                </c:pt>
                <c:pt idx="1652">
                  <c:v>0.27500000000000002</c:v>
                </c:pt>
                <c:pt idx="1653">
                  <c:v>0.27600000000000002</c:v>
                </c:pt>
                <c:pt idx="1654">
                  <c:v>0.27800000000000002</c:v>
                </c:pt>
                <c:pt idx="1655">
                  <c:v>0.28500000000000014</c:v>
                </c:pt>
                <c:pt idx="1656">
                  <c:v>0.29300000000000015</c:v>
                </c:pt>
                <c:pt idx="1657">
                  <c:v>0.29800000000000021</c:v>
                </c:pt>
                <c:pt idx="1658">
                  <c:v>0.29800000000000021</c:v>
                </c:pt>
                <c:pt idx="1659">
                  <c:v>0.29400000000000015</c:v>
                </c:pt>
                <c:pt idx="1660">
                  <c:v>0.28300000000000008</c:v>
                </c:pt>
                <c:pt idx="1661">
                  <c:v>0.27600000000000002</c:v>
                </c:pt>
                <c:pt idx="1662">
                  <c:v>0.27900000000000008</c:v>
                </c:pt>
                <c:pt idx="1663">
                  <c:v>0.28200000000000008</c:v>
                </c:pt>
                <c:pt idx="1664">
                  <c:v>0.28000000000000008</c:v>
                </c:pt>
                <c:pt idx="1665">
                  <c:v>0.27800000000000002</c:v>
                </c:pt>
                <c:pt idx="1666">
                  <c:v>0.29000000000000015</c:v>
                </c:pt>
                <c:pt idx="1667">
                  <c:v>0.30300000000000021</c:v>
                </c:pt>
                <c:pt idx="1668">
                  <c:v>0.29500000000000015</c:v>
                </c:pt>
                <c:pt idx="1669">
                  <c:v>0.28100000000000008</c:v>
                </c:pt>
                <c:pt idx="1670">
                  <c:v>0.28300000000000008</c:v>
                </c:pt>
                <c:pt idx="1671">
                  <c:v>0.29600000000000021</c:v>
                </c:pt>
                <c:pt idx="1672">
                  <c:v>0.29700000000000021</c:v>
                </c:pt>
                <c:pt idx="1673">
                  <c:v>0.28900000000000015</c:v>
                </c:pt>
                <c:pt idx="1674">
                  <c:v>0.28600000000000014</c:v>
                </c:pt>
                <c:pt idx="1675">
                  <c:v>0.28900000000000015</c:v>
                </c:pt>
                <c:pt idx="1676">
                  <c:v>0.29200000000000015</c:v>
                </c:pt>
                <c:pt idx="1677">
                  <c:v>0.29300000000000015</c:v>
                </c:pt>
                <c:pt idx="1678">
                  <c:v>0.29400000000000015</c:v>
                </c:pt>
                <c:pt idx="1679">
                  <c:v>0.29200000000000015</c:v>
                </c:pt>
                <c:pt idx="1680">
                  <c:v>0.28900000000000015</c:v>
                </c:pt>
                <c:pt idx="1681">
                  <c:v>0.28800000000000014</c:v>
                </c:pt>
                <c:pt idx="1682">
                  <c:v>0.28800000000000014</c:v>
                </c:pt>
                <c:pt idx="1683">
                  <c:v>0.28800000000000014</c:v>
                </c:pt>
                <c:pt idx="1684">
                  <c:v>0.28700000000000014</c:v>
                </c:pt>
                <c:pt idx="1685">
                  <c:v>0.28800000000000014</c:v>
                </c:pt>
                <c:pt idx="1686">
                  <c:v>0.29400000000000015</c:v>
                </c:pt>
                <c:pt idx="1687">
                  <c:v>0.29700000000000021</c:v>
                </c:pt>
                <c:pt idx="1688">
                  <c:v>0.29400000000000015</c:v>
                </c:pt>
                <c:pt idx="1689">
                  <c:v>0.29100000000000015</c:v>
                </c:pt>
                <c:pt idx="1690">
                  <c:v>0.29200000000000015</c:v>
                </c:pt>
                <c:pt idx="1691">
                  <c:v>0.29300000000000015</c:v>
                </c:pt>
                <c:pt idx="1692">
                  <c:v>0.29400000000000015</c:v>
                </c:pt>
                <c:pt idx="1693">
                  <c:v>0.29500000000000015</c:v>
                </c:pt>
                <c:pt idx="1694">
                  <c:v>0.29400000000000015</c:v>
                </c:pt>
                <c:pt idx="1695">
                  <c:v>0.29200000000000015</c:v>
                </c:pt>
                <c:pt idx="1696">
                  <c:v>0.29200000000000015</c:v>
                </c:pt>
                <c:pt idx="1697">
                  <c:v>0.29300000000000015</c:v>
                </c:pt>
                <c:pt idx="1698">
                  <c:v>0.29100000000000015</c:v>
                </c:pt>
                <c:pt idx="1699">
                  <c:v>0.28700000000000014</c:v>
                </c:pt>
                <c:pt idx="1700">
                  <c:v>0.28600000000000014</c:v>
                </c:pt>
                <c:pt idx="1701">
                  <c:v>0.29100000000000015</c:v>
                </c:pt>
                <c:pt idx="1702">
                  <c:v>0.29400000000000015</c:v>
                </c:pt>
                <c:pt idx="1703">
                  <c:v>0.28900000000000015</c:v>
                </c:pt>
                <c:pt idx="1704">
                  <c:v>0.28500000000000014</c:v>
                </c:pt>
                <c:pt idx="1705">
                  <c:v>0.28700000000000014</c:v>
                </c:pt>
                <c:pt idx="1706">
                  <c:v>0.29000000000000015</c:v>
                </c:pt>
                <c:pt idx="1707">
                  <c:v>0.28800000000000014</c:v>
                </c:pt>
                <c:pt idx="1708">
                  <c:v>0.28500000000000014</c:v>
                </c:pt>
                <c:pt idx="1709">
                  <c:v>0.29100000000000015</c:v>
                </c:pt>
                <c:pt idx="1710">
                  <c:v>0.29700000000000021</c:v>
                </c:pt>
                <c:pt idx="1711">
                  <c:v>0.29200000000000015</c:v>
                </c:pt>
                <c:pt idx="1712">
                  <c:v>0.28600000000000014</c:v>
                </c:pt>
                <c:pt idx="1713">
                  <c:v>0.29100000000000015</c:v>
                </c:pt>
                <c:pt idx="1714">
                  <c:v>0.30000000000000016</c:v>
                </c:pt>
                <c:pt idx="1715">
                  <c:v>0.30100000000000021</c:v>
                </c:pt>
                <c:pt idx="1716">
                  <c:v>0.29700000000000021</c:v>
                </c:pt>
                <c:pt idx="1717">
                  <c:v>0.29600000000000021</c:v>
                </c:pt>
                <c:pt idx="1718">
                  <c:v>0.29600000000000021</c:v>
                </c:pt>
                <c:pt idx="1719">
                  <c:v>0.29500000000000015</c:v>
                </c:pt>
                <c:pt idx="1720">
                  <c:v>0.30000000000000016</c:v>
                </c:pt>
                <c:pt idx="1721">
                  <c:v>0.30600000000000022</c:v>
                </c:pt>
                <c:pt idx="1722">
                  <c:v>0.29600000000000021</c:v>
                </c:pt>
                <c:pt idx="1723">
                  <c:v>0.28700000000000014</c:v>
                </c:pt>
                <c:pt idx="1724">
                  <c:v>0.29200000000000015</c:v>
                </c:pt>
                <c:pt idx="1725">
                  <c:v>0.30000000000000016</c:v>
                </c:pt>
                <c:pt idx="1726">
                  <c:v>0.29900000000000021</c:v>
                </c:pt>
                <c:pt idx="1727">
                  <c:v>0.29500000000000015</c:v>
                </c:pt>
                <c:pt idx="1728">
                  <c:v>0.30100000000000021</c:v>
                </c:pt>
                <c:pt idx="1729">
                  <c:v>0.30900000000000016</c:v>
                </c:pt>
                <c:pt idx="1730">
                  <c:v>0.30900000000000016</c:v>
                </c:pt>
                <c:pt idx="1731">
                  <c:v>0.30000000000000016</c:v>
                </c:pt>
                <c:pt idx="1732">
                  <c:v>0.29700000000000021</c:v>
                </c:pt>
                <c:pt idx="1733">
                  <c:v>0.30300000000000021</c:v>
                </c:pt>
                <c:pt idx="1734">
                  <c:v>0.30800000000000016</c:v>
                </c:pt>
                <c:pt idx="1735">
                  <c:v>0.30300000000000021</c:v>
                </c:pt>
                <c:pt idx="1736">
                  <c:v>0.29900000000000021</c:v>
                </c:pt>
                <c:pt idx="1737">
                  <c:v>0.30500000000000022</c:v>
                </c:pt>
                <c:pt idx="1738">
                  <c:v>0.31000000000000016</c:v>
                </c:pt>
                <c:pt idx="1739">
                  <c:v>0.30900000000000016</c:v>
                </c:pt>
                <c:pt idx="1740">
                  <c:v>0.30800000000000016</c:v>
                </c:pt>
                <c:pt idx="1741">
                  <c:v>0.30500000000000022</c:v>
                </c:pt>
                <c:pt idx="1742">
                  <c:v>0.30200000000000021</c:v>
                </c:pt>
                <c:pt idx="1743">
                  <c:v>0.30300000000000021</c:v>
                </c:pt>
                <c:pt idx="1744">
                  <c:v>0.30500000000000022</c:v>
                </c:pt>
                <c:pt idx="1745">
                  <c:v>0.30500000000000022</c:v>
                </c:pt>
                <c:pt idx="1746">
                  <c:v>0.30300000000000021</c:v>
                </c:pt>
                <c:pt idx="1747">
                  <c:v>0.30400000000000021</c:v>
                </c:pt>
                <c:pt idx="1748">
                  <c:v>0.30700000000000016</c:v>
                </c:pt>
                <c:pt idx="1749">
                  <c:v>0.30700000000000016</c:v>
                </c:pt>
                <c:pt idx="1750">
                  <c:v>0.30300000000000021</c:v>
                </c:pt>
                <c:pt idx="1751">
                  <c:v>0.30300000000000021</c:v>
                </c:pt>
                <c:pt idx="1752">
                  <c:v>0.30600000000000022</c:v>
                </c:pt>
                <c:pt idx="1753">
                  <c:v>0.30700000000000016</c:v>
                </c:pt>
                <c:pt idx="1754">
                  <c:v>0.30500000000000022</c:v>
                </c:pt>
                <c:pt idx="1755">
                  <c:v>0.30500000000000022</c:v>
                </c:pt>
                <c:pt idx="1756">
                  <c:v>0.30700000000000016</c:v>
                </c:pt>
                <c:pt idx="1757">
                  <c:v>0.30900000000000016</c:v>
                </c:pt>
                <c:pt idx="1758">
                  <c:v>0.31100000000000017</c:v>
                </c:pt>
                <c:pt idx="1759">
                  <c:v>0.31200000000000017</c:v>
                </c:pt>
                <c:pt idx="1760">
                  <c:v>0.31300000000000017</c:v>
                </c:pt>
                <c:pt idx="1761">
                  <c:v>0.31400000000000017</c:v>
                </c:pt>
                <c:pt idx="1762">
                  <c:v>0.31300000000000017</c:v>
                </c:pt>
                <c:pt idx="1763">
                  <c:v>0.31100000000000017</c:v>
                </c:pt>
                <c:pt idx="1764">
                  <c:v>0.31100000000000017</c:v>
                </c:pt>
                <c:pt idx="1765">
                  <c:v>0.31300000000000017</c:v>
                </c:pt>
                <c:pt idx="1766">
                  <c:v>0.31200000000000017</c:v>
                </c:pt>
                <c:pt idx="1767">
                  <c:v>0.31000000000000016</c:v>
                </c:pt>
                <c:pt idx="1768">
                  <c:v>0.31000000000000016</c:v>
                </c:pt>
                <c:pt idx="1769">
                  <c:v>0.31400000000000017</c:v>
                </c:pt>
                <c:pt idx="1770">
                  <c:v>0.31600000000000017</c:v>
                </c:pt>
                <c:pt idx="1771">
                  <c:v>0.31800000000000017</c:v>
                </c:pt>
                <c:pt idx="1772">
                  <c:v>0.31900000000000017</c:v>
                </c:pt>
                <c:pt idx="1773">
                  <c:v>0.31800000000000017</c:v>
                </c:pt>
                <c:pt idx="1774">
                  <c:v>0.31700000000000017</c:v>
                </c:pt>
                <c:pt idx="1775">
                  <c:v>0.32000000000000017</c:v>
                </c:pt>
                <c:pt idx="1776">
                  <c:v>0.32500000000000018</c:v>
                </c:pt>
                <c:pt idx="1777">
                  <c:v>0.32200000000000017</c:v>
                </c:pt>
                <c:pt idx="1778">
                  <c:v>0.31700000000000017</c:v>
                </c:pt>
                <c:pt idx="1779">
                  <c:v>0.31700000000000017</c:v>
                </c:pt>
                <c:pt idx="1780">
                  <c:v>0.31900000000000017</c:v>
                </c:pt>
                <c:pt idx="1781">
                  <c:v>0.31700000000000017</c:v>
                </c:pt>
                <c:pt idx="1782">
                  <c:v>0.31400000000000017</c:v>
                </c:pt>
                <c:pt idx="1783">
                  <c:v>0.31700000000000017</c:v>
                </c:pt>
                <c:pt idx="1784">
                  <c:v>0.32300000000000018</c:v>
                </c:pt>
                <c:pt idx="1785">
                  <c:v>0.32300000000000018</c:v>
                </c:pt>
                <c:pt idx="1786">
                  <c:v>0.31900000000000017</c:v>
                </c:pt>
                <c:pt idx="1787">
                  <c:v>0.31700000000000017</c:v>
                </c:pt>
                <c:pt idx="1788">
                  <c:v>0.31900000000000017</c:v>
                </c:pt>
                <c:pt idx="1789">
                  <c:v>0.32200000000000017</c:v>
                </c:pt>
                <c:pt idx="1790">
                  <c:v>0.32100000000000017</c:v>
                </c:pt>
                <c:pt idx="1791">
                  <c:v>0.31900000000000017</c:v>
                </c:pt>
                <c:pt idx="1792">
                  <c:v>0.32000000000000017</c:v>
                </c:pt>
                <c:pt idx="1793">
                  <c:v>0.32000000000000017</c:v>
                </c:pt>
                <c:pt idx="1794">
                  <c:v>0.32100000000000017</c:v>
                </c:pt>
                <c:pt idx="1795">
                  <c:v>0.32100000000000017</c:v>
                </c:pt>
                <c:pt idx="1796">
                  <c:v>0.32200000000000017</c:v>
                </c:pt>
                <c:pt idx="1797">
                  <c:v>0.32400000000000018</c:v>
                </c:pt>
                <c:pt idx="1798">
                  <c:v>0.32400000000000018</c:v>
                </c:pt>
                <c:pt idx="1799">
                  <c:v>0.32300000000000018</c:v>
                </c:pt>
                <c:pt idx="1800">
                  <c:v>0.32300000000000018</c:v>
                </c:pt>
                <c:pt idx="1801">
                  <c:v>0.32500000000000018</c:v>
                </c:pt>
                <c:pt idx="1802">
                  <c:v>0.32800000000000018</c:v>
                </c:pt>
                <c:pt idx="1803">
                  <c:v>0.32900000000000024</c:v>
                </c:pt>
                <c:pt idx="1804">
                  <c:v>0.32700000000000018</c:v>
                </c:pt>
                <c:pt idx="1805">
                  <c:v>0.32400000000000018</c:v>
                </c:pt>
                <c:pt idx="1806">
                  <c:v>0.32400000000000018</c:v>
                </c:pt>
                <c:pt idx="1807">
                  <c:v>0.32500000000000018</c:v>
                </c:pt>
                <c:pt idx="1808">
                  <c:v>0.32500000000000018</c:v>
                </c:pt>
                <c:pt idx="1809">
                  <c:v>0.32700000000000018</c:v>
                </c:pt>
                <c:pt idx="1810">
                  <c:v>0.32900000000000024</c:v>
                </c:pt>
                <c:pt idx="1811">
                  <c:v>0.32700000000000018</c:v>
                </c:pt>
                <c:pt idx="1812">
                  <c:v>0.32500000000000018</c:v>
                </c:pt>
                <c:pt idx="1813">
                  <c:v>0.32800000000000018</c:v>
                </c:pt>
                <c:pt idx="1814">
                  <c:v>0.33000000000000024</c:v>
                </c:pt>
                <c:pt idx="1815">
                  <c:v>0.32800000000000018</c:v>
                </c:pt>
                <c:pt idx="1816">
                  <c:v>0.32700000000000018</c:v>
                </c:pt>
                <c:pt idx="1817">
                  <c:v>0.33000000000000024</c:v>
                </c:pt>
                <c:pt idx="1818">
                  <c:v>0.33300000000000024</c:v>
                </c:pt>
                <c:pt idx="1819">
                  <c:v>0.33100000000000024</c:v>
                </c:pt>
                <c:pt idx="1820">
                  <c:v>0.32900000000000024</c:v>
                </c:pt>
                <c:pt idx="1821">
                  <c:v>0.33100000000000024</c:v>
                </c:pt>
                <c:pt idx="1822">
                  <c:v>0.33300000000000024</c:v>
                </c:pt>
                <c:pt idx="1823">
                  <c:v>0.32900000000000024</c:v>
                </c:pt>
                <c:pt idx="1824">
                  <c:v>0.32300000000000018</c:v>
                </c:pt>
                <c:pt idx="1825">
                  <c:v>0.32700000000000018</c:v>
                </c:pt>
                <c:pt idx="1826">
                  <c:v>0.33700000000000024</c:v>
                </c:pt>
                <c:pt idx="1827">
                  <c:v>0.33700000000000024</c:v>
                </c:pt>
                <c:pt idx="1828">
                  <c:v>0.32700000000000018</c:v>
                </c:pt>
                <c:pt idx="1829">
                  <c:v>0.32400000000000018</c:v>
                </c:pt>
                <c:pt idx="1830">
                  <c:v>0.33300000000000024</c:v>
                </c:pt>
                <c:pt idx="1831">
                  <c:v>0.33700000000000024</c:v>
                </c:pt>
                <c:pt idx="1832">
                  <c:v>0.33000000000000024</c:v>
                </c:pt>
                <c:pt idx="1833">
                  <c:v>0.32600000000000018</c:v>
                </c:pt>
                <c:pt idx="1834">
                  <c:v>0.33300000000000024</c:v>
                </c:pt>
                <c:pt idx="1835">
                  <c:v>0.33900000000000025</c:v>
                </c:pt>
                <c:pt idx="1836">
                  <c:v>0.33400000000000024</c:v>
                </c:pt>
                <c:pt idx="1837">
                  <c:v>0.32900000000000024</c:v>
                </c:pt>
                <c:pt idx="1838">
                  <c:v>0.33400000000000024</c:v>
                </c:pt>
                <c:pt idx="1839">
                  <c:v>0.34000000000000019</c:v>
                </c:pt>
                <c:pt idx="1840">
                  <c:v>0.33900000000000025</c:v>
                </c:pt>
                <c:pt idx="1841">
                  <c:v>0.33700000000000024</c:v>
                </c:pt>
                <c:pt idx="1842">
                  <c:v>0.33300000000000024</c:v>
                </c:pt>
                <c:pt idx="1843">
                  <c:v>0.32900000000000024</c:v>
                </c:pt>
                <c:pt idx="1844">
                  <c:v>0.32800000000000018</c:v>
                </c:pt>
                <c:pt idx="1845">
                  <c:v>0.32800000000000018</c:v>
                </c:pt>
                <c:pt idx="1846">
                  <c:v>0.33000000000000024</c:v>
                </c:pt>
                <c:pt idx="1847">
                  <c:v>0.33600000000000024</c:v>
                </c:pt>
                <c:pt idx="1848">
                  <c:v>0.33700000000000024</c:v>
                </c:pt>
                <c:pt idx="1849">
                  <c:v>0.33600000000000024</c:v>
                </c:pt>
                <c:pt idx="1850">
                  <c:v>0.34000000000000019</c:v>
                </c:pt>
                <c:pt idx="1851">
                  <c:v>0.34700000000000025</c:v>
                </c:pt>
                <c:pt idx="1852">
                  <c:v>0.34600000000000025</c:v>
                </c:pt>
                <c:pt idx="1853">
                  <c:v>0.34000000000000019</c:v>
                </c:pt>
                <c:pt idx="1854">
                  <c:v>0.33800000000000024</c:v>
                </c:pt>
                <c:pt idx="1855">
                  <c:v>0.33800000000000024</c:v>
                </c:pt>
                <c:pt idx="1856">
                  <c:v>0.33800000000000024</c:v>
                </c:pt>
                <c:pt idx="1857">
                  <c:v>0.34000000000000019</c:v>
                </c:pt>
                <c:pt idx="1858">
                  <c:v>0.3410000000000003</c:v>
                </c:pt>
                <c:pt idx="1859">
                  <c:v>0.33800000000000024</c:v>
                </c:pt>
                <c:pt idx="1860">
                  <c:v>0.33500000000000024</c:v>
                </c:pt>
                <c:pt idx="1861">
                  <c:v>0.33700000000000024</c:v>
                </c:pt>
                <c:pt idx="1862">
                  <c:v>0.33800000000000024</c:v>
                </c:pt>
                <c:pt idx="1863">
                  <c:v>0.33800000000000024</c:v>
                </c:pt>
                <c:pt idx="1864">
                  <c:v>0.33600000000000024</c:v>
                </c:pt>
                <c:pt idx="1865">
                  <c:v>0.33600000000000024</c:v>
                </c:pt>
                <c:pt idx="1866">
                  <c:v>0.33800000000000024</c:v>
                </c:pt>
                <c:pt idx="1867">
                  <c:v>0.33800000000000024</c:v>
                </c:pt>
                <c:pt idx="1868">
                  <c:v>0.33600000000000024</c:v>
                </c:pt>
                <c:pt idx="1869">
                  <c:v>0.33700000000000024</c:v>
                </c:pt>
                <c:pt idx="1870">
                  <c:v>0.34000000000000019</c:v>
                </c:pt>
                <c:pt idx="1871">
                  <c:v>0.33900000000000025</c:v>
                </c:pt>
                <c:pt idx="1872">
                  <c:v>0.33600000000000024</c:v>
                </c:pt>
                <c:pt idx="1873">
                  <c:v>0.33700000000000024</c:v>
                </c:pt>
                <c:pt idx="1874">
                  <c:v>0.3420000000000003</c:v>
                </c:pt>
                <c:pt idx="1875">
                  <c:v>0.34400000000000019</c:v>
                </c:pt>
                <c:pt idx="1876">
                  <c:v>0.3430000000000003</c:v>
                </c:pt>
                <c:pt idx="1877">
                  <c:v>0.3410000000000003</c:v>
                </c:pt>
                <c:pt idx="1878">
                  <c:v>0.3410000000000003</c:v>
                </c:pt>
                <c:pt idx="1879">
                  <c:v>0.34400000000000019</c:v>
                </c:pt>
                <c:pt idx="1880">
                  <c:v>0.3410000000000003</c:v>
                </c:pt>
                <c:pt idx="1881">
                  <c:v>0.33600000000000024</c:v>
                </c:pt>
                <c:pt idx="1882">
                  <c:v>0.33700000000000024</c:v>
                </c:pt>
                <c:pt idx="1883">
                  <c:v>0.34000000000000019</c:v>
                </c:pt>
                <c:pt idx="1884">
                  <c:v>0.33700000000000024</c:v>
                </c:pt>
                <c:pt idx="1885">
                  <c:v>0.33200000000000024</c:v>
                </c:pt>
                <c:pt idx="1886">
                  <c:v>0.33300000000000024</c:v>
                </c:pt>
                <c:pt idx="1887">
                  <c:v>0.33400000000000024</c:v>
                </c:pt>
                <c:pt idx="1888">
                  <c:v>0.33200000000000024</c:v>
                </c:pt>
                <c:pt idx="1889">
                  <c:v>0.32800000000000018</c:v>
                </c:pt>
                <c:pt idx="1890">
                  <c:v>0.32500000000000018</c:v>
                </c:pt>
                <c:pt idx="1891">
                  <c:v>0.32500000000000018</c:v>
                </c:pt>
                <c:pt idx="1892">
                  <c:v>0.32600000000000018</c:v>
                </c:pt>
                <c:pt idx="1893">
                  <c:v>0.32700000000000018</c:v>
                </c:pt>
                <c:pt idx="1894">
                  <c:v>0.32500000000000018</c:v>
                </c:pt>
                <c:pt idx="1895">
                  <c:v>0.32200000000000017</c:v>
                </c:pt>
                <c:pt idx="1896">
                  <c:v>0.31900000000000017</c:v>
                </c:pt>
                <c:pt idx="1897">
                  <c:v>0.31800000000000017</c:v>
                </c:pt>
                <c:pt idx="1898">
                  <c:v>0.32300000000000018</c:v>
                </c:pt>
                <c:pt idx="1899">
                  <c:v>0.32700000000000018</c:v>
                </c:pt>
                <c:pt idx="1900">
                  <c:v>0.31600000000000017</c:v>
                </c:pt>
                <c:pt idx="1901">
                  <c:v>0.30600000000000022</c:v>
                </c:pt>
                <c:pt idx="1902">
                  <c:v>0.31600000000000017</c:v>
                </c:pt>
                <c:pt idx="1903">
                  <c:v>0.32600000000000018</c:v>
                </c:pt>
                <c:pt idx="1904">
                  <c:v>0.31700000000000017</c:v>
                </c:pt>
                <c:pt idx="1905">
                  <c:v>0.30600000000000022</c:v>
                </c:pt>
                <c:pt idx="1906">
                  <c:v>0.30400000000000021</c:v>
                </c:pt>
                <c:pt idx="1907">
                  <c:v>0.30200000000000021</c:v>
                </c:pt>
                <c:pt idx="1908">
                  <c:v>0.29900000000000021</c:v>
                </c:pt>
                <c:pt idx="1909">
                  <c:v>0.29900000000000021</c:v>
                </c:pt>
                <c:pt idx="1910">
                  <c:v>0.30100000000000021</c:v>
                </c:pt>
                <c:pt idx="1911">
                  <c:v>0.30000000000000016</c:v>
                </c:pt>
                <c:pt idx="1912">
                  <c:v>0.29600000000000021</c:v>
                </c:pt>
                <c:pt idx="1913">
                  <c:v>0.29200000000000015</c:v>
                </c:pt>
                <c:pt idx="1914">
                  <c:v>0.28900000000000015</c:v>
                </c:pt>
                <c:pt idx="1915">
                  <c:v>0.28800000000000014</c:v>
                </c:pt>
                <c:pt idx="1916">
                  <c:v>0.28900000000000015</c:v>
                </c:pt>
                <c:pt idx="1917">
                  <c:v>0.29000000000000015</c:v>
                </c:pt>
                <c:pt idx="1918">
                  <c:v>0.29000000000000015</c:v>
                </c:pt>
                <c:pt idx="1919">
                  <c:v>0.28500000000000014</c:v>
                </c:pt>
                <c:pt idx="1920">
                  <c:v>0.28200000000000008</c:v>
                </c:pt>
                <c:pt idx="1921">
                  <c:v>0.28800000000000014</c:v>
                </c:pt>
                <c:pt idx="1922">
                  <c:v>0.29000000000000015</c:v>
                </c:pt>
                <c:pt idx="1923">
                  <c:v>0.27600000000000002</c:v>
                </c:pt>
                <c:pt idx="1924">
                  <c:v>0.26500000000000001</c:v>
                </c:pt>
                <c:pt idx="1925">
                  <c:v>0.27500000000000002</c:v>
                </c:pt>
                <c:pt idx="1926">
                  <c:v>0.28300000000000008</c:v>
                </c:pt>
                <c:pt idx="1927">
                  <c:v>0.27700000000000002</c:v>
                </c:pt>
                <c:pt idx="1928">
                  <c:v>0.27200000000000002</c:v>
                </c:pt>
                <c:pt idx="1929">
                  <c:v>0.28100000000000008</c:v>
                </c:pt>
                <c:pt idx="1930">
                  <c:v>0.29000000000000015</c:v>
                </c:pt>
                <c:pt idx="1931">
                  <c:v>0.27600000000000002</c:v>
                </c:pt>
                <c:pt idx="1932">
                  <c:v>0.26</c:v>
                </c:pt>
                <c:pt idx="1933">
                  <c:v>0.26600000000000001</c:v>
                </c:pt>
                <c:pt idx="1934">
                  <c:v>0.27700000000000002</c:v>
                </c:pt>
                <c:pt idx="1935">
                  <c:v>0.27700000000000002</c:v>
                </c:pt>
                <c:pt idx="1936">
                  <c:v>0.27300000000000002</c:v>
                </c:pt>
                <c:pt idx="1937">
                  <c:v>0.27500000000000002</c:v>
                </c:pt>
                <c:pt idx="1938">
                  <c:v>0.27600000000000002</c:v>
                </c:pt>
                <c:pt idx="1939">
                  <c:v>0.26900000000000002</c:v>
                </c:pt>
                <c:pt idx="1940">
                  <c:v>0.25900000000000001</c:v>
                </c:pt>
                <c:pt idx="1941">
                  <c:v>0.26700000000000002</c:v>
                </c:pt>
                <c:pt idx="1942">
                  <c:v>0.28100000000000008</c:v>
                </c:pt>
                <c:pt idx="1943">
                  <c:v>0.27800000000000002</c:v>
                </c:pt>
                <c:pt idx="1944">
                  <c:v>0.26900000000000002</c:v>
                </c:pt>
                <c:pt idx="1945">
                  <c:v>0.27100000000000002</c:v>
                </c:pt>
                <c:pt idx="1946">
                  <c:v>0.27500000000000002</c:v>
                </c:pt>
                <c:pt idx="1947">
                  <c:v>0.26700000000000002</c:v>
                </c:pt>
                <c:pt idx="1948">
                  <c:v>0.26100000000000001</c:v>
                </c:pt>
                <c:pt idx="1949">
                  <c:v>0.26400000000000001</c:v>
                </c:pt>
                <c:pt idx="1950">
                  <c:v>0.26</c:v>
                </c:pt>
                <c:pt idx="1951">
                  <c:v>0.26200000000000001</c:v>
                </c:pt>
                <c:pt idx="1952">
                  <c:v>0.27100000000000002</c:v>
                </c:pt>
                <c:pt idx="1953">
                  <c:v>0.26600000000000001</c:v>
                </c:pt>
                <c:pt idx="1954">
                  <c:v>0.25</c:v>
                </c:pt>
                <c:pt idx="1955">
                  <c:v>0.25</c:v>
                </c:pt>
                <c:pt idx="1956">
                  <c:v>0.26200000000000001</c:v>
                </c:pt>
                <c:pt idx="1957">
                  <c:v>0.26</c:v>
                </c:pt>
                <c:pt idx="1958">
                  <c:v>0.24800000000000008</c:v>
                </c:pt>
                <c:pt idx="1959">
                  <c:v>0.24400000000000008</c:v>
                </c:pt>
                <c:pt idx="1960">
                  <c:v>0.24800000000000008</c:v>
                </c:pt>
                <c:pt idx="1961">
                  <c:v>0.252</c:v>
                </c:pt>
                <c:pt idx="1962">
                  <c:v>0.251</c:v>
                </c:pt>
                <c:pt idx="1963">
                  <c:v>0.24400000000000008</c:v>
                </c:pt>
                <c:pt idx="1964">
                  <c:v>0.24000000000000007</c:v>
                </c:pt>
                <c:pt idx="1965">
                  <c:v>0.24900000000000008</c:v>
                </c:pt>
                <c:pt idx="1966">
                  <c:v>0.25900000000000001</c:v>
                </c:pt>
                <c:pt idx="1967">
                  <c:v>0.251</c:v>
                </c:pt>
                <c:pt idx="1968">
                  <c:v>0.24400000000000008</c:v>
                </c:pt>
                <c:pt idx="1969">
                  <c:v>0.24900000000000008</c:v>
                </c:pt>
                <c:pt idx="1970">
                  <c:v>0.26200000000000001</c:v>
                </c:pt>
                <c:pt idx="1971">
                  <c:v>0.26300000000000001</c:v>
                </c:pt>
                <c:pt idx="1972">
                  <c:v>0.25700000000000001</c:v>
                </c:pt>
                <c:pt idx="1973">
                  <c:v>0.26400000000000001</c:v>
                </c:pt>
                <c:pt idx="1974">
                  <c:v>0.26600000000000001</c:v>
                </c:pt>
                <c:pt idx="1975">
                  <c:v>0.26100000000000001</c:v>
                </c:pt>
                <c:pt idx="1976">
                  <c:v>0.25700000000000001</c:v>
                </c:pt>
                <c:pt idx="1977">
                  <c:v>0.25600000000000001</c:v>
                </c:pt>
                <c:pt idx="1978">
                  <c:v>0.24800000000000008</c:v>
                </c:pt>
                <c:pt idx="1979">
                  <c:v>0.23900000000000007</c:v>
                </c:pt>
                <c:pt idx="1980">
                  <c:v>0.252</c:v>
                </c:pt>
                <c:pt idx="1981">
                  <c:v>0.26600000000000001</c:v>
                </c:pt>
                <c:pt idx="1982">
                  <c:v>0.255</c:v>
                </c:pt>
                <c:pt idx="1983">
                  <c:v>0.24400000000000008</c:v>
                </c:pt>
                <c:pt idx="1984">
                  <c:v>0.25600000000000001</c:v>
                </c:pt>
                <c:pt idx="1985">
                  <c:v>0.26</c:v>
                </c:pt>
                <c:pt idx="1986">
                  <c:v>0.24000000000000007</c:v>
                </c:pt>
                <c:pt idx="1987">
                  <c:v>0.23</c:v>
                </c:pt>
                <c:pt idx="1988">
                  <c:v>0.23700000000000004</c:v>
                </c:pt>
                <c:pt idx="1989">
                  <c:v>0.24000000000000007</c:v>
                </c:pt>
                <c:pt idx="1990">
                  <c:v>0.24000000000000007</c:v>
                </c:pt>
                <c:pt idx="1991">
                  <c:v>0.24700000000000008</c:v>
                </c:pt>
                <c:pt idx="1992">
                  <c:v>0.26100000000000001</c:v>
                </c:pt>
                <c:pt idx="1993">
                  <c:v>0.26900000000000002</c:v>
                </c:pt>
                <c:pt idx="1994">
                  <c:v>0.24500000000000008</c:v>
                </c:pt>
                <c:pt idx="1995">
                  <c:v>0.22400000000000006</c:v>
                </c:pt>
                <c:pt idx="1996">
                  <c:v>0.253</c:v>
                </c:pt>
                <c:pt idx="1997">
                  <c:v>0.28300000000000008</c:v>
                </c:pt>
                <c:pt idx="1998">
                  <c:v>0.26800000000000002</c:v>
                </c:pt>
                <c:pt idx="1999">
                  <c:v>0.25</c:v>
                </c:pt>
                <c:pt idx="2000">
                  <c:v>0.24600000000000008</c:v>
                </c:pt>
                <c:pt idx="2001">
                  <c:v>0.24100000000000008</c:v>
                </c:pt>
                <c:pt idx="2002">
                  <c:v>0.23500000000000001</c:v>
                </c:pt>
                <c:pt idx="2003">
                  <c:v>0.23700000000000004</c:v>
                </c:pt>
                <c:pt idx="2004">
                  <c:v>0.24600000000000008</c:v>
                </c:pt>
                <c:pt idx="2005">
                  <c:v>0.24800000000000008</c:v>
                </c:pt>
                <c:pt idx="2006">
                  <c:v>0.24700000000000008</c:v>
                </c:pt>
                <c:pt idx="2007">
                  <c:v>0.25700000000000001</c:v>
                </c:pt>
                <c:pt idx="2008">
                  <c:v>0.25700000000000001</c:v>
                </c:pt>
                <c:pt idx="2009">
                  <c:v>0.24400000000000008</c:v>
                </c:pt>
                <c:pt idx="2010">
                  <c:v>0.23900000000000007</c:v>
                </c:pt>
                <c:pt idx="2011">
                  <c:v>0.24300000000000008</c:v>
                </c:pt>
                <c:pt idx="2012">
                  <c:v>0.254</c:v>
                </c:pt>
                <c:pt idx="2013">
                  <c:v>0.27100000000000002</c:v>
                </c:pt>
                <c:pt idx="2014">
                  <c:v>0.27800000000000002</c:v>
                </c:pt>
                <c:pt idx="2015">
                  <c:v>0.27300000000000002</c:v>
                </c:pt>
                <c:pt idx="2016">
                  <c:v>0.27900000000000008</c:v>
                </c:pt>
                <c:pt idx="2017">
                  <c:v>0.30300000000000021</c:v>
                </c:pt>
                <c:pt idx="2018">
                  <c:v>0.29800000000000021</c:v>
                </c:pt>
                <c:pt idx="2019">
                  <c:v>0.26400000000000001</c:v>
                </c:pt>
                <c:pt idx="2020">
                  <c:v>0.24600000000000008</c:v>
                </c:pt>
                <c:pt idx="2021">
                  <c:v>0.253</c:v>
                </c:pt>
                <c:pt idx="2022">
                  <c:v>0.23300000000000001</c:v>
                </c:pt>
                <c:pt idx="2023">
                  <c:v>0.20200000000000001</c:v>
                </c:pt>
                <c:pt idx="2024">
                  <c:v>0.24000000000000007</c:v>
                </c:pt>
                <c:pt idx="2025">
                  <c:v>0.30500000000000022</c:v>
                </c:pt>
                <c:pt idx="2026">
                  <c:v>0.31300000000000017</c:v>
                </c:pt>
                <c:pt idx="2027">
                  <c:v>0.28600000000000014</c:v>
                </c:pt>
                <c:pt idx="2028">
                  <c:v>0.27600000000000002</c:v>
                </c:pt>
                <c:pt idx="2029">
                  <c:v>0.27800000000000002</c:v>
                </c:pt>
                <c:pt idx="2030">
                  <c:v>0.251</c:v>
                </c:pt>
                <c:pt idx="2031">
                  <c:v>0.22300000000000006</c:v>
                </c:pt>
                <c:pt idx="2032">
                  <c:v>0.20900000000000007</c:v>
                </c:pt>
                <c:pt idx="2033">
                  <c:v>0.20400000000000001</c:v>
                </c:pt>
                <c:pt idx="2034">
                  <c:v>0.19300000000000006</c:v>
                </c:pt>
                <c:pt idx="2035">
                  <c:v>0.16600000000000006</c:v>
                </c:pt>
                <c:pt idx="2036">
                  <c:v>0.19600000000000006</c:v>
                </c:pt>
                <c:pt idx="2037">
                  <c:v>0.26900000000000002</c:v>
                </c:pt>
                <c:pt idx="2038">
                  <c:v>0.253</c:v>
                </c:pt>
                <c:pt idx="2039">
                  <c:v>0.19400000000000006</c:v>
                </c:pt>
                <c:pt idx="2040">
                  <c:v>0.18000000000000008</c:v>
                </c:pt>
                <c:pt idx="2041">
                  <c:v>0.18400000000000008</c:v>
                </c:pt>
                <c:pt idx="2042">
                  <c:v>0.18800000000000008</c:v>
                </c:pt>
                <c:pt idx="2043">
                  <c:v>0.19600000000000006</c:v>
                </c:pt>
                <c:pt idx="2044">
                  <c:v>0.18700000000000008</c:v>
                </c:pt>
                <c:pt idx="2045">
                  <c:v>0.17300000000000001</c:v>
                </c:pt>
                <c:pt idx="2046">
                  <c:v>0.19700000000000006</c:v>
                </c:pt>
                <c:pt idx="2047">
                  <c:v>0.21600000000000008</c:v>
                </c:pt>
                <c:pt idx="2048">
                  <c:v>0.21500000000000008</c:v>
                </c:pt>
                <c:pt idx="2049">
                  <c:v>0.20600000000000004</c:v>
                </c:pt>
                <c:pt idx="2050">
                  <c:v>0.14900000000000008</c:v>
                </c:pt>
                <c:pt idx="2051">
                  <c:v>0.10700000000000004</c:v>
                </c:pt>
                <c:pt idx="2052">
                  <c:v>0.13300000000000001</c:v>
                </c:pt>
                <c:pt idx="2053">
                  <c:v>0.16300000000000006</c:v>
                </c:pt>
                <c:pt idx="2054">
                  <c:v>0.11200000000000003</c:v>
                </c:pt>
                <c:pt idx="2055">
                  <c:v>7.4000000000000024E-2</c:v>
                </c:pt>
                <c:pt idx="2056">
                  <c:v>0.11000000000000003</c:v>
                </c:pt>
                <c:pt idx="2057">
                  <c:v>0.14200000000000004</c:v>
                </c:pt>
                <c:pt idx="2058">
                  <c:v>0.15300000000000008</c:v>
                </c:pt>
                <c:pt idx="2059">
                  <c:v>0.18900000000000008</c:v>
                </c:pt>
                <c:pt idx="2060">
                  <c:v>0.24600000000000008</c:v>
                </c:pt>
                <c:pt idx="2061">
                  <c:v>0.30200000000000021</c:v>
                </c:pt>
                <c:pt idx="2062">
                  <c:v>0.30400000000000021</c:v>
                </c:pt>
                <c:pt idx="2063">
                  <c:v>0.251</c:v>
                </c:pt>
                <c:pt idx="2064">
                  <c:v>0.21600000000000008</c:v>
                </c:pt>
                <c:pt idx="2065">
                  <c:v>0.23900000000000007</c:v>
                </c:pt>
                <c:pt idx="2066">
                  <c:v>0.21600000000000008</c:v>
                </c:pt>
                <c:pt idx="2067">
                  <c:v>0.15000000000000008</c:v>
                </c:pt>
                <c:pt idx="2068">
                  <c:v>0.13900000000000001</c:v>
                </c:pt>
                <c:pt idx="2069">
                  <c:v>0.14500000000000007</c:v>
                </c:pt>
                <c:pt idx="2070">
                  <c:v>9.6000000000000044E-2</c:v>
                </c:pt>
                <c:pt idx="2071">
                  <c:v>3.9000000000000014E-2</c:v>
                </c:pt>
                <c:pt idx="2072">
                  <c:v>6.8000000000000033E-2</c:v>
                </c:pt>
                <c:pt idx="2073">
                  <c:v>0.14500000000000007</c:v>
                </c:pt>
                <c:pt idx="2074">
                  <c:v>0.22100000000000006</c:v>
                </c:pt>
                <c:pt idx="2075">
                  <c:v>0.23900000000000007</c:v>
                </c:pt>
                <c:pt idx="2076">
                  <c:v>0.21200000000000008</c:v>
                </c:pt>
                <c:pt idx="2077">
                  <c:v>0.18300000000000008</c:v>
                </c:pt>
                <c:pt idx="2078">
                  <c:v>0.16500000000000006</c:v>
                </c:pt>
                <c:pt idx="2079">
                  <c:v>0.20500000000000004</c:v>
                </c:pt>
                <c:pt idx="2080">
                  <c:v>0.28200000000000008</c:v>
                </c:pt>
                <c:pt idx="2081">
                  <c:v>0.29100000000000015</c:v>
                </c:pt>
                <c:pt idx="2082">
                  <c:v>0.28700000000000014</c:v>
                </c:pt>
                <c:pt idx="2083">
                  <c:v>0.32300000000000018</c:v>
                </c:pt>
                <c:pt idx="2084">
                  <c:v>0.21200000000000008</c:v>
                </c:pt>
                <c:pt idx="2085">
                  <c:v>3.2000000000000021E-2</c:v>
                </c:pt>
                <c:pt idx="2086">
                  <c:v>4.7000000000000028E-2</c:v>
                </c:pt>
                <c:pt idx="2087">
                  <c:v>0.11600000000000006</c:v>
                </c:pt>
                <c:pt idx="2088">
                  <c:v>7.6000000000000026E-2</c:v>
                </c:pt>
                <c:pt idx="2089">
                  <c:v>6.3000000000000014E-2</c:v>
                </c:pt>
                <c:pt idx="2090">
                  <c:v>0.15500000000000008</c:v>
                </c:pt>
                <c:pt idx="2091">
                  <c:v>0.13500000000000001</c:v>
                </c:pt>
                <c:pt idx="2092">
                  <c:v>0.20600000000000004</c:v>
                </c:pt>
                <c:pt idx="2093">
                  <c:v>0.36600000000000021</c:v>
                </c:pt>
                <c:pt idx="2094">
                  <c:v>0.24800000000000008</c:v>
                </c:pt>
                <c:pt idx="2095">
                  <c:v>0.11300000000000003</c:v>
                </c:pt>
                <c:pt idx="2096">
                  <c:v>0.24200000000000008</c:v>
                </c:pt>
                <c:pt idx="2097">
                  <c:v>0.30000000000000016</c:v>
                </c:pt>
                <c:pt idx="2098">
                  <c:v>0.15000000000000008</c:v>
                </c:pt>
                <c:pt idx="2099">
                  <c:v>0.33100000000000024</c:v>
                </c:pt>
                <c:pt idx="2100">
                  <c:v>0.74500000000000033</c:v>
                </c:pt>
                <c:pt idx="2101">
                  <c:v>0.90900000000000003</c:v>
                </c:pt>
                <c:pt idx="2102">
                  <c:v>0.52900000000000003</c:v>
                </c:pt>
                <c:pt idx="2103">
                  <c:v>3.6000000000000011E-2</c:v>
                </c:pt>
                <c:pt idx="2104">
                  <c:v>0.18700000000000008</c:v>
                </c:pt>
                <c:pt idx="2105">
                  <c:v>0.29800000000000021</c:v>
                </c:pt>
                <c:pt idx="2106">
                  <c:v>0.26500000000000001</c:v>
                </c:pt>
                <c:pt idx="2107">
                  <c:v>0.18700000000000008</c:v>
                </c:pt>
                <c:pt idx="2108">
                  <c:v>0.22700000000000006</c:v>
                </c:pt>
                <c:pt idx="2109">
                  <c:v>0.13400000000000001</c:v>
                </c:pt>
                <c:pt idx="2110">
                  <c:v>0.27200000000000002</c:v>
                </c:pt>
                <c:pt idx="2111">
                  <c:v>0.60100000000000031</c:v>
                </c:pt>
                <c:pt idx="2112">
                  <c:v>0.66700000000000048</c:v>
                </c:pt>
                <c:pt idx="2113">
                  <c:v>0.21800000000000008</c:v>
                </c:pt>
                <c:pt idx="2114">
                  <c:v>0.13800000000000001</c:v>
                </c:pt>
                <c:pt idx="2115">
                  <c:v>0.42700000000000021</c:v>
                </c:pt>
                <c:pt idx="2116">
                  <c:v>0.48900000000000021</c:v>
                </c:pt>
                <c:pt idx="2117">
                  <c:v>0.32000000000000017</c:v>
                </c:pt>
                <c:pt idx="2118">
                  <c:v>0.10900000000000004</c:v>
                </c:pt>
                <c:pt idx="2119">
                  <c:v>0.15200000000000008</c:v>
                </c:pt>
                <c:pt idx="2120">
                  <c:v>0.57600000000000029</c:v>
                </c:pt>
                <c:pt idx="2121">
                  <c:v>0.67200000000000049</c:v>
                </c:pt>
                <c:pt idx="2122">
                  <c:v>0.28200000000000008</c:v>
                </c:pt>
                <c:pt idx="2123">
                  <c:v>0.19700000000000006</c:v>
                </c:pt>
                <c:pt idx="2124">
                  <c:v>0.63000000000000034</c:v>
                </c:pt>
                <c:pt idx="2125">
                  <c:v>0.55400000000000005</c:v>
                </c:pt>
                <c:pt idx="2126">
                  <c:v>0.21800000000000008</c:v>
                </c:pt>
                <c:pt idx="2127">
                  <c:v>0.73700000000000032</c:v>
                </c:pt>
                <c:pt idx="2128">
                  <c:v>2.2010000000000001</c:v>
                </c:pt>
                <c:pt idx="2129">
                  <c:v>2.4409999999999998</c:v>
                </c:pt>
                <c:pt idx="2130">
                  <c:v>1.6559999999999993</c:v>
                </c:pt>
                <c:pt idx="2131">
                  <c:v>1.448</c:v>
                </c:pt>
                <c:pt idx="2132">
                  <c:v>7.0979999999999972</c:v>
                </c:pt>
                <c:pt idx="2133">
                  <c:v>4.3539999999999974</c:v>
                </c:pt>
                <c:pt idx="2134">
                  <c:v>0.70700000000000029</c:v>
                </c:pt>
                <c:pt idx="2135">
                  <c:v>0.13300000000000001</c:v>
                </c:pt>
                <c:pt idx="2136">
                  <c:v>0.74600000000000033</c:v>
                </c:pt>
                <c:pt idx="2137">
                  <c:v>0.67000000000000048</c:v>
                </c:pt>
                <c:pt idx="2138">
                  <c:v>0.64600000000000035</c:v>
                </c:pt>
                <c:pt idx="2139">
                  <c:v>0.97500000000000009</c:v>
                </c:pt>
                <c:pt idx="2140">
                  <c:v>1.1060000000000001</c:v>
                </c:pt>
                <c:pt idx="2141">
                  <c:v>0.36100000000000021</c:v>
                </c:pt>
                <c:pt idx="2142">
                  <c:v>0.6780000000000006</c:v>
                </c:pt>
                <c:pt idx="2143">
                  <c:v>1.069</c:v>
                </c:pt>
                <c:pt idx="2144">
                  <c:v>0.89500000000000024</c:v>
                </c:pt>
                <c:pt idx="2145">
                  <c:v>0.49300000000000022</c:v>
                </c:pt>
                <c:pt idx="2146">
                  <c:v>5.2720000000000002</c:v>
                </c:pt>
                <c:pt idx="2147">
                  <c:v>89.86</c:v>
                </c:pt>
                <c:pt idx="2148">
                  <c:v>1.073</c:v>
                </c:pt>
                <c:pt idx="2149">
                  <c:v>0.30000000000000016</c:v>
                </c:pt>
                <c:pt idx="2150">
                  <c:v>1.7800000000000005</c:v>
                </c:pt>
              </c:numCache>
            </c:numRef>
          </c:val>
        </c:ser>
        <c:ser>
          <c:idx val="2"/>
          <c:order val="2"/>
          <c:tx>
            <c:strRef>
              <c:f>spec32!$D$1</c:f>
              <c:strCache>
                <c:ptCount val="1"/>
                <c:pt idx="0">
                  <c:v>Deep Clear Water Ref(%)</c:v>
                </c:pt>
              </c:strCache>
            </c:strRef>
          </c:tx>
          <c:marker>
            <c:symbol val="none"/>
          </c:marker>
          <c:cat>
            <c:numRef>
              <c:f>spec32!$A$2:$A$2152</c:f>
              <c:numCache>
                <c:formatCode>General</c:formatCode>
                <c:ptCount val="2151"/>
                <c:pt idx="0">
                  <c:v>350</c:v>
                </c:pt>
                <c:pt idx="1">
                  <c:v>351</c:v>
                </c:pt>
                <c:pt idx="2">
                  <c:v>352</c:v>
                </c:pt>
                <c:pt idx="3">
                  <c:v>353</c:v>
                </c:pt>
                <c:pt idx="4">
                  <c:v>354</c:v>
                </c:pt>
                <c:pt idx="5">
                  <c:v>355</c:v>
                </c:pt>
                <c:pt idx="6">
                  <c:v>356</c:v>
                </c:pt>
                <c:pt idx="7">
                  <c:v>357</c:v>
                </c:pt>
                <c:pt idx="8">
                  <c:v>358</c:v>
                </c:pt>
                <c:pt idx="9">
                  <c:v>359</c:v>
                </c:pt>
                <c:pt idx="10">
                  <c:v>360</c:v>
                </c:pt>
                <c:pt idx="11">
                  <c:v>361</c:v>
                </c:pt>
                <c:pt idx="12">
                  <c:v>362</c:v>
                </c:pt>
                <c:pt idx="13">
                  <c:v>363</c:v>
                </c:pt>
                <c:pt idx="14">
                  <c:v>364</c:v>
                </c:pt>
                <c:pt idx="15">
                  <c:v>365</c:v>
                </c:pt>
                <c:pt idx="16">
                  <c:v>366</c:v>
                </c:pt>
                <c:pt idx="17">
                  <c:v>367</c:v>
                </c:pt>
                <c:pt idx="18">
                  <c:v>368</c:v>
                </c:pt>
                <c:pt idx="19">
                  <c:v>369</c:v>
                </c:pt>
                <c:pt idx="20">
                  <c:v>370</c:v>
                </c:pt>
                <c:pt idx="21">
                  <c:v>371</c:v>
                </c:pt>
                <c:pt idx="22">
                  <c:v>372</c:v>
                </c:pt>
                <c:pt idx="23">
                  <c:v>373</c:v>
                </c:pt>
                <c:pt idx="24">
                  <c:v>374</c:v>
                </c:pt>
                <c:pt idx="25">
                  <c:v>375</c:v>
                </c:pt>
                <c:pt idx="26">
                  <c:v>376</c:v>
                </c:pt>
                <c:pt idx="27">
                  <c:v>377</c:v>
                </c:pt>
                <c:pt idx="28">
                  <c:v>378</c:v>
                </c:pt>
                <c:pt idx="29">
                  <c:v>379</c:v>
                </c:pt>
                <c:pt idx="30">
                  <c:v>380</c:v>
                </c:pt>
                <c:pt idx="31">
                  <c:v>381</c:v>
                </c:pt>
                <c:pt idx="32">
                  <c:v>382</c:v>
                </c:pt>
                <c:pt idx="33">
                  <c:v>383</c:v>
                </c:pt>
                <c:pt idx="34">
                  <c:v>384</c:v>
                </c:pt>
                <c:pt idx="35">
                  <c:v>385</c:v>
                </c:pt>
                <c:pt idx="36">
                  <c:v>386</c:v>
                </c:pt>
                <c:pt idx="37">
                  <c:v>387</c:v>
                </c:pt>
                <c:pt idx="38">
                  <c:v>388</c:v>
                </c:pt>
                <c:pt idx="39">
                  <c:v>389</c:v>
                </c:pt>
                <c:pt idx="40">
                  <c:v>390</c:v>
                </c:pt>
                <c:pt idx="41">
                  <c:v>391</c:v>
                </c:pt>
                <c:pt idx="42">
                  <c:v>392</c:v>
                </c:pt>
                <c:pt idx="43">
                  <c:v>393</c:v>
                </c:pt>
                <c:pt idx="44">
                  <c:v>394</c:v>
                </c:pt>
                <c:pt idx="45">
                  <c:v>395</c:v>
                </c:pt>
                <c:pt idx="46">
                  <c:v>396</c:v>
                </c:pt>
                <c:pt idx="47">
                  <c:v>397</c:v>
                </c:pt>
                <c:pt idx="48">
                  <c:v>398</c:v>
                </c:pt>
                <c:pt idx="49">
                  <c:v>399</c:v>
                </c:pt>
                <c:pt idx="50">
                  <c:v>400</c:v>
                </c:pt>
                <c:pt idx="51">
                  <c:v>401</c:v>
                </c:pt>
                <c:pt idx="52">
                  <c:v>402</c:v>
                </c:pt>
                <c:pt idx="53">
                  <c:v>403</c:v>
                </c:pt>
                <c:pt idx="54">
                  <c:v>404</c:v>
                </c:pt>
                <c:pt idx="55">
                  <c:v>405</c:v>
                </c:pt>
                <c:pt idx="56">
                  <c:v>406</c:v>
                </c:pt>
                <c:pt idx="57">
                  <c:v>407</c:v>
                </c:pt>
                <c:pt idx="58">
                  <c:v>408</c:v>
                </c:pt>
                <c:pt idx="59">
                  <c:v>409</c:v>
                </c:pt>
                <c:pt idx="60">
                  <c:v>410</c:v>
                </c:pt>
                <c:pt idx="61">
                  <c:v>411</c:v>
                </c:pt>
                <c:pt idx="62">
                  <c:v>412</c:v>
                </c:pt>
                <c:pt idx="63">
                  <c:v>413</c:v>
                </c:pt>
                <c:pt idx="64">
                  <c:v>414</c:v>
                </c:pt>
                <c:pt idx="65">
                  <c:v>415</c:v>
                </c:pt>
                <c:pt idx="66">
                  <c:v>416</c:v>
                </c:pt>
                <c:pt idx="67">
                  <c:v>417</c:v>
                </c:pt>
                <c:pt idx="68">
                  <c:v>418</c:v>
                </c:pt>
                <c:pt idx="69">
                  <c:v>419</c:v>
                </c:pt>
                <c:pt idx="70">
                  <c:v>420</c:v>
                </c:pt>
                <c:pt idx="71">
                  <c:v>421</c:v>
                </c:pt>
                <c:pt idx="72">
                  <c:v>422</c:v>
                </c:pt>
                <c:pt idx="73">
                  <c:v>423</c:v>
                </c:pt>
                <c:pt idx="74">
                  <c:v>424</c:v>
                </c:pt>
                <c:pt idx="75">
                  <c:v>425</c:v>
                </c:pt>
                <c:pt idx="76">
                  <c:v>426</c:v>
                </c:pt>
                <c:pt idx="77">
                  <c:v>427</c:v>
                </c:pt>
                <c:pt idx="78">
                  <c:v>428</c:v>
                </c:pt>
                <c:pt idx="79">
                  <c:v>429</c:v>
                </c:pt>
                <c:pt idx="80">
                  <c:v>430</c:v>
                </c:pt>
                <c:pt idx="81">
                  <c:v>431</c:v>
                </c:pt>
                <c:pt idx="82">
                  <c:v>432</c:v>
                </c:pt>
                <c:pt idx="83">
                  <c:v>433</c:v>
                </c:pt>
                <c:pt idx="84">
                  <c:v>434</c:v>
                </c:pt>
                <c:pt idx="85">
                  <c:v>435</c:v>
                </c:pt>
                <c:pt idx="86">
                  <c:v>436</c:v>
                </c:pt>
                <c:pt idx="87">
                  <c:v>437</c:v>
                </c:pt>
                <c:pt idx="88">
                  <c:v>438</c:v>
                </c:pt>
                <c:pt idx="89">
                  <c:v>439</c:v>
                </c:pt>
                <c:pt idx="90">
                  <c:v>440</c:v>
                </c:pt>
                <c:pt idx="91">
                  <c:v>441</c:v>
                </c:pt>
                <c:pt idx="92">
                  <c:v>442</c:v>
                </c:pt>
                <c:pt idx="93">
                  <c:v>443</c:v>
                </c:pt>
                <c:pt idx="94">
                  <c:v>444</c:v>
                </c:pt>
                <c:pt idx="95">
                  <c:v>445</c:v>
                </c:pt>
                <c:pt idx="96">
                  <c:v>446</c:v>
                </c:pt>
                <c:pt idx="97">
                  <c:v>447</c:v>
                </c:pt>
                <c:pt idx="98">
                  <c:v>448</c:v>
                </c:pt>
                <c:pt idx="99">
                  <c:v>449</c:v>
                </c:pt>
                <c:pt idx="100">
                  <c:v>450</c:v>
                </c:pt>
                <c:pt idx="101">
                  <c:v>451</c:v>
                </c:pt>
                <c:pt idx="102">
                  <c:v>452</c:v>
                </c:pt>
                <c:pt idx="103">
                  <c:v>453</c:v>
                </c:pt>
                <c:pt idx="104">
                  <c:v>454</c:v>
                </c:pt>
                <c:pt idx="105">
                  <c:v>455</c:v>
                </c:pt>
                <c:pt idx="106">
                  <c:v>456</c:v>
                </c:pt>
                <c:pt idx="107">
                  <c:v>457</c:v>
                </c:pt>
                <c:pt idx="108">
                  <c:v>458</c:v>
                </c:pt>
                <c:pt idx="109">
                  <c:v>459</c:v>
                </c:pt>
                <c:pt idx="110">
                  <c:v>460</c:v>
                </c:pt>
                <c:pt idx="111">
                  <c:v>461</c:v>
                </c:pt>
                <c:pt idx="112">
                  <c:v>462</c:v>
                </c:pt>
                <c:pt idx="113">
                  <c:v>463</c:v>
                </c:pt>
                <c:pt idx="114">
                  <c:v>464</c:v>
                </c:pt>
                <c:pt idx="115">
                  <c:v>465</c:v>
                </c:pt>
                <c:pt idx="116">
                  <c:v>466</c:v>
                </c:pt>
                <c:pt idx="117">
                  <c:v>467</c:v>
                </c:pt>
                <c:pt idx="118">
                  <c:v>468</c:v>
                </c:pt>
                <c:pt idx="119">
                  <c:v>469</c:v>
                </c:pt>
                <c:pt idx="120">
                  <c:v>470</c:v>
                </c:pt>
                <c:pt idx="121">
                  <c:v>471</c:v>
                </c:pt>
                <c:pt idx="122">
                  <c:v>472</c:v>
                </c:pt>
                <c:pt idx="123">
                  <c:v>473</c:v>
                </c:pt>
                <c:pt idx="124">
                  <c:v>474</c:v>
                </c:pt>
                <c:pt idx="125">
                  <c:v>475</c:v>
                </c:pt>
                <c:pt idx="126">
                  <c:v>476</c:v>
                </c:pt>
                <c:pt idx="127">
                  <c:v>477</c:v>
                </c:pt>
                <c:pt idx="128">
                  <c:v>478</c:v>
                </c:pt>
                <c:pt idx="129">
                  <c:v>479</c:v>
                </c:pt>
                <c:pt idx="130">
                  <c:v>480</c:v>
                </c:pt>
                <c:pt idx="131">
                  <c:v>481</c:v>
                </c:pt>
                <c:pt idx="132">
                  <c:v>482</c:v>
                </c:pt>
                <c:pt idx="133">
                  <c:v>483</c:v>
                </c:pt>
                <c:pt idx="134">
                  <c:v>484</c:v>
                </c:pt>
                <c:pt idx="135">
                  <c:v>485</c:v>
                </c:pt>
                <c:pt idx="136">
                  <c:v>486</c:v>
                </c:pt>
                <c:pt idx="137">
                  <c:v>487</c:v>
                </c:pt>
                <c:pt idx="138">
                  <c:v>488</c:v>
                </c:pt>
                <c:pt idx="139">
                  <c:v>489</c:v>
                </c:pt>
                <c:pt idx="140">
                  <c:v>490</c:v>
                </c:pt>
                <c:pt idx="141">
                  <c:v>491</c:v>
                </c:pt>
                <c:pt idx="142">
                  <c:v>492</c:v>
                </c:pt>
                <c:pt idx="143">
                  <c:v>493</c:v>
                </c:pt>
                <c:pt idx="144">
                  <c:v>494</c:v>
                </c:pt>
                <c:pt idx="145">
                  <c:v>495</c:v>
                </c:pt>
                <c:pt idx="146">
                  <c:v>496</c:v>
                </c:pt>
                <c:pt idx="147">
                  <c:v>497</c:v>
                </c:pt>
                <c:pt idx="148">
                  <c:v>498</c:v>
                </c:pt>
                <c:pt idx="149">
                  <c:v>499</c:v>
                </c:pt>
                <c:pt idx="150">
                  <c:v>500</c:v>
                </c:pt>
                <c:pt idx="151">
                  <c:v>501</c:v>
                </c:pt>
                <c:pt idx="152">
                  <c:v>502</c:v>
                </c:pt>
                <c:pt idx="153">
                  <c:v>503</c:v>
                </c:pt>
                <c:pt idx="154">
                  <c:v>504</c:v>
                </c:pt>
                <c:pt idx="155">
                  <c:v>505</c:v>
                </c:pt>
                <c:pt idx="156">
                  <c:v>506</c:v>
                </c:pt>
                <c:pt idx="157">
                  <c:v>507</c:v>
                </c:pt>
                <c:pt idx="158">
                  <c:v>508</c:v>
                </c:pt>
                <c:pt idx="159">
                  <c:v>509</c:v>
                </c:pt>
                <c:pt idx="160">
                  <c:v>510</c:v>
                </c:pt>
                <c:pt idx="161">
                  <c:v>511</c:v>
                </c:pt>
                <c:pt idx="162">
                  <c:v>512</c:v>
                </c:pt>
                <c:pt idx="163">
                  <c:v>513</c:v>
                </c:pt>
                <c:pt idx="164">
                  <c:v>514</c:v>
                </c:pt>
                <c:pt idx="165">
                  <c:v>515</c:v>
                </c:pt>
                <c:pt idx="166">
                  <c:v>516</c:v>
                </c:pt>
                <c:pt idx="167">
                  <c:v>517</c:v>
                </c:pt>
                <c:pt idx="168">
                  <c:v>518</c:v>
                </c:pt>
                <c:pt idx="169">
                  <c:v>519</c:v>
                </c:pt>
                <c:pt idx="170">
                  <c:v>520</c:v>
                </c:pt>
                <c:pt idx="171">
                  <c:v>521</c:v>
                </c:pt>
                <c:pt idx="172">
                  <c:v>522</c:v>
                </c:pt>
                <c:pt idx="173">
                  <c:v>523</c:v>
                </c:pt>
                <c:pt idx="174">
                  <c:v>524</c:v>
                </c:pt>
                <c:pt idx="175">
                  <c:v>525</c:v>
                </c:pt>
                <c:pt idx="176">
                  <c:v>526</c:v>
                </c:pt>
                <c:pt idx="177">
                  <c:v>527</c:v>
                </c:pt>
                <c:pt idx="178">
                  <c:v>528</c:v>
                </c:pt>
                <c:pt idx="179">
                  <c:v>529</c:v>
                </c:pt>
                <c:pt idx="180">
                  <c:v>530</c:v>
                </c:pt>
                <c:pt idx="181">
                  <c:v>531</c:v>
                </c:pt>
                <c:pt idx="182">
                  <c:v>532</c:v>
                </c:pt>
                <c:pt idx="183">
                  <c:v>533</c:v>
                </c:pt>
                <c:pt idx="184">
                  <c:v>534</c:v>
                </c:pt>
                <c:pt idx="185">
                  <c:v>535</c:v>
                </c:pt>
                <c:pt idx="186">
                  <c:v>536</c:v>
                </c:pt>
                <c:pt idx="187">
                  <c:v>537</c:v>
                </c:pt>
                <c:pt idx="188">
                  <c:v>538</c:v>
                </c:pt>
                <c:pt idx="189">
                  <c:v>539</c:v>
                </c:pt>
                <c:pt idx="190">
                  <c:v>540</c:v>
                </c:pt>
                <c:pt idx="191">
                  <c:v>541</c:v>
                </c:pt>
                <c:pt idx="192">
                  <c:v>542</c:v>
                </c:pt>
                <c:pt idx="193">
                  <c:v>543</c:v>
                </c:pt>
                <c:pt idx="194">
                  <c:v>544</c:v>
                </c:pt>
                <c:pt idx="195">
                  <c:v>545</c:v>
                </c:pt>
                <c:pt idx="196">
                  <c:v>546</c:v>
                </c:pt>
                <c:pt idx="197">
                  <c:v>547</c:v>
                </c:pt>
                <c:pt idx="198">
                  <c:v>548</c:v>
                </c:pt>
                <c:pt idx="199">
                  <c:v>549</c:v>
                </c:pt>
                <c:pt idx="200">
                  <c:v>550</c:v>
                </c:pt>
                <c:pt idx="201">
                  <c:v>551</c:v>
                </c:pt>
                <c:pt idx="202">
                  <c:v>552</c:v>
                </c:pt>
                <c:pt idx="203">
                  <c:v>553</c:v>
                </c:pt>
                <c:pt idx="204">
                  <c:v>554</c:v>
                </c:pt>
                <c:pt idx="205">
                  <c:v>555</c:v>
                </c:pt>
                <c:pt idx="206">
                  <c:v>556</c:v>
                </c:pt>
                <c:pt idx="207">
                  <c:v>557</c:v>
                </c:pt>
                <c:pt idx="208">
                  <c:v>558</c:v>
                </c:pt>
                <c:pt idx="209">
                  <c:v>559</c:v>
                </c:pt>
                <c:pt idx="210">
                  <c:v>560</c:v>
                </c:pt>
                <c:pt idx="211">
                  <c:v>561</c:v>
                </c:pt>
                <c:pt idx="212">
                  <c:v>562</c:v>
                </c:pt>
                <c:pt idx="213">
                  <c:v>563</c:v>
                </c:pt>
                <c:pt idx="214">
                  <c:v>564</c:v>
                </c:pt>
                <c:pt idx="215">
                  <c:v>565</c:v>
                </c:pt>
                <c:pt idx="216">
                  <c:v>566</c:v>
                </c:pt>
                <c:pt idx="217">
                  <c:v>567</c:v>
                </c:pt>
                <c:pt idx="218">
                  <c:v>568</c:v>
                </c:pt>
                <c:pt idx="219">
                  <c:v>569</c:v>
                </c:pt>
                <c:pt idx="220">
                  <c:v>570</c:v>
                </c:pt>
                <c:pt idx="221">
                  <c:v>571</c:v>
                </c:pt>
                <c:pt idx="222">
                  <c:v>572</c:v>
                </c:pt>
                <c:pt idx="223">
                  <c:v>573</c:v>
                </c:pt>
                <c:pt idx="224">
                  <c:v>574</c:v>
                </c:pt>
                <c:pt idx="225">
                  <c:v>575</c:v>
                </c:pt>
                <c:pt idx="226">
                  <c:v>576</c:v>
                </c:pt>
                <c:pt idx="227">
                  <c:v>577</c:v>
                </c:pt>
                <c:pt idx="228">
                  <c:v>578</c:v>
                </c:pt>
                <c:pt idx="229">
                  <c:v>579</c:v>
                </c:pt>
                <c:pt idx="230">
                  <c:v>580</c:v>
                </c:pt>
                <c:pt idx="231">
                  <c:v>581</c:v>
                </c:pt>
                <c:pt idx="232">
                  <c:v>582</c:v>
                </c:pt>
                <c:pt idx="233">
                  <c:v>583</c:v>
                </c:pt>
                <c:pt idx="234">
                  <c:v>584</c:v>
                </c:pt>
                <c:pt idx="235">
                  <c:v>585</c:v>
                </c:pt>
                <c:pt idx="236">
                  <c:v>586</c:v>
                </c:pt>
                <c:pt idx="237">
                  <c:v>587</c:v>
                </c:pt>
                <c:pt idx="238">
                  <c:v>588</c:v>
                </c:pt>
                <c:pt idx="239">
                  <c:v>589</c:v>
                </c:pt>
                <c:pt idx="240">
                  <c:v>590</c:v>
                </c:pt>
                <c:pt idx="241">
                  <c:v>591</c:v>
                </c:pt>
                <c:pt idx="242">
                  <c:v>592</c:v>
                </c:pt>
                <c:pt idx="243">
                  <c:v>593</c:v>
                </c:pt>
                <c:pt idx="244">
                  <c:v>594</c:v>
                </c:pt>
                <c:pt idx="245">
                  <c:v>595</c:v>
                </c:pt>
                <c:pt idx="246">
                  <c:v>596</c:v>
                </c:pt>
                <c:pt idx="247">
                  <c:v>597</c:v>
                </c:pt>
                <c:pt idx="248">
                  <c:v>598</c:v>
                </c:pt>
                <c:pt idx="249">
                  <c:v>599</c:v>
                </c:pt>
                <c:pt idx="250">
                  <c:v>600</c:v>
                </c:pt>
                <c:pt idx="251">
                  <c:v>601</c:v>
                </c:pt>
                <c:pt idx="252">
                  <c:v>602</c:v>
                </c:pt>
                <c:pt idx="253">
                  <c:v>603</c:v>
                </c:pt>
                <c:pt idx="254">
                  <c:v>604</c:v>
                </c:pt>
                <c:pt idx="255">
                  <c:v>605</c:v>
                </c:pt>
                <c:pt idx="256">
                  <c:v>606</c:v>
                </c:pt>
                <c:pt idx="257">
                  <c:v>607</c:v>
                </c:pt>
                <c:pt idx="258">
                  <c:v>608</c:v>
                </c:pt>
                <c:pt idx="259">
                  <c:v>609</c:v>
                </c:pt>
                <c:pt idx="260">
                  <c:v>610</c:v>
                </c:pt>
                <c:pt idx="261">
                  <c:v>611</c:v>
                </c:pt>
                <c:pt idx="262">
                  <c:v>612</c:v>
                </c:pt>
                <c:pt idx="263">
                  <c:v>613</c:v>
                </c:pt>
                <c:pt idx="264">
                  <c:v>614</c:v>
                </c:pt>
                <c:pt idx="265">
                  <c:v>615</c:v>
                </c:pt>
                <c:pt idx="266">
                  <c:v>616</c:v>
                </c:pt>
                <c:pt idx="267">
                  <c:v>617</c:v>
                </c:pt>
                <c:pt idx="268">
                  <c:v>618</c:v>
                </c:pt>
                <c:pt idx="269">
                  <c:v>619</c:v>
                </c:pt>
                <c:pt idx="270">
                  <c:v>620</c:v>
                </c:pt>
                <c:pt idx="271">
                  <c:v>621</c:v>
                </c:pt>
                <c:pt idx="272">
                  <c:v>622</c:v>
                </c:pt>
                <c:pt idx="273">
                  <c:v>623</c:v>
                </c:pt>
                <c:pt idx="274">
                  <c:v>624</c:v>
                </c:pt>
                <c:pt idx="275">
                  <c:v>625</c:v>
                </c:pt>
                <c:pt idx="276">
                  <c:v>626</c:v>
                </c:pt>
                <c:pt idx="277">
                  <c:v>627</c:v>
                </c:pt>
                <c:pt idx="278">
                  <c:v>628</c:v>
                </c:pt>
                <c:pt idx="279">
                  <c:v>629</c:v>
                </c:pt>
                <c:pt idx="280">
                  <c:v>630</c:v>
                </c:pt>
                <c:pt idx="281">
                  <c:v>631</c:v>
                </c:pt>
                <c:pt idx="282">
                  <c:v>632</c:v>
                </c:pt>
                <c:pt idx="283">
                  <c:v>633</c:v>
                </c:pt>
                <c:pt idx="284">
                  <c:v>634</c:v>
                </c:pt>
                <c:pt idx="285">
                  <c:v>635</c:v>
                </c:pt>
                <c:pt idx="286">
                  <c:v>636</c:v>
                </c:pt>
                <c:pt idx="287">
                  <c:v>637</c:v>
                </c:pt>
                <c:pt idx="288">
                  <c:v>638</c:v>
                </c:pt>
                <c:pt idx="289">
                  <c:v>639</c:v>
                </c:pt>
                <c:pt idx="290">
                  <c:v>640</c:v>
                </c:pt>
                <c:pt idx="291">
                  <c:v>641</c:v>
                </c:pt>
                <c:pt idx="292">
                  <c:v>642</c:v>
                </c:pt>
                <c:pt idx="293">
                  <c:v>643</c:v>
                </c:pt>
                <c:pt idx="294">
                  <c:v>644</c:v>
                </c:pt>
                <c:pt idx="295">
                  <c:v>645</c:v>
                </c:pt>
                <c:pt idx="296">
                  <c:v>646</c:v>
                </c:pt>
                <c:pt idx="297">
                  <c:v>647</c:v>
                </c:pt>
                <c:pt idx="298">
                  <c:v>648</c:v>
                </c:pt>
                <c:pt idx="299">
                  <c:v>649</c:v>
                </c:pt>
                <c:pt idx="300">
                  <c:v>650</c:v>
                </c:pt>
                <c:pt idx="301">
                  <c:v>651</c:v>
                </c:pt>
                <c:pt idx="302">
                  <c:v>652</c:v>
                </c:pt>
                <c:pt idx="303">
                  <c:v>653</c:v>
                </c:pt>
                <c:pt idx="304">
                  <c:v>654</c:v>
                </c:pt>
                <c:pt idx="305">
                  <c:v>655</c:v>
                </c:pt>
                <c:pt idx="306">
                  <c:v>656</c:v>
                </c:pt>
                <c:pt idx="307">
                  <c:v>657</c:v>
                </c:pt>
                <c:pt idx="308">
                  <c:v>658</c:v>
                </c:pt>
                <c:pt idx="309">
                  <c:v>659</c:v>
                </c:pt>
                <c:pt idx="310">
                  <c:v>660</c:v>
                </c:pt>
                <c:pt idx="311">
                  <c:v>661</c:v>
                </c:pt>
                <c:pt idx="312">
                  <c:v>662</c:v>
                </c:pt>
                <c:pt idx="313">
                  <c:v>663</c:v>
                </c:pt>
                <c:pt idx="314">
                  <c:v>664</c:v>
                </c:pt>
                <c:pt idx="315">
                  <c:v>665</c:v>
                </c:pt>
                <c:pt idx="316">
                  <c:v>666</c:v>
                </c:pt>
                <c:pt idx="317">
                  <c:v>667</c:v>
                </c:pt>
                <c:pt idx="318">
                  <c:v>668</c:v>
                </c:pt>
                <c:pt idx="319">
                  <c:v>669</c:v>
                </c:pt>
                <c:pt idx="320">
                  <c:v>670</c:v>
                </c:pt>
                <c:pt idx="321">
                  <c:v>671</c:v>
                </c:pt>
                <c:pt idx="322">
                  <c:v>672</c:v>
                </c:pt>
                <c:pt idx="323">
                  <c:v>673</c:v>
                </c:pt>
                <c:pt idx="324">
                  <c:v>674</c:v>
                </c:pt>
                <c:pt idx="325">
                  <c:v>675</c:v>
                </c:pt>
                <c:pt idx="326">
                  <c:v>676</c:v>
                </c:pt>
                <c:pt idx="327">
                  <c:v>677</c:v>
                </c:pt>
                <c:pt idx="328">
                  <c:v>678</c:v>
                </c:pt>
                <c:pt idx="329">
                  <c:v>679</c:v>
                </c:pt>
                <c:pt idx="330">
                  <c:v>680</c:v>
                </c:pt>
                <c:pt idx="331">
                  <c:v>681</c:v>
                </c:pt>
                <c:pt idx="332">
                  <c:v>682</c:v>
                </c:pt>
                <c:pt idx="333">
                  <c:v>683</c:v>
                </c:pt>
                <c:pt idx="334">
                  <c:v>684</c:v>
                </c:pt>
                <c:pt idx="335">
                  <c:v>685</c:v>
                </c:pt>
                <c:pt idx="336">
                  <c:v>686</c:v>
                </c:pt>
                <c:pt idx="337">
                  <c:v>687</c:v>
                </c:pt>
                <c:pt idx="338">
                  <c:v>688</c:v>
                </c:pt>
                <c:pt idx="339">
                  <c:v>689</c:v>
                </c:pt>
                <c:pt idx="340">
                  <c:v>690</c:v>
                </c:pt>
                <c:pt idx="341">
                  <c:v>691</c:v>
                </c:pt>
                <c:pt idx="342">
                  <c:v>692</c:v>
                </c:pt>
                <c:pt idx="343">
                  <c:v>693</c:v>
                </c:pt>
                <c:pt idx="344">
                  <c:v>694</c:v>
                </c:pt>
                <c:pt idx="345">
                  <c:v>695</c:v>
                </c:pt>
                <c:pt idx="346">
                  <c:v>696</c:v>
                </c:pt>
                <c:pt idx="347">
                  <c:v>697</c:v>
                </c:pt>
                <c:pt idx="348">
                  <c:v>698</c:v>
                </c:pt>
                <c:pt idx="349">
                  <c:v>699</c:v>
                </c:pt>
                <c:pt idx="350">
                  <c:v>700</c:v>
                </c:pt>
                <c:pt idx="351">
                  <c:v>701</c:v>
                </c:pt>
                <c:pt idx="352">
                  <c:v>702</c:v>
                </c:pt>
                <c:pt idx="353">
                  <c:v>703</c:v>
                </c:pt>
                <c:pt idx="354">
                  <c:v>704</c:v>
                </c:pt>
                <c:pt idx="355">
                  <c:v>705</c:v>
                </c:pt>
                <c:pt idx="356">
                  <c:v>706</c:v>
                </c:pt>
                <c:pt idx="357">
                  <c:v>707</c:v>
                </c:pt>
                <c:pt idx="358">
                  <c:v>708</c:v>
                </c:pt>
                <c:pt idx="359">
                  <c:v>709</c:v>
                </c:pt>
                <c:pt idx="360">
                  <c:v>710</c:v>
                </c:pt>
                <c:pt idx="361">
                  <c:v>711</c:v>
                </c:pt>
                <c:pt idx="362">
                  <c:v>712</c:v>
                </c:pt>
                <c:pt idx="363">
                  <c:v>713</c:v>
                </c:pt>
                <c:pt idx="364">
                  <c:v>714</c:v>
                </c:pt>
                <c:pt idx="365">
                  <c:v>715</c:v>
                </c:pt>
                <c:pt idx="366">
                  <c:v>716</c:v>
                </c:pt>
                <c:pt idx="367">
                  <c:v>717</c:v>
                </c:pt>
                <c:pt idx="368">
                  <c:v>718</c:v>
                </c:pt>
                <c:pt idx="369">
                  <c:v>719</c:v>
                </c:pt>
                <c:pt idx="370">
                  <c:v>720</c:v>
                </c:pt>
                <c:pt idx="371">
                  <c:v>721</c:v>
                </c:pt>
                <c:pt idx="372">
                  <c:v>722</c:v>
                </c:pt>
                <c:pt idx="373">
                  <c:v>723</c:v>
                </c:pt>
                <c:pt idx="374">
                  <c:v>724</c:v>
                </c:pt>
                <c:pt idx="375">
                  <c:v>725</c:v>
                </c:pt>
                <c:pt idx="376">
                  <c:v>726</c:v>
                </c:pt>
                <c:pt idx="377">
                  <c:v>727</c:v>
                </c:pt>
                <c:pt idx="378">
                  <c:v>728</c:v>
                </c:pt>
                <c:pt idx="379">
                  <c:v>729</c:v>
                </c:pt>
                <c:pt idx="380">
                  <c:v>730</c:v>
                </c:pt>
                <c:pt idx="381">
                  <c:v>731</c:v>
                </c:pt>
                <c:pt idx="382">
                  <c:v>732</c:v>
                </c:pt>
                <c:pt idx="383">
                  <c:v>733</c:v>
                </c:pt>
                <c:pt idx="384">
                  <c:v>734</c:v>
                </c:pt>
                <c:pt idx="385">
                  <c:v>735</c:v>
                </c:pt>
                <c:pt idx="386">
                  <c:v>736</c:v>
                </c:pt>
                <c:pt idx="387">
                  <c:v>737</c:v>
                </c:pt>
                <c:pt idx="388">
                  <c:v>738</c:v>
                </c:pt>
                <c:pt idx="389">
                  <c:v>739</c:v>
                </c:pt>
                <c:pt idx="390">
                  <c:v>740</c:v>
                </c:pt>
                <c:pt idx="391">
                  <c:v>741</c:v>
                </c:pt>
                <c:pt idx="392">
                  <c:v>742</c:v>
                </c:pt>
                <c:pt idx="393">
                  <c:v>743</c:v>
                </c:pt>
                <c:pt idx="394">
                  <c:v>744</c:v>
                </c:pt>
                <c:pt idx="395">
                  <c:v>745</c:v>
                </c:pt>
                <c:pt idx="396">
                  <c:v>746</c:v>
                </c:pt>
                <c:pt idx="397">
                  <c:v>747</c:v>
                </c:pt>
                <c:pt idx="398">
                  <c:v>748</c:v>
                </c:pt>
                <c:pt idx="399">
                  <c:v>749</c:v>
                </c:pt>
                <c:pt idx="400">
                  <c:v>750</c:v>
                </c:pt>
                <c:pt idx="401">
                  <c:v>751</c:v>
                </c:pt>
                <c:pt idx="402">
                  <c:v>752</c:v>
                </c:pt>
                <c:pt idx="403">
                  <c:v>753</c:v>
                </c:pt>
                <c:pt idx="404">
                  <c:v>754</c:v>
                </c:pt>
                <c:pt idx="405">
                  <c:v>755</c:v>
                </c:pt>
                <c:pt idx="406">
                  <c:v>756</c:v>
                </c:pt>
                <c:pt idx="407">
                  <c:v>757</c:v>
                </c:pt>
                <c:pt idx="408">
                  <c:v>758</c:v>
                </c:pt>
                <c:pt idx="409">
                  <c:v>759</c:v>
                </c:pt>
                <c:pt idx="410">
                  <c:v>760</c:v>
                </c:pt>
                <c:pt idx="411">
                  <c:v>761</c:v>
                </c:pt>
                <c:pt idx="412">
                  <c:v>762</c:v>
                </c:pt>
                <c:pt idx="413">
                  <c:v>763</c:v>
                </c:pt>
                <c:pt idx="414">
                  <c:v>764</c:v>
                </c:pt>
                <c:pt idx="415">
                  <c:v>765</c:v>
                </c:pt>
                <c:pt idx="416">
                  <c:v>766</c:v>
                </c:pt>
                <c:pt idx="417">
                  <c:v>767</c:v>
                </c:pt>
                <c:pt idx="418">
                  <c:v>768</c:v>
                </c:pt>
                <c:pt idx="419">
                  <c:v>769</c:v>
                </c:pt>
                <c:pt idx="420">
                  <c:v>770</c:v>
                </c:pt>
                <c:pt idx="421">
                  <c:v>771</c:v>
                </c:pt>
                <c:pt idx="422">
                  <c:v>772</c:v>
                </c:pt>
                <c:pt idx="423">
                  <c:v>773</c:v>
                </c:pt>
                <c:pt idx="424">
                  <c:v>774</c:v>
                </c:pt>
                <c:pt idx="425">
                  <c:v>775</c:v>
                </c:pt>
                <c:pt idx="426">
                  <c:v>776</c:v>
                </c:pt>
                <c:pt idx="427">
                  <c:v>777</c:v>
                </c:pt>
                <c:pt idx="428">
                  <c:v>778</c:v>
                </c:pt>
                <c:pt idx="429">
                  <c:v>779</c:v>
                </c:pt>
                <c:pt idx="430">
                  <c:v>780</c:v>
                </c:pt>
                <c:pt idx="431">
                  <c:v>781</c:v>
                </c:pt>
                <c:pt idx="432">
                  <c:v>782</c:v>
                </c:pt>
                <c:pt idx="433">
                  <c:v>783</c:v>
                </c:pt>
                <c:pt idx="434">
                  <c:v>784</c:v>
                </c:pt>
                <c:pt idx="435">
                  <c:v>785</c:v>
                </c:pt>
                <c:pt idx="436">
                  <c:v>786</c:v>
                </c:pt>
                <c:pt idx="437">
                  <c:v>787</c:v>
                </c:pt>
                <c:pt idx="438">
                  <c:v>788</c:v>
                </c:pt>
                <c:pt idx="439">
                  <c:v>789</c:v>
                </c:pt>
                <c:pt idx="440">
                  <c:v>790</c:v>
                </c:pt>
                <c:pt idx="441">
                  <c:v>791</c:v>
                </c:pt>
                <c:pt idx="442">
                  <c:v>792</c:v>
                </c:pt>
                <c:pt idx="443">
                  <c:v>793</c:v>
                </c:pt>
                <c:pt idx="444">
                  <c:v>794</c:v>
                </c:pt>
                <c:pt idx="445">
                  <c:v>795</c:v>
                </c:pt>
                <c:pt idx="446">
                  <c:v>796</c:v>
                </c:pt>
                <c:pt idx="447">
                  <c:v>797</c:v>
                </c:pt>
                <c:pt idx="448">
                  <c:v>798</c:v>
                </c:pt>
                <c:pt idx="449">
                  <c:v>799</c:v>
                </c:pt>
                <c:pt idx="450">
                  <c:v>800</c:v>
                </c:pt>
                <c:pt idx="451">
                  <c:v>801</c:v>
                </c:pt>
                <c:pt idx="452">
                  <c:v>802</c:v>
                </c:pt>
                <c:pt idx="453">
                  <c:v>803</c:v>
                </c:pt>
                <c:pt idx="454">
                  <c:v>804</c:v>
                </c:pt>
                <c:pt idx="455">
                  <c:v>805</c:v>
                </c:pt>
                <c:pt idx="456">
                  <c:v>806</c:v>
                </c:pt>
                <c:pt idx="457">
                  <c:v>807</c:v>
                </c:pt>
                <c:pt idx="458">
                  <c:v>808</c:v>
                </c:pt>
                <c:pt idx="459">
                  <c:v>809</c:v>
                </c:pt>
                <c:pt idx="460">
                  <c:v>810</c:v>
                </c:pt>
                <c:pt idx="461">
                  <c:v>811</c:v>
                </c:pt>
                <c:pt idx="462">
                  <c:v>812</c:v>
                </c:pt>
                <c:pt idx="463">
                  <c:v>813</c:v>
                </c:pt>
                <c:pt idx="464">
                  <c:v>814</c:v>
                </c:pt>
                <c:pt idx="465">
                  <c:v>815</c:v>
                </c:pt>
                <c:pt idx="466">
                  <c:v>816</c:v>
                </c:pt>
                <c:pt idx="467">
                  <c:v>817</c:v>
                </c:pt>
                <c:pt idx="468">
                  <c:v>818</c:v>
                </c:pt>
                <c:pt idx="469">
                  <c:v>819</c:v>
                </c:pt>
                <c:pt idx="470">
                  <c:v>820</c:v>
                </c:pt>
                <c:pt idx="471">
                  <c:v>821</c:v>
                </c:pt>
                <c:pt idx="472">
                  <c:v>822</c:v>
                </c:pt>
                <c:pt idx="473">
                  <c:v>823</c:v>
                </c:pt>
                <c:pt idx="474">
                  <c:v>824</c:v>
                </c:pt>
                <c:pt idx="475">
                  <c:v>825</c:v>
                </c:pt>
                <c:pt idx="476">
                  <c:v>826</c:v>
                </c:pt>
                <c:pt idx="477">
                  <c:v>827</c:v>
                </c:pt>
                <c:pt idx="478">
                  <c:v>828</c:v>
                </c:pt>
                <c:pt idx="479">
                  <c:v>829</c:v>
                </c:pt>
                <c:pt idx="480">
                  <c:v>830</c:v>
                </c:pt>
                <c:pt idx="481">
                  <c:v>831</c:v>
                </c:pt>
                <c:pt idx="482">
                  <c:v>832</c:v>
                </c:pt>
                <c:pt idx="483">
                  <c:v>833</c:v>
                </c:pt>
                <c:pt idx="484">
                  <c:v>834</c:v>
                </c:pt>
                <c:pt idx="485">
                  <c:v>835</c:v>
                </c:pt>
                <c:pt idx="486">
                  <c:v>836</c:v>
                </c:pt>
                <c:pt idx="487">
                  <c:v>837</c:v>
                </c:pt>
                <c:pt idx="488">
                  <c:v>838</c:v>
                </c:pt>
                <c:pt idx="489">
                  <c:v>839</c:v>
                </c:pt>
                <c:pt idx="490">
                  <c:v>840</c:v>
                </c:pt>
                <c:pt idx="491">
                  <c:v>841</c:v>
                </c:pt>
                <c:pt idx="492">
                  <c:v>842</c:v>
                </c:pt>
                <c:pt idx="493">
                  <c:v>843</c:v>
                </c:pt>
                <c:pt idx="494">
                  <c:v>844</c:v>
                </c:pt>
                <c:pt idx="495">
                  <c:v>845</c:v>
                </c:pt>
                <c:pt idx="496">
                  <c:v>846</c:v>
                </c:pt>
                <c:pt idx="497">
                  <c:v>847</c:v>
                </c:pt>
                <c:pt idx="498">
                  <c:v>848</c:v>
                </c:pt>
                <c:pt idx="499">
                  <c:v>849</c:v>
                </c:pt>
                <c:pt idx="500">
                  <c:v>850</c:v>
                </c:pt>
                <c:pt idx="501">
                  <c:v>851</c:v>
                </c:pt>
                <c:pt idx="502">
                  <c:v>852</c:v>
                </c:pt>
                <c:pt idx="503">
                  <c:v>853</c:v>
                </c:pt>
                <c:pt idx="504">
                  <c:v>854</c:v>
                </c:pt>
                <c:pt idx="505">
                  <c:v>855</c:v>
                </c:pt>
                <c:pt idx="506">
                  <c:v>856</c:v>
                </c:pt>
                <c:pt idx="507">
                  <c:v>857</c:v>
                </c:pt>
                <c:pt idx="508">
                  <c:v>858</c:v>
                </c:pt>
                <c:pt idx="509">
                  <c:v>859</c:v>
                </c:pt>
                <c:pt idx="510">
                  <c:v>860</c:v>
                </c:pt>
                <c:pt idx="511">
                  <c:v>861</c:v>
                </c:pt>
                <c:pt idx="512">
                  <c:v>862</c:v>
                </c:pt>
                <c:pt idx="513">
                  <c:v>863</c:v>
                </c:pt>
                <c:pt idx="514">
                  <c:v>864</c:v>
                </c:pt>
                <c:pt idx="515">
                  <c:v>865</c:v>
                </c:pt>
                <c:pt idx="516">
                  <c:v>866</c:v>
                </c:pt>
                <c:pt idx="517">
                  <c:v>867</c:v>
                </c:pt>
                <c:pt idx="518">
                  <c:v>868</c:v>
                </c:pt>
                <c:pt idx="519">
                  <c:v>869</c:v>
                </c:pt>
                <c:pt idx="520">
                  <c:v>870</c:v>
                </c:pt>
                <c:pt idx="521">
                  <c:v>871</c:v>
                </c:pt>
                <c:pt idx="522">
                  <c:v>872</c:v>
                </c:pt>
                <c:pt idx="523">
                  <c:v>873</c:v>
                </c:pt>
                <c:pt idx="524">
                  <c:v>874</c:v>
                </c:pt>
                <c:pt idx="525">
                  <c:v>875</c:v>
                </c:pt>
                <c:pt idx="526">
                  <c:v>876</c:v>
                </c:pt>
                <c:pt idx="527">
                  <c:v>877</c:v>
                </c:pt>
                <c:pt idx="528">
                  <c:v>878</c:v>
                </c:pt>
                <c:pt idx="529">
                  <c:v>879</c:v>
                </c:pt>
                <c:pt idx="530">
                  <c:v>880</c:v>
                </c:pt>
                <c:pt idx="531">
                  <c:v>881</c:v>
                </c:pt>
                <c:pt idx="532">
                  <c:v>882</c:v>
                </c:pt>
                <c:pt idx="533">
                  <c:v>883</c:v>
                </c:pt>
                <c:pt idx="534">
                  <c:v>884</c:v>
                </c:pt>
                <c:pt idx="535">
                  <c:v>885</c:v>
                </c:pt>
                <c:pt idx="536">
                  <c:v>886</c:v>
                </c:pt>
                <c:pt idx="537">
                  <c:v>887</c:v>
                </c:pt>
                <c:pt idx="538">
                  <c:v>888</c:v>
                </c:pt>
                <c:pt idx="539">
                  <c:v>889</c:v>
                </c:pt>
                <c:pt idx="540">
                  <c:v>890</c:v>
                </c:pt>
                <c:pt idx="541">
                  <c:v>891</c:v>
                </c:pt>
                <c:pt idx="542">
                  <c:v>892</c:v>
                </c:pt>
                <c:pt idx="543">
                  <c:v>893</c:v>
                </c:pt>
                <c:pt idx="544">
                  <c:v>894</c:v>
                </c:pt>
                <c:pt idx="545">
                  <c:v>895</c:v>
                </c:pt>
                <c:pt idx="546">
                  <c:v>896</c:v>
                </c:pt>
                <c:pt idx="547">
                  <c:v>897</c:v>
                </c:pt>
                <c:pt idx="548">
                  <c:v>898</c:v>
                </c:pt>
                <c:pt idx="549">
                  <c:v>899</c:v>
                </c:pt>
                <c:pt idx="550">
                  <c:v>900</c:v>
                </c:pt>
                <c:pt idx="551">
                  <c:v>901</c:v>
                </c:pt>
                <c:pt idx="552">
                  <c:v>902</c:v>
                </c:pt>
                <c:pt idx="553">
                  <c:v>903</c:v>
                </c:pt>
                <c:pt idx="554">
                  <c:v>904</c:v>
                </c:pt>
                <c:pt idx="555">
                  <c:v>905</c:v>
                </c:pt>
                <c:pt idx="556">
                  <c:v>906</c:v>
                </c:pt>
                <c:pt idx="557">
                  <c:v>907</c:v>
                </c:pt>
                <c:pt idx="558">
                  <c:v>908</c:v>
                </c:pt>
                <c:pt idx="559">
                  <c:v>909</c:v>
                </c:pt>
                <c:pt idx="560">
                  <c:v>910</c:v>
                </c:pt>
                <c:pt idx="561">
                  <c:v>911</c:v>
                </c:pt>
                <c:pt idx="562">
                  <c:v>912</c:v>
                </c:pt>
                <c:pt idx="563">
                  <c:v>913</c:v>
                </c:pt>
                <c:pt idx="564">
                  <c:v>914</c:v>
                </c:pt>
                <c:pt idx="565">
                  <c:v>915</c:v>
                </c:pt>
                <c:pt idx="566">
                  <c:v>916</c:v>
                </c:pt>
                <c:pt idx="567">
                  <c:v>917</c:v>
                </c:pt>
                <c:pt idx="568">
                  <c:v>918</c:v>
                </c:pt>
                <c:pt idx="569">
                  <c:v>919</c:v>
                </c:pt>
                <c:pt idx="570">
                  <c:v>920</c:v>
                </c:pt>
                <c:pt idx="571">
                  <c:v>921</c:v>
                </c:pt>
                <c:pt idx="572">
                  <c:v>922</c:v>
                </c:pt>
                <c:pt idx="573">
                  <c:v>923</c:v>
                </c:pt>
                <c:pt idx="574">
                  <c:v>924</c:v>
                </c:pt>
                <c:pt idx="575">
                  <c:v>925</c:v>
                </c:pt>
                <c:pt idx="576">
                  <c:v>926</c:v>
                </c:pt>
                <c:pt idx="577">
                  <c:v>927</c:v>
                </c:pt>
                <c:pt idx="578">
                  <c:v>928</c:v>
                </c:pt>
                <c:pt idx="579">
                  <c:v>929</c:v>
                </c:pt>
                <c:pt idx="580">
                  <c:v>930</c:v>
                </c:pt>
                <c:pt idx="581">
                  <c:v>931</c:v>
                </c:pt>
                <c:pt idx="582">
                  <c:v>932</c:v>
                </c:pt>
                <c:pt idx="583">
                  <c:v>933</c:v>
                </c:pt>
                <c:pt idx="584">
                  <c:v>934</c:v>
                </c:pt>
                <c:pt idx="585">
                  <c:v>935</c:v>
                </c:pt>
                <c:pt idx="586">
                  <c:v>936</c:v>
                </c:pt>
                <c:pt idx="587">
                  <c:v>937</c:v>
                </c:pt>
                <c:pt idx="588">
                  <c:v>938</c:v>
                </c:pt>
                <c:pt idx="589">
                  <c:v>939</c:v>
                </c:pt>
                <c:pt idx="590">
                  <c:v>940</c:v>
                </c:pt>
                <c:pt idx="591">
                  <c:v>941</c:v>
                </c:pt>
                <c:pt idx="592">
                  <c:v>942</c:v>
                </c:pt>
                <c:pt idx="593">
                  <c:v>943</c:v>
                </c:pt>
                <c:pt idx="594">
                  <c:v>944</c:v>
                </c:pt>
                <c:pt idx="595">
                  <c:v>945</c:v>
                </c:pt>
                <c:pt idx="596">
                  <c:v>946</c:v>
                </c:pt>
                <c:pt idx="597">
                  <c:v>947</c:v>
                </c:pt>
                <c:pt idx="598">
                  <c:v>948</c:v>
                </c:pt>
                <c:pt idx="599">
                  <c:v>949</c:v>
                </c:pt>
                <c:pt idx="600">
                  <c:v>950</c:v>
                </c:pt>
                <c:pt idx="601">
                  <c:v>951</c:v>
                </c:pt>
                <c:pt idx="602">
                  <c:v>952</c:v>
                </c:pt>
                <c:pt idx="603">
                  <c:v>953</c:v>
                </c:pt>
                <c:pt idx="604">
                  <c:v>954</c:v>
                </c:pt>
                <c:pt idx="605">
                  <c:v>955</c:v>
                </c:pt>
                <c:pt idx="606">
                  <c:v>956</c:v>
                </c:pt>
                <c:pt idx="607">
                  <c:v>957</c:v>
                </c:pt>
                <c:pt idx="608">
                  <c:v>958</c:v>
                </c:pt>
                <c:pt idx="609">
                  <c:v>959</c:v>
                </c:pt>
                <c:pt idx="610">
                  <c:v>960</c:v>
                </c:pt>
                <c:pt idx="611">
                  <c:v>961</c:v>
                </c:pt>
                <c:pt idx="612">
                  <c:v>962</c:v>
                </c:pt>
                <c:pt idx="613">
                  <c:v>963</c:v>
                </c:pt>
                <c:pt idx="614">
                  <c:v>964</c:v>
                </c:pt>
                <c:pt idx="615">
                  <c:v>965</c:v>
                </c:pt>
                <c:pt idx="616">
                  <c:v>966</c:v>
                </c:pt>
                <c:pt idx="617">
                  <c:v>967</c:v>
                </c:pt>
                <c:pt idx="618">
                  <c:v>968</c:v>
                </c:pt>
                <c:pt idx="619">
                  <c:v>969</c:v>
                </c:pt>
                <c:pt idx="620">
                  <c:v>970</c:v>
                </c:pt>
                <c:pt idx="621">
                  <c:v>971</c:v>
                </c:pt>
                <c:pt idx="622">
                  <c:v>972</c:v>
                </c:pt>
                <c:pt idx="623">
                  <c:v>973</c:v>
                </c:pt>
                <c:pt idx="624">
                  <c:v>974</c:v>
                </c:pt>
                <c:pt idx="625">
                  <c:v>975</c:v>
                </c:pt>
                <c:pt idx="626">
                  <c:v>976</c:v>
                </c:pt>
                <c:pt idx="627">
                  <c:v>977</c:v>
                </c:pt>
                <c:pt idx="628">
                  <c:v>978</c:v>
                </c:pt>
                <c:pt idx="629">
                  <c:v>979</c:v>
                </c:pt>
                <c:pt idx="630">
                  <c:v>980</c:v>
                </c:pt>
                <c:pt idx="631">
                  <c:v>981</c:v>
                </c:pt>
                <c:pt idx="632">
                  <c:v>982</c:v>
                </c:pt>
                <c:pt idx="633">
                  <c:v>983</c:v>
                </c:pt>
                <c:pt idx="634">
                  <c:v>984</c:v>
                </c:pt>
                <c:pt idx="635">
                  <c:v>985</c:v>
                </c:pt>
                <c:pt idx="636">
                  <c:v>986</c:v>
                </c:pt>
                <c:pt idx="637">
                  <c:v>987</c:v>
                </c:pt>
                <c:pt idx="638">
                  <c:v>988</c:v>
                </c:pt>
                <c:pt idx="639">
                  <c:v>989</c:v>
                </c:pt>
                <c:pt idx="640">
                  <c:v>990</c:v>
                </c:pt>
                <c:pt idx="641">
                  <c:v>991</c:v>
                </c:pt>
                <c:pt idx="642">
                  <c:v>992</c:v>
                </c:pt>
                <c:pt idx="643">
                  <c:v>993</c:v>
                </c:pt>
                <c:pt idx="644">
                  <c:v>994</c:v>
                </c:pt>
                <c:pt idx="645">
                  <c:v>995</c:v>
                </c:pt>
                <c:pt idx="646">
                  <c:v>996</c:v>
                </c:pt>
                <c:pt idx="647">
                  <c:v>997</c:v>
                </c:pt>
                <c:pt idx="648">
                  <c:v>998</c:v>
                </c:pt>
                <c:pt idx="649">
                  <c:v>999</c:v>
                </c:pt>
                <c:pt idx="650">
                  <c:v>1000</c:v>
                </c:pt>
                <c:pt idx="651">
                  <c:v>1001</c:v>
                </c:pt>
                <c:pt idx="652">
                  <c:v>1002</c:v>
                </c:pt>
                <c:pt idx="653">
                  <c:v>1003</c:v>
                </c:pt>
                <c:pt idx="654">
                  <c:v>1004</c:v>
                </c:pt>
                <c:pt idx="655">
                  <c:v>1005</c:v>
                </c:pt>
                <c:pt idx="656">
                  <c:v>1006</c:v>
                </c:pt>
                <c:pt idx="657">
                  <c:v>1007</c:v>
                </c:pt>
                <c:pt idx="658">
                  <c:v>1008</c:v>
                </c:pt>
                <c:pt idx="659">
                  <c:v>1009</c:v>
                </c:pt>
                <c:pt idx="660">
                  <c:v>1010</c:v>
                </c:pt>
                <c:pt idx="661">
                  <c:v>1011</c:v>
                </c:pt>
                <c:pt idx="662">
                  <c:v>1012</c:v>
                </c:pt>
                <c:pt idx="663">
                  <c:v>1013</c:v>
                </c:pt>
                <c:pt idx="664">
                  <c:v>1014</c:v>
                </c:pt>
                <c:pt idx="665">
                  <c:v>1015</c:v>
                </c:pt>
                <c:pt idx="666">
                  <c:v>1016</c:v>
                </c:pt>
                <c:pt idx="667">
                  <c:v>1017</c:v>
                </c:pt>
                <c:pt idx="668">
                  <c:v>1018</c:v>
                </c:pt>
                <c:pt idx="669">
                  <c:v>1019</c:v>
                </c:pt>
                <c:pt idx="670">
                  <c:v>1020</c:v>
                </c:pt>
                <c:pt idx="671">
                  <c:v>1021</c:v>
                </c:pt>
                <c:pt idx="672">
                  <c:v>1022</c:v>
                </c:pt>
                <c:pt idx="673">
                  <c:v>1023</c:v>
                </c:pt>
                <c:pt idx="674">
                  <c:v>1024</c:v>
                </c:pt>
                <c:pt idx="675">
                  <c:v>1025</c:v>
                </c:pt>
                <c:pt idx="676">
                  <c:v>1026</c:v>
                </c:pt>
                <c:pt idx="677">
                  <c:v>1027</c:v>
                </c:pt>
                <c:pt idx="678">
                  <c:v>1028</c:v>
                </c:pt>
                <c:pt idx="679">
                  <c:v>1029</c:v>
                </c:pt>
                <c:pt idx="680">
                  <c:v>1030</c:v>
                </c:pt>
                <c:pt idx="681">
                  <c:v>1031</c:v>
                </c:pt>
                <c:pt idx="682">
                  <c:v>1032</c:v>
                </c:pt>
                <c:pt idx="683">
                  <c:v>1033</c:v>
                </c:pt>
                <c:pt idx="684">
                  <c:v>1034</c:v>
                </c:pt>
                <c:pt idx="685">
                  <c:v>1035</c:v>
                </c:pt>
                <c:pt idx="686">
                  <c:v>1036</c:v>
                </c:pt>
                <c:pt idx="687">
                  <c:v>1037</c:v>
                </c:pt>
                <c:pt idx="688">
                  <c:v>1038</c:v>
                </c:pt>
                <c:pt idx="689">
                  <c:v>1039</c:v>
                </c:pt>
                <c:pt idx="690">
                  <c:v>1040</c:v>
                </c:pt>
                <c:pt idx="691">
                  <c:v>1041</c:v>
                </c:pt>
                <c:pt idx="692">
                  <c:v>1042</c:v>
                </c:pt>
                <c:pt idx="693">
                  <c:v>1043</c:v>
                </c:pt>
                <c:pt idx="694">
                  <c:v>1044</c:v>
                </c:pt>
                <c:pt idx="695">
                  <c:v>1045</c:v>
                </c:pt>
                <c:pt idx="696">
                  <c:v>1046</c:v>
                </c:pt>
                <c:pt idx="697">
                  <c:v>1047</c:v>
                </c:pt>
                <c:pt idx="698">
                  <c:v>1048</c:v>
                </c:pt>
                <c:pt idx="699">
                  <c:v>1049</c:v>
                </c:pt>
                <c:pt idx="700">
                  <c:v>1050</c:v>
                </c:pt>
                <c:pt idx="701">
                  <c:v>1051</c:v>
                </c:pt>
                <c:pt idx="702">
                  <c:v>1052</c:v>
                </c:pt>
                <c:pt idx="703">
                  <c:v>1053</c:v>
                </c:pt>
                <c:pt idx="704">
                  <c:v>1054</c:v>
                </c:pt>
                <c:pt idx="705">
                  <c:v>1055</c:v>
                </c:pt>
                <c:pt idx="706">
                  <c:v>1056</c:v>
                </c:pt>
                <c:pt idx="707">
                  <c:v>1057</c:v>
                </c:pt>
                <c:pt idx="708">
                  <c:v>1058</c:v>
                </c:pt>
                <c:pt idx="709">
                  <c:v>1059</c:v>
                </c:pt>
                <c:pt idx="710">
                  <c:v>1060</c:v>
                </c:pt>
                <c:pt idx="711">
                  <c:v>1061</c:v>
                </c:pt>
                <c:pt idx="712">
                  <c:v>1062</c:v>
                </c:pt>
                <c:pt idx="713">
                  <c:v>1063</c:v>
                </c:pt>
                <c:pt idx="714">
                  <c:v>1064</c:v>
                </c:pt>
                <c:pt idx="715">
                  <c:v>1065</c:v>
                </c:pt>
                <c:pt idx="716">
                  <c:v>1066</c:v>
                </c:pt>
                <c:pt idx="717">
                  <c:v>1067</c:v>
                </c:pt>
                <c:pt idx="718">
                  <c:v>1068</c:v>
                </c:pt>
                <c:pt idx="719">
                  <c:v>1069</c:v>
                </c:pt>
                <c:pt idx="720">
                  <c:v>1070</c:v>
                </c:pt>
                <c:pt idx="721">
                  <c:v>1071</c:v>
                </c:pt>
                <c:pt idx="722">
                  <c:v>1072</c:v>
                </c:pt>
                <c:pt idx="723">
                  <c:v>1073</c:v>
                </c:pt>
                <c:pt idx="724">
                  <c:v>1074</c:v>
                </c:pt>
                <c:pt idx="725">
                  <c:v>1075</c:v>
                </c:pt>
                <c:pt idx="726">
                  <c:v>1076</c:v>
                </c:pt>
                <c:pt idx="727">
                  <c:v>1077</c:v>
                </c:pt>
                <c:pt idx="728">
                  <c:v>1078</c:v>
                </c:pt>
                <c:pt idx="729">
                  <c:v>1079</c:v>
                </c:pt>
                <c:pt idx="730">
                  <c:v>1080</c:v>
                </c:pt>
                <c:pt idx="731">
                  <c:v>1081</c:v>
                </c:pt>
                <c:pt idx="732">
                  <c:v>1082</c:v>
                </c:pt>
                <c:pt idx="733">
                  <c:v>1083</c:v>
                </c:pt>
                <c:pt idx="734">
                  <c:v>1084</c:v>
                </c:pt>
                <c:pt idx="735">
                  <c:v>1085</c:v>
                </c:pt>
                <c:pt idx="736">
                  <c:v>1086</c:v>
                </c:pt>
                <c:pt idx="737">
                  <c:v>1087</c:v>
                </c:pt>
                <c:pt idx="738">
                  <c:v>1088</c:v>
                </c:pt>
                <c:pt idx="739">
                  <c:v>1089</c:v>
                </c:pt>
                <c:pt idx="740">
                  <c:v>1090</c:v>
                </c:pt>
                <c:pt idx="741">
                  <c:v>1091</c:v>
                </c:pt>
                <c:pt idx="742">
                  <c:v>1092</c:v>
                </c:pt>
                <c:pt idx="743">
                  <c:v>1093</c:v>
                </c:pt>
                <c:pt idx="744">
                  <c:v>1094</c:v>
                </c:pt>
                <c:pt idx="745">
                  <c:v>1095</c:v>
                </c:pt>
                <c:pt idx="746">
                  <c:v>1096</c:v>
                </c:pt>
                <c:pt idx="747">
                  <c:v>1097</c:v>
                </c:pt>
                <c:pt idx="748">
                  <c:v>1098</c:v>
                </c:pt>
                <c:pt idx="749">
                  <c:v>1099</c:v>
                </c:pt>
                <c:pt idx="750">
                  <c:v>1100</c:v>
                </c:pt>
                <c:pt idx="751">
                  <c:v>1101</c:v>
                </c:pt>
                <c:pt idx="752">
                  <c:v>1102</c:v>
                </c:pt>
                <c:pt idx="753">
                  <c:v>1103</c:v>
                </c:pt>
                <c:pt idx="754">
                  <c:v>1104</c:v>
                </c:pt>
                <c:pt idx="755">
                  <c:v>1105</c:v>
                </c:pt>
                <c:pt idx="756">
                  <c:v>1106</c:v>
                </c:pt>
                <c:pt idx="757">
                  <c:v>1107</c:v>
                </c:pt>
                <c:pt idx="758">
                  <c:v>1108</c:v>
                </c:pt>
                <c:pt idx="759">
                  <c:v>1109</c:v>
                </c:pt>
                <c:pt idx="760">
                  <c:v>1110</c:v>
                </c:pt>
                <c:pt idx="761">
                  <c:v>1111</c:v>
                </c:pt>
                <c:pt idx="762">
                  <c:v>1112</c:v>
                </c:pt>
                <c:pt idx="763">
                  <c:v>1113</c:v>
                </c:pt>
                <c:pt idx="764">
                  <c:v>1114</c:v>
                </c:pt>
                <c:pt idx="765">
                  <c:v>1115</c:v>
                </c:pt>
                <c:pt idx="766">
                  <c:v>1116</c:v>
                </c:pt>
                <c:pt idx="767">
                  <c:v>1117</c:v>
                </c:pt>
                <c:pt idx="768">
                  <c:v>1118</c:v>
                </c:pt>
                <c:pt idx="769">
                  <c:v>1119</c:v>
                </c:pt>
                <c:pt idx="770">
                  <c:v>1120</c:v>
                </c:pt>
                <c:pt idx="771">
                  <c:v>1121</c:v>
                </c:pt>
                <c:pt idx="772">
                  <c:v>1122</c:v>
                </c:pt>
                <c:pt idx="773">
                  <c:v>1123</c:v>
                </c:pt>
                <c:pt idx="774">
                  <c:v>1124</c:v>
                </c:pt>
                <c:pt idx="775">
                  <c:v>1125</c:v>
                </c:pt>
                <c:pt idx="776">
                  <c:v>1126</c:v>
                </c:pt>
                <c:pt idx="777">
                  <c:v>1127</c:v>
                </c:pt>
                <c:pt idx="778">
                  <c:v>1128</c:v>
                </c:pt>
                <c:pt idx="779">
                  <c:v>1129</c:v>
                </c:pt>
                <c:pt idx="780">
                  <c:v>1130</c:v>
                </c:pt>
                <c:pt idx="781">
                  <c:v>1131</c:v>
                </c:pt>
                <c:pt idx="782">
                  <c:v>1132</c:v>
                </c:pt>
                <c:pt idx="783">
                  <c:v>1133</c:v>
                </c:pt>
                <c:pt idx="784">
                  <c:v>1134</c:v>
                </c:pt>
                <c:pt idx="785">
                  <c:v>1135</c:v>
                </c:pt>
                <c:pt idx="786">
                  <c:v>1136</c:v>
                </c:pt>
                <c:pt idx="787">
                  <c:v>1137</c:v>
                </c:pt>
                <c:pt idx="788">
                  <c:v>1138</c:v>
                </c:pt>
                <c:pt idx="789">
                  <c:v>1139</c:v>
                </c:pt>
                <c:pt idx="790">
                  <c:v>1140</c:v>
                </c:pt>
                <c:pt idx="791">
                  <c:v>1141</c:v>
                </c:pt>
                <c:pt idx="792">
                  <c:v>1142</c:v>
                </c:pt>
                <c:pt idx="793">
                  <c:v>1143</c:v>
                </c:pt>
                <c:pt idx="794">
                  <c:v>1144</c:v>
                </c:pt>
                <c:pt idx="795">
                  <c:v>1145</c:v>
                </c:pt>
                <c:pt idx="796">
                  <c:v>1146</c:v>
                </c:pt>
                <c:pt idx="797">
                  <c:v>1147</c:v>
                </c:pt>
                <c:pt idx="798">
                  <c:v>1148</c:v>
                </c:pt>
                <c:pt idx="799">
                  <c:v>1149</c:v>
                </c:pt>
                <c:pt idx="800">
                  <c:v>1150</c:v>
                </c:pt>
                <c:pt idx="801">
                  <c:v>1151</c:v>
                </c:pt>
                <c:pt idx="802">
                  <c:v>1152</c:v>
                </c:pt>
                <c:pt idx="803">
                  <c:v>1153</c:v>
                </c:pt>
                <c:pt idx="804">
                  <c:v>1154</c:v>
                </c:pt>
                <c:pt idx="805">
                  <c:v>1155</c:v>
                </c:pt>
                <c:pt idx="806">
                  <c:v>1156</c:v>
                </c:pt>
                <c:pt idx="807">
                  <c:v>1157</c:v>
                </c:pt>
                <c:pt idx="808">
                  <c:v>1158</c:v>
                </c:pt>
                <c:pt idx="809">
                  <c:v>1159</c:v>
                </c:pt>
                <c:pt idx="810">
                  <c:v>1160</c:v>
                </c:pt>
                <c:pt idx="811">
                  <c:v>1161</c:v>
                </c:pt>
                <c:pt idx="812">
                  <c:v>1162</c:v>
                </c:pt>
                <c:pt idx="813">
                  <c:v>1163</c:v>
                </c:pt>
                <c:pt idx="814">
                  <c:v>1164</c:v>
                </c:pt>
                <c:pt idx="815">
                  <c:v>1165</c:v>
                </c:pt>
                <c:pt idx="816">
                  <c:v>1166</c:v>
                </c:pt>
                <c:pt idx="817">
                  <c:v>1167</c:v>
                </c:pt>
                <c:pt idx="818">
                  <c:v>1168</c:v>
                </c:pt>
                <c:pt idx="819">
                  <c:v>1169</c:v>
                </c:pt>
                <c:pt idx="820">
                  <c:v>1170</c:v>
                </c:pt>
                <c:pt idx="821">
                  <c:v>1171</c:v>
                </c:pt>
                <c:pt idx="822">
                  <c:v>1172</c:v>
                </c:pt>
                <c:pt idx="823">
                  <c:v>1173</c:v>
                </c:pt>
                <c:pt idx="824">
                  <c:v>1174</c:v>
                </c:pt>
                <c:pt idx="825">
                  <c:v>1175</c:v>
                </c:pt>
                <c:pt idx="826">
                  <c:v>1176</c:v>
                </c:pt>
                <c:pt idx="827">
                  <c:v>1177</c:v>
                </c:pt>
                <c:pt idx="828">
                  <c:v>1178</c:v>
                </c:pt>
                <c:pt idx="829">
                  <c:v>1179</c:v>
                </c:pt>
                <c:pt idx="830">
                  <c:v>1180</c:v>
                </c:pt>
                <c:pt idx="831">
                  <c:v>1181</c:v>
                </c:pt>
                <c:pt idx="832">
                  <c:v>1182</c:v>
                </c:pt>
                <c:pt idx="833">
                  <c:v>1183</c:v>
                </c:pt>
                <c:pt idx="834">
                  <c:v>1184</c:v>
                </c:pt>
                <c:pt idx="835">
                  <c:v>1185</c:v>
                </c:pt>
                <c:pt idx="836">
                  <c:v>1186</c:v>
                </c:pt>
                <c:pt idx="837">
                  <c:v>1187</c:v>
                </c:pt>
                <c:pt idx="838">
                  <c:v>1188</c:v>
                </c:pt>
                <c:pt idx="839">
                  <c:v>1189</c:v>
                </c:pt>
                <c:pt idx="840">
                  <c:v>1190</c:v>
                </c:pt>
                <c:pt idx="841">
                  <c:v>1191</c:v>
                </c:pt>
                <c:pt idx="842">
                  <c:v>1192</c:v>
                </c:pt>
                <c:pt idx="843">
                  <c:v>1193</c:v>
                </c:pt>
                <c:pt idx="844">
                  <c:v>1194</c:v>
                </c:pt>
                <c:pt idx="845">
                  <c:v>1195</c:v>
                </c:pt>
                <c:pt idx="846">
                  <c:v>1196</c:v>
                </c:pt>
                <c:pt idx="847">
                  <c:v>1197</c:v>
                </c:pt>
                <c:pt idx="848">
                  <c:v>1198</c:v>
                </c:pt>
                <c:pt idx="849">
                  <c:v>1199</c:v>
                </c:pt>
                <c:pt idx="850">
                  <c:v>1200</c:v>
                </c:pt>
                <c:pt idx="851">
                  <c:v>1201</c:v>
                </c:pt>
                <c:pt idx="852">
                  <c:v>1202</c:v>
                </c:pt>
                <c:pt idx="853">
                  <c:v>1203</c:v>
                </c:pt>
                <c:pt idx="854">
                  <c:v>1204</c:v>
                </c:pt>
                <c:pt idx="855">
                  <c:v>1205</c:v>
                </c:pt>
                <c:pt idx="856">
                  <c:v>1206</c:v>
                </c:pt>
                <c:pt idx="857">
                  <c:v>1207</c:v>
                </c:pt>
                <c:pt idx="858">
                  <c:v>1208</c:v>
                </c:pt>
                <c:pt idx="859">
                  <c:v>1209</c:v>
                </c:pt>
                <c:pt idx="860">
                  <c:v>1210</c:v>
                </c:pt>
                <c:pt idx="861">
                  <c:v>1211</c:v>
                </c:pt>
                <c:pt idx="862">
                  <c:v>1212</c:v>
                </c:pt>
                <c:pt idx="863">
                  <c:v>1213</c:v>
                </c:pt>
                <c:pt idx="864">
                  <c:v>1214</c:v>
                </c:pt>
                <c:pt idx="865">
                  <c:v>1215</c:v>
                </c:pt>
                <c:pt idx="866">
                  <c:v>1216</c:v>
                </c:pt>
                <c:pt idx="867">
                  <c:v>1217</c:v>
                </c:pt>
                <c:pt idx="868">
                  <c:v>1218</c:v>
                </c:pt>
                <c:pt idx="869">
                  <c:v>1219</c:v>
                </c:pt>
                <c:pt idx="870">
                  <c:v>1220</c:v>
                </c:pt>
                <c:pt idx="871">
                  <c:v>1221</c:v>
                </c:pt>
                <c:pt idx="872">
                  <c:v>1222</c:v>
                </c:pt>
                <c:pt idx="873">
                  <c:v>1223</c:v>
                </c:pt>
                <c:pt idx="874">
                  <c:v>1224</c:v>
                </c:pt>
                <c:pt idx="875">
                  <c:v>1225</c:v>
                </c:pt>
                <c:pt idx="876">
                  <c:v>1226</c:v>
                </c:pt>
                <c:pt idx="877">
                  <c:v>1227</c:v>
                </c:pt>
                <c:pt idx="878">
                  <c:v>1228</c:v>
                </c:pt>
                <c:pt idx="879">
                  <c:v>1229</c:v>
                </c:pt>
                <c:pt idx="880">
                  <c:v>1230</c:v>
                </c:pt>
                <c:pt idx="881">
                  <c:v>1231</c:v>
                </c:pt>
                <c:pt idx="882">
                  <c:v>1232</c:v>
                </c:pt>
                <c:pt idx="883">
                  <c:v>1233</c:v>
                </c:pt>
                <c:pt idx="884">
                  <c:v>1234</c:v>
                </c:pt>
                <c:pt idx="885">
                  <c:v>1235</c:v>
                </c:pt>
                <c:pt idx="886">
                  <c:v>1236</c:v>
                </c:pt>
                <c:pt idx="887">
                  <c:v>1237</c:v>
                </c:pt>
                <c:pt idx="888">
                  <c:v>1238</c:v>
                </c:pt>
                <c:pt idx="889">
                  <c:v>1239</c:v>
                </c:pt>
                <c:pt idx="890">
                  <c:v>1240</c:v>
                </c:pt>
                <c:pt idx="891">
                  <c:v>1241</c:v>
                </c:pt>
                <c:pt idx="892">
                  <c:v>1242</c:v>
                </c:pt>
                <c:pt idx="893">
                  <c:v>1243</c:v>
                </c:pt>
                <c:pt idx="894">
                  <c:v>1244</c:v>
                </c:pt>
                <c:pt idx="895">
                  <c:v>1245</c:v>
                </c:pt>
                <c:pt idx="896">
                  <c:v>1246</c:v>
                </c:pt>
                <c:pt idx="897">
                  <c:v>1247</c:v>
                </c:pt>
                <c:pt idx="898">
                  <c:v>1248</c:v>
                </c:pt>
                <c:pt idx="899">
                  <c:v>1249</c:v>
                </c:pt>
                <c:pt idx="900">
                  <c:v>1250</c:v>
                </c:pt>
                <c:pt idx="901">
                  <c:v>1251</c:v>
                </c:pt>
                <c:pt idx="902">
                  <c:v>1252</c:v>
                </c:pt>
                <c:pt idx="903">
                  <c:v>1253</c:v>
                </c:pt>
                <c:pt idx="904">
                  <c:v>1254</c:v>
                </c:pt>
                <c:pt idx="905">
                  <c:v>1255</c:v>
                </c:pt>
                <c:pt idx="906">
                  <c:v>1256</c:v>
                </c:pt>
                <c:pt idx="907">
                  <c:v>1257</c:v>
                </c:pt>
                <c:pt idx="908">
                  <c:v>1258</c:v>
                </c:pt>
                <c:pt idx="909">
                  <c:v>1259</c:v>
                </c:pt>
                <c:pt idx="910">
                  <c:v>1260</c:v>
                </c:pt>
                <c:pt idx="911">
                  <c:v>1261</c:v>
                </c:pt>
                <c:pt idx="912">
                  <c:v>1262</c:v>
                </c:pt>
                <c:pt idx="913">
                  <c:v>1263</c:v>
                </c:pt>
                <c:pt idx="914">
                  <c:v>1264</c:v>
                </c:pt>
                <c:pt idx="915">
                  <c:v>1265</c:v>
                </c:pt>
                <c:pt idx="916">
                  <c:v>1266</c:v>
                </c:pt>
                <c:pt idx="917">
                  <c:v>1267</c:v>
                </c:pt>
                <c:pt idx="918">
                  <c:v>1268</c:v>
                </c:pt>
                <c:pt idx="919">
                  <c:v>1269</c:v>
                </c:pt>
                <c:pt idx="920">
                  <c:v>1270</c:v>
                </c:pt>
                <c:pt idx="921">
                  <c:v>1271</c:v>
                </c:pt>
                <c:pt idx="922">
                  <c:v>1272</c:v>
                </c:pt>
                <c:pt idx="923">
                  <c:v>1273</c:v>
                </c:pt>
                <c:pt idx="924">
                  <c:v>1274</c:v>
                </c:pt>
                <c:pt idx="925">
                  <c:v>1275</c:v>
                </c:pt>
                <c:pt idx="926">
                  <c:v>1276</c:v>
                </c:pt>
                <c:pt idx="927">
                  <c:v>1277</c:v>
                </c:pt>
                <c:pt idx="928">
                  <c:v>1278</c:v>
                </c:pt>
                <c:pt idx="929">
                  <c:v>1279</c:v>
                </c:pt>
                <c:pt idx="930">
                  <c:v>1280</c:v>
                </c:pt>
                <c:pt idx="931">
                  <c:v>1281</c:v>
                </c:pt>
                <c:pt idx="932">
                  <c:v>1282</c:v>
                </c:pt>
                <c:pt idx="933">
                  <c:v>1283</c:v>
                </c:pt>
                <c:pt idx="934">
                  <c:v>1284</c:v>
                </c:pt>
                <c:pt idx="935">
                  <c:v>1285</c:v>
                </c:pt>
                <c:pt idx="936">
                  <c:v>1286</c:v>
                </c:pt>
                <c:pt idx="937">
                  <c:v>1287</c:v>
                </c:pt>
                <c:pt idx="938">
                  <c:v>1288</c:v>
                </c:pt>
                <c:pt idx="939">
                  <c:v>1289</c:v>
                </c:pt>
                <c:pt idx="940">
                  <c:v>1290</c:v>
                </c:pt>
                <c:pt idx="941">
                  <c:v>1291</c:v>
                </c:pt>
                <c:pt idx="942">
                  <c:v>1292</c:v>
                </c:pt>
                <c:pt idx="943">
                  <c:v>1293</c:v>
                </c:pt>
                <c:pt idx="944">
                  <c:v>1294</c:v>
                </c:pt>
                <c:pt idx="945">
                  <c:v>1295</c:v>
                </c:pt>
                <c:pt idx="946">
                  <c:v>1296</c:v>
                </c:pt>
                <c:pt idx="947">
                  <c:v>1297</c:v>
                </c:pt>
                <c:pt idx="948">
                  <c:v>1298</c:v>
                </c:pt>
                <c:pt idx="949">
                  <c:v>1299</c:v>
                </c:pt>
                <c:pt idx="950">
                  <c:v>1300</c:v>
                </c:pt>
                <c:pt idx="951">
                  <c:v>1301</c:v>
                </c:pt>
                <c:pt idx="952">
                  <c:v>1302</c:v>
                </c:pt>
                <c:pt idx="953">
                  <c:v>1303</c:v>
                </c:pt>
                <c:pt idx="954">
                  <c:v>1304</c:v>
                </c:pt>
                <c:pt idx="955">
                  <c:v>1305</c:v>
                </c:pt>
                <c:pt idx="956">
                  <c:v>1306</c:v>
                </c:pt>
                <c:pt idx="957">
                  <c:v>1307</c:v>
                </c:pt>
                <c:pt idx="958">
                  <c:v>1308</c:v>
                </c:pt>
                <c:pt idx="959">
                  <c:v>1309</c:v>
                </c:pt>
                <c:pt idx="960">
                  <c:v>1310</c:v>
                </c:pt>
                <c:pt idx="961">
                  <c:v>1311</c:v>
                </c:pt>
                <c:pt idx="962">
                  <c:v>1312</c:v>
                </c:pt>
                <c:pt idx="963">
                  <c:v>1313</c:v>
                </c:pt>
                <c:pt idx="964">
                  <c:v>1314</c:v>
                </c:pt>
                <c:pt idx="965">
                  <c:v>1315</c:v>
                </c:pt>
                <c:pt idx="966">
                  <c:v>1316</c:v>
                </c:pt>
                <c:pt idx="967">
                  <c:v>1317</c:v>
                </c:pt>
                <c:pt idx="968">
                  <c:v>1318</c:v>
                </c:pt>
                <c:pt idx="969">
                  <c:v>1319</c:v>
                </c:pt>
                <c:pt idx="970">
                  <c:v>1320</c:v>
                </c:pt>
                <c:pt idx="971">
                  <c:v>1321</c:v>
                </c:pt>
                <c:pt idx="972">
                  <c:v>1322</c:v>
                </c:pt>
                <c:pt idx="973">
                  <c:v>1323</c:v>
                </c:pt>
                <c:pt idx="974">
                  <c:v>1324</c:v>
                </c:pt>
                <c:pt idx="975">
                  <c:v>1325</c:v>
                </c:pt>
                <c:pt idx="976">
                  <c:v>1326</c:v>
                </c:pt>
                <c:pt idx="977">
                  <c:v>1327</c:v>
                </c:pt>
                <c:pt idx="978">
                  <c:v>1328</c:v>
                </c:pt>
                <c:pt idx="979">
                  <c:v>1329</c:v>
                </c:pt>
                <c:pt idx="980">
                  <c:v>1330</c:v>
                </c:pt>
                <c:pt idx="981">
                  <c:v>1331</c:v>
                </c:pt>
                <c:pt idx="982">
                  <c:v>1332</c:v>
                </c:pt>
                <c:pt idx="983">
                  <c:v>1333</c:v>
                </c:pt>
                <c:pt idx="984">
                  <c:v>1334</c:v>
                </c:pt>
                <c:pt idx="985">
                  <c:v>1335</c:v>
                </c:pt>
                <c:pt idx="986">
                  <c:v>1336</c:v>
                </c:pt>
                <c:pt idx="987">
                  <c:v>1337</c:v>
                </c:pt>
                <c:pt idx="988">
                  <c:v>1338</c:v>
                </c:pt>
                <c:pt idx="989">
                  <c:v>1339</c:v>
                </c:pt>
                <c:pt idx="990">
                  <c:v>1340</c:v>
                </c:pt>
                <c:pt idx="991">
                  <c:v>1341</c:v>
                </c:pt>
                <c:pt idx="992">
                  <c:v>1342</c:v>
                </c:pt>
                <c:pt idx="993">
                  <c:v>1343</c:v>
                </c:pt>
                <c:pt idx="994">
                  <c:v>1344</c:v>
                </c:pt>
                <c:pt idx="995">
                  <c:v>1345</c:v>
                </c:pt>
                <c:pt idx="996">
                  <c:v>1346</c:v>
                </c:pt>
                <c:pt idx="997">
                  <c:v>1347</c:v>
                </c:pt>
                <c:pt idx="998">
                  <c:v>1348</c:v>
                </c:pt>
                <c:pt idx="999">
                  <c:v>1349</c:v>
                </c:pt>
                <c:pt idx="1000">
                  <c:v>1350</c:v>
                </c:pt>
                <c:pt idx="1001">
                  <c:v>1351</c:v>
                </c:pt>
                <c:pt idx="1002">
                  <c:v>1352</c:v>
                </c:pt>
                <c:pt idx="1003">
                  <c:v>1353</c:v>
                </c:pt>
                <c:pt idx="1004">
                  <c:v>1354</c:v>
                </c:pt>
                <c:pt idx="1005">
                  <c:v>1355</c:v>
                </c:pt>
                <c:pt idx="1006">
                  <c:v>1356</c:v>
                </c:pt>
                <c:pt idx="1007">
                  <c:v>1357</c:v>
                </c:pt>
                <c:pt idx="1008">
                  <c:v>1358</c:v>
                </c:pt>
                <c:pt idx="1009">
                  <c:v>1359</c:v>
                </c:pt>
                <c:pt idx="1010">
                  <c:v>1360</c:v>
                </c:pt>
                <c:pt idx="1011">
                  <c:v>1361</c:v>
                </c:pt>
                <c:pt idx="1012">
                  <c:v>1362</c:v>
                </c:pt>
                <c:pt idx="1013">
                  <c:v>1363</c:v>
                </c:pt>
                <c:pt idx="1014">
                  <c:v>1364</c:v>
                </c:pt>
                <c:pt idx="1015">
                  <c:v>1365</c:v>
                </c:pt>
                <c:pt idx="1016">
                  <c:v>1366</c:v>
                </c:pt>
                <c:pt idx="1017">
                  <c:v>1367</c:v>
                </c:pt>
                <c:pt idx="1018">
                  <c:v>1368</c:v>
                </c:pt>
                <c:pt idx="1019">
                  <c:v>1369</c:v>
                </c:pt>
                <c:pt idx="1020">
                  <c:v>1370</c:v>
                </c:pt>
                <c:pt idx="1021">
                  <c:v>1371</c:v>
                </c:pt>
                <c:pt idx="1022">
                  <c:v>1372</c:v>
                </c:pt>
                <c:pt idx="1023">
                  <c:v>1373</c:v>
                </c:pt>
                <c:pt idx="1024">
                  <c:v>1374</c:v>
                </c:pt>
                <c:pt idx="1025">
                  <c:v>1375</c:v>
                </c:pt>
                <c:pt idx="1026">
                  <c:v>1376</c:v>
                </c:pt>
                <c:pt idx="1027">
                  <c:v>1377</c:v>
                </c:pt>
                <c:pt idx="1028">
                  <c:v>1378</c:v>
                </c:pt>
                <c:pt idx="1029">
                  <c:v>1379</c:v>
                </c:pt>
                <c:pt idx="1030">
                  <c:v>1380</c:v>
                </c:pt>
                <c:pt idx="1031">
                  <c:v>1381</c:v>
                </c:pt>
                <c:pt idx="1032">
                  <c:v>1382</c:v>
                </c:pt>
                <c:pt idx="1033">
                  <c:v>1383</c:v>
                </c:pt>
                <c:pt idx="1034">
                  <c:v>1384</c:v>
                </c:pt>
                <c:pt idx="1035">
                  <c:v>1385</c:v>
                </c:pt>
                <c:pt idx="1036">
                  <c:v>1386</c:v>
                </c:pt>
                <c:pt idx="1037">
                  <c:v>1387</c:v>
                </c:pt>
                <c:pt idx="1038">
                  <c:v>1388</c:v>
                </c:pt>
                <c:pt idx="1039">
                  <c:v>1389</c:v>
                </c:pt>
                <c:pt idx="1040">
                  <c:v>1390</c:v>
                </c:pt>
                <c:pt idx="1041">
                  <c:v>1391</c:v>
                </c:pt>
                <c:pt idx="1042">
                  <c:v>1392</c:v>
                </c:pt>
                <c:pt idx="1043">
                  <c:v>1393</c:v>
                </c:pt>
                <c:pt idx="1044">
                  <c:v>1394</c:v>
                </c:pt>
                <c:pt idx="1045">
                  <c:v>1395</c:v>
                </c:pt>
                <c:pt idx="1046">
                  <c:v>1396</c:v>
                </c:pt>
                <c:pt idx="1047">
                  <c:v>1397</c:v>
                </c:pt>
                <c:pt idx="1048">
                  <c:v>1398</c:v>
                </c:pt>
                <c:pt idx="1049">
                  <c:v>1399</c:v>
                </c:pt>
                <c:pt idx="1050">
                  <c:v>1400</c:v>
                </c:pt>
                <c:pt idx="1051">
                  <c:v>1401</c:v>
                </c:pt>
                <c:pt idx="1052">
                  <c:v>1402</c:v>
                </c:pt>
                <c:pt idx="1053">
                  <c:v>1403</c:v>
                </c:pt>
                <c:pt idx="1054">
                  <c:v>1404</c:v>
                </c:pt>
                <c:pt idx="1055">
                  <c:v>1405</c:v>
                </c:pt>
                <c:pt idx="1056">
                  <c:v>1406</c:v>
                </c:pt>
                <c:pt idx="1057">
                  <c:v>1407</c:v>
                </c:pt>
                <c:pt idx="1058">
                  <c:v>1408</c:v>
                </c:pt>
                <c:pt idx="1059">
                  <c:v>1409</c:v>
                </c:pt>
                <c:pt idx="1060">
                  <c:v>1410</c:v>
                </c:pt>
                <c:pt idx="1061">
                  <c:v>1411</c:v>
                </c:pt>
                <c:pt idx="1062">
                  <c:v>1412</c:v>
                </c:pt>
                <c:pt idx="1063">
                  <c:v>1413</c:v>
                </c:pt>
                <c:pt idx="1064">
                  <c:v>1414</c:v>
                </c:pt>
                <c:pt idx="1065">
                  <c:v>1415</c:v>
                </c:pt>
                <c:pt idx="1066">
                  <c:v>1416</c:v>
                </c:pt>
                <c:pt idx="1067">
                  <c:v>1417</c:v>
                </c:pt>
                <c:pt idx="1068">
                  <c:v>1418</c:v>
                </c:pt>
                <c:pt idx="1069">
                  <c:v>1419</c:v>
                </c:pt>
                <c:pt idx="1070">
                  <c:v>1420</c:v>
                </c:pt>
                <c:pt idx="1071">
                  <c:v>1421</c:v>
                </c:pt>
                <c:pt idx="1072">
                  <c:v>1422</c:v>
                </c:pt>
                <c:pt idx="1073">
                  <c:v>1423</c:v>
                </c:pt>
                <c:pt idx="1074">
                  <c:v>1424</c:v>
                </c:pt>
                <c:pt idx="1075">
                  <c:v>1425</c:v>
                </c:pt>
                <c:pt idx="1076">
                  <c:v>1426</c:v>
                </c:pt>
                <c:pt idx="1077">
                  <c:v>1427</c:v>
                </c:pt>
                <c:pt idx="1078">
                  <c:v>1428</c:v>
                </c:pt>
                <c:pt idx="1079">
                  <c:v>1429</c:v>
                </c:pt>
                <c:pt idx="1080">
                  <c:v>1430</c:v>
                </c:pt>
                <c:pt idx="1081">
                  <c:v>1431</c:v>
                </c:pt>
                <c:pt idx="1082">
                  <c:v>1432</c:v>
                </c:pt>
                <c:pt idx="1083">
                  <c:v>1433</c:v>
                </c:pt>
                <c:pt idx="1084">
                  <c:v>1434</c:v>
                </c:pt>
                <c:pt idx="1085">
                  <c:v>1435</c:v>
                </c:pt>
                <c:pt idx="1086">
                  <c:v>1436</c:v>
                </c:pt>
                <c:pt idx="1087">
                  <c:v>1437</c:v>
                </c:pt>
                <c:pt idx="1088">
                  <c:v>1438</c:v>
                </c:pt>
                <c:pt idx="1089">
                  <c:v>1439</c:v>
                </c:pt>
                <c:pt idx="1090">
                  <c:v>1440</c:v>
                </c:pt>
                <c:pt idx="1091">
                  <c:v>1441</c:v>
                </c:pt>
                <c:pt idx="1092">
                  <c:v>1442</c:v>
                </c:pt>
                <c:pt idx="1093">
                  <c:v>1443</c:v>
                </c:pt>
                <c:pt idx="1094">
                  <c:v>1444</c:v>
                </c:pt>
                <c:pt idx="1095">
                  <c:v>1445</c:v>
                </c:pt>
                <c:pt idx="1096">
                  <c:v>1446</c:v>
                </c:pt>
                <c:pt idx="1097">
                  <c:v>1447</c:v>
                </c:pt>
                <c:pt idx="1098">
                  <c:v>1448</c:v>
                </c:pt>
                <c:pt idx="1099">
                  <c:v>1449</c:v>
                </c:pt>
                <c:pt idx="1100">
                  <c:v>1450</c:v>
                </c:pt>
                <c:pt idx="1101">
                  <c:v>1451</c:v>
                </c:pt>
                <c:pt idx="1102">
                  <c:v>1452</c:v>
                </c:pt>
                <c:pt idx="1103">
                  <c:v>1453</c:v>
                </c:pt>
                <c:pt idx="1104">
                  <c:v>1454</c:v>
                </c:pt>
                <c:pt idx="1105">
                  <c:v>1455</c:v>
                </c:pt>
                <c:pt idx="1106">
                  <c:v>1456</c:v>
                </c:pt>
                <c:pt idx="1107">
                  <c:v>1457</c:v>
                </c:pt>
                <c:pt idx="1108">
                  <c:v>1458</c:v>
                </c:pt>
                <c:pt idx="1109">
                  <c:v>1459</c:v>
                </c:pt>
                <c:pt idx="1110">
                  <c:v>1460</c:v>
                </c:pt>
                <c:pt idx="1111">
                  <c:v>1461</c:v>
                </c:pt>
                <c:pt idx="1112">
                  <c:v>1462</c:v>
                </c:pt>
                <c:pt idx="1113">
                  <c:v>1463</c:v>
                </c:pt>
                <c:pt idx="1114">
                  <c:v>1464</c:v>
                </c:pt>
                <c:pt idx="1115">
                  <c:v>1465</c:v>
                </c:pt>
                <c:pt idx="1116">
                  <c:v>1466</c:v>
                </c:pt>
                <c:pt idx="1117">
                  <c:v>1467</c:v>
                </c:pt>
                <c:pt idx="1118">
                  <c:v>1468</c:v>
                </c:pt>
                <c:pt idx="1119">
                  <c:v>1469</c:v>
                </c:pt>
                <c:pt idx="1120">
                  <c:v>1470</c:v>
                </c:pt>
                <c:pt idx="1121">
                  <c:v>1471</c:v>
                </c:pt>
                <c:pt idx="1122">
                  <c:v>1472</c:v>
                </c:pt>
                <c:pt idx="1123">
                  <c:v>1473</c:v>
                </c:pt>
                <c:pt idx="1124">
                  <c:v>1474</c:v>
                </c:pt>
                <c:pt idx="1125">
                  <c:v>1475</c:v>
                </c:pt>
                <c:pt idx="1126">
                  <c:v>1476</c:v>
                </c:pt>
                <c:pt idx="1127">
                  <c:v>1477</c:v>
                </c:pt>
                <c:pt idx="1128">
                  <c:v>1478</c:v>
                </c:pt>
                <c:pt idx="1129">
                  <c:v>1479</c:v>
                </c:pt>
                <c:pt idx="1130">
                  <c:v>1480</c:v>
                </c:pt>
                <c:pt idx="1131">
                  <c:v>1481</c:v>
                </c:pt>
                <c:pt idx="1132">
                  <c:v>1482</c:v>
                </c:pt>
                <c:pt idx="1133">
                  <c:v>1483</c:v>
                </c:pt>
                <c:pt idx="1134">
                  <c:v>1484</c:v>
                </c:pt>
                <c:pt idx="1135">
                  <c:v>1485</c:v>
                </c:pt>
                <c:pt idx="1136">
                  <c:v>1486</c:v>
                </c:pt>
                <c:pt idx="1137">
                  <c:v>1487</c:v>
                </c:pt>
                <c:pt idx="1138">
                  <c:v>1488</c:v>
                </c:pt>
                <c:pt idx="1139">
                  <c:v>1489</c:v>
                </c:pt>
                <c:pt idx="1140">
                  <c:v>1490</c:v>
                </c:pt>
                <c:pt idx="1141">
                  <c:v>1491</c:v>
                </c:pt>
                <c:pt idx="1142">
                  <c:v>1492</c:v>
                </c:pt>
                <c:pt idx="1143">
                  <c:v>1493</c:v>
                </c:pt>
                <c:pt idx="1144">
                  <c:v>1494</c:v>
                </c:pt>
                <c:pt idx="1145">
                  <c:v>1495</c:v>
                </c:pt>
                <c:pt idx="1146">
                  <c:v>1496</c:v>
                </c:pt>
                <c:pt idx="1147">
                  <c:v>1497</c:v>
                </c:pt>
                <c:pt idx="1148">
                  <c:v>1498</c:v>
                </c:pt>
                <c:pt idx="1149">
                  <c:v>1499</c:v>
                </c:pt>
                <c:pt idx="1150">
                  <c:v>1500</c:v>
                </c:pt>
                <c:pt idx="1151">
                  <c:v>1501</c:v>
                </c:pt>
                <c:pt idx="1152">
                  <c:v>1502</c:v>
                </c:pt>
                <c:pt idx="1153">
                  <c:v>1503</c:v>
                </c:pt>
                <c:pt idx="1154">
                  <c:v>1504</c:v>
                </c:pt>
                <c:pt idx="1155">
                  <c:v>1505</c:v>
                </c:pt>
                <c:pt idx="1156">
                  <c:v>1506</c:v>
                </c:pt>
                <c:pt idx="1157">
                  <c:v>1507</c:v>
                </c:pt>
                <c:pt idx="1158">
                  <c:v>1508</c:v>
                </c:pt>
                <c:pt idx="1159">
                  <c:v>1509</c:v>
                </c:pt>
                <c:pt idx="1160">
                  <c:v>1510</c:v>
                </c:pt>
                <c:pt idx="1161">
                  <c:v>1511</c:v>
                </c:pt>
                <c:pt idx="1162">
                  <c:v>1512</c:v>
                </c:pt>
                <c:pt idx="1163">
                  <c:v>1513</c:v>
                </c:pt>
                <c:pt idx="1164">
                  <c:v>1514</c:v>
                </c:pt>
                <c:pt idx="1165">
                  <c:v>1515</c:v>
                </c:pt>
                <c:pt idx="1166">
                  <c:v>1516</c:v>
                </c:pt>
                <c:pt idx="1167">
                  <c:v>1517</c:v>
                </c:pt>
                <c:pt idx="1168">
                  <c:v>1518</c:v>
                </c:pt>
                <c:pt idx="1169">
                  <c:v>1519</c:v>
                </c:pt>
                <c:pt idx="1170">
                  <c:v>1520</c:v>
                </c:pt>
                <c:pt idx="1171">
                  <c:v>1521</c:v>
                </c:pt>
                <c:pt idx="1172">
                  <c:v>1522</c:v>
                </c:pt>
                <c:pt idx="1173">
                  <c:v>1523</c:v>
                </c:pt>
                <c:pt idx="1174">
                  <c:v>1524</c:v>
                </c:pt>
                <c:pt idx="1175">
                  <c:v>1525</c:v>
                </c:pt>
                <c:pt idx="1176">
                  <c:v>1526</c:v>
                </c:pt>
                <c:pt idx="1177">
                  <c:v>1527</c:v>
                </c:pt>
                <c:pt idx="1178">
                  <c:v>1528</c:v>
                </c:pt>
                <c:pt idx="1179">
                  <c:v>1529</c:v>
                </c:pt>
                <c:pt idx="1180">
                  <c:v>1530</c:v>
                </c:pt>
                <c:pt idx="1181">
                  <c:v>1531</c:v>
                </c:pt>
                <c:pt idx="1182">
                  <c:v>1532</c:v>
                </c:pt>
                <c:pt idx="1183">
                  <c:v>1533</c:v>
                </c:pt>
                <c:pt idx="1184">
                  <c:v>1534</c:v>
                </c:pt>
                <c:pt idx="1185">
                  <c:v>1535</c:v>
                </c:pt>
                <c:pt idx="1186">
                  <c:v>1536</c:v>
                </c:pt>
                <c:pt idx="1187">
                  <c:v>1537</c:v>
                </c:pt>
                <c:pt idx="1188">
                  <c:v>1538</c:v>
                </c:pt>
                <c:pt idx="1189">
                  <c:v>1539</c:v>
                </c:pt>
                <c:pt idx="1190">
                  <c:v>1540</c:v>
                </c:pt>
                <c:pt idx="1191">
                  <c:v>1541</c:v>
                </c:pt>
                <c:pt idx="1192">
                  <c:v>1542</c:v>
                </c:pt>
                <c:pt idx="1193">
                  <c:v>1543</c:v>
                </c:pt>
                <c:pt idx="1194">
                  <c:v>1544</c:v>
                </c:pt>
                <c:pt idx="1195">
                  <c:v>1545</c:v>
                </c:pt>
                <c:pt idx="1196">
                  <c:v>1546</c:v>
                </c:pt>
                <c:pt idx="1197">
                  <c:v>1547</c:v>
                </c:pt>
                <c:pt idx="1198">
                  <c:v>1548</c:v>
                </c:pt>
                <c:pt idx="1199">
                  <c:v>1549</c:v>
                </c:pt>
                <c:pt idx="1200">
                  <c:v>1550</c:v>
                </c:pt>
                <c:pt idx="1201">
                  <c:v>1551</c:v>
                </c:pt>
                <c:pt idx="1202">
                  <c:v>1552</c:v>
                </c:pt>
                <c:pt idx="1203">
                  <c:v>1553</c:v>
                </c:pt>
                <c:pt idx="1204">
                  <c:v>1554</c:v>
                </c:pt>
                <c:pt idx="1205">
                  <c:v>1555</c:v>
                </c:pt>
                <c:pt idx="1206">
                  <c:v>1556</c:v>
                </c:pt>
                <c:pt idx="1207">
                  <c:v>1557</c:v>
                </c:pt>
                <c:pt idx="1208">
                  <c:v>1558</c:v>
                </c:pt>
                <c:pt idx="1209">
                  <c:v>1559</c:v>
                </c:pt>
                <c:pt idx="1210">
                  <c:v>1560</c:v>
                </c:pt>
                <c:pt idx="1211">
                  <c:v>1561</c:v>
                </c:pt>
                <c:pt idx="1212">
                  <c:v>1562</c:v>
                </c:pt>
                <c:pt idx="1213">
                  <c:v>1563</c:v>
                </c:pt>
                <c:pt idx="1214">
                  <c:v>1564</c:v>
                </c:pt>
                <c:pt idx="1215">
                  <c:v>1565</c:v>
                </c:pt>
                <c:pt idx="1216">
                  <c:v>1566</c:v>
                </c:pt>
                <c:pt idx="1217">
                  <c:v>1567</c:v>
                </c:pt>
                <c:pt idx="1218">
                  <c:v>1568</c:v>
                </c:pt>
                <c:pt idx="1219">
                  <c:v>1569</c:v>
                </c:pt>
                <c:pt idx="1220">
                  <c:v>1570</c:v>
                </c:pt>
                <c:pt idx="1221">
                  <c:v>1571</c:v>
                </c:pt>
                <c:pt idx="1222">
                  <c:v>1572</c:v>
                </c:pt>
                <c:pt idx="1223">
                  <c:v>1573</c:v>
                </c:pt>
                <c:pt idx="1224">
                  <c:v>1574</c:v>
                </c:pt>
                <c:pt idx="1225">
                  <c:v>1575</c:v>
                </c:pt>
                <c:pt idx="1226">
                  <c:v>1576</c:v>
                </c:pt>
                <c:pt idx="1227">
                  <c:v>1577</c:v>
                </c:pt>
                <c:pt idx="1228">
                  <c:v>1578</c:v>
                </c:pt>
                <c:pt idx="1229">
                  <c:v>1579</c:v>
                </c:pt>
                <c:pt idx="1230">
                  <c:v>1580</c:v>
                </c:pt>
                <c:pt idx="1231">
                  <c:v>1581</c:v>
                </c:pt>
                <c:pt idx="1232">
                  <c:v>1582</c:v>
                </c:pt>
                <c:pt idx="1233">
                  <c:v>1583</c:v>
                </c:pt>
                <c:pt idx="1234">
                  <c:v>1584</c:v>
                </c:pt>
                <c:pt idx="1235">
                  <c:v>1585</c:v>
                </c:pt>
                <c:pt idx="1236">
                  <c:v>1586</c:v>
                </c:pt>
                <c:pt idx="1237">
                  <c:v>1587</c:v>
                </c:pt>
                <c:pt idx="1238">
                  <c:v>1588</c:v>
                </c:pt>
                <c:pt idx="1239">
                  <c:v>1589</c:v>
                </c:pt>
                <c:pt idx="1240">
                  <c:v>1590</c:v>
                </c:pt>
                <c:pt idx="1241">
                  <c:v>1591</c:v>
                </c:pt>
                <c:pt idx="1242">
                  <c:v>1592</c:v>
                </c:pt>
                <c:pt idx="1243">
                  <c:v>1593</c:v>
                </c:pt>
                <c:pt idx="1244">
                  <c:v>1594</c:v>
                </c:pt>
                <c:pt idx="1245">
                  <c:v>1595</c:v>
                </c:pt>
                <c:pt idx="1246">
                  <c:v>1596</c:v>
                </c:pt>
                <c:pt idx="1247">
                  <c:v>1597</c:v>
                </c:pt>
                <c:pt idx="1248">
                  <c:v>1598</c:v>
                </c:pt>
                <c:pt idx="1249">
                  <c:v>1599</c:v>
                </c:pt>
                <c:pt idx="1250">
                  <c:v>1600</c:v>
                </c:pt>
                <c:pt idx="1251">
                  <c:v>1601</c:v>
                </c:pt>
                <c:pt idx="1252">
                  <c:v>1602</c:v>
                </c:pt>
                <c:pt idx="1253">
                  <c:v>1603</c:v>
                </c:pt>
                <c:pt idx="1254">
                  <c:v>1604</c:v>
                </c:pt>
                <c:pt idx="1255">
                  <c:v>1605</c:v>
                </c:pt>
                <c:pt idx="1256">
                  <c:v>1606</c:v>
                </c:pt>
                <c:pt idx="1257">
                  <c:v>1607</c:v>
                </c:pt>
                <c:pt idx="1258">
                  <c:v>1608</c:v>
                </c:pt>
                <c:pt idx="1259">
                  <c:v>1609</c:v>
                </c:pt>
                <c:pt idx="1260">
                  <c:v>1610</c:v>
                </c:pt>
                <c:pt idx="1261">
                  <c:v>1611</c:v>
                </c:pt>
                <c:pt idx="1262">
                  <c:v>1612</c:v>
                </c:pt>
                <c:pt idx="1263">
                  <c:v>1613</c:v>
                </c:pt>
                <c:pt idx="1264">
                  <c:v>1614</c:v>
                </c:pt>
                <c:pt idx="1265">
                  <c:v>1615</c:v>
                </c:pt>
                <c:pt idx="1266">
                  <c:v>1616</c:v>
                </c:pt>
                <c:pt idx="1267">
                  <c:v>1617</c:v>
                </c:pt>
                <c:pt idx="1268">
                  <c:v>1618</c:v>
                </c:pt>
                <c:pt idx="1269">
                  <c:v>1619</c:v>
                </c:pt>
                <c:pt idx="1270">
                  <c:v>1620</c:v>
                </c:pt>
                <c:pt idx="1271">
                  <c:v>1621</c:v>
                </c:pt>
                <c:pt idx="1272">
                  <c:v>1622</c:v>
                </c:pt>
                <c:pt idx="1273">
                  <c:v>1623</c:v>
                </c:pt>
                <c:pt idx="1274">
                  <c:v>1624</c:v>
                </c:pt>
                <c:pt idx="1275">
                  <c:v>1625</c:v>
                </c:pt>
                <c:pt idx="1276">
                  <c:v>1626</c:v>
                </c:pt>
                <c:pt idx="1277">
                  <c:v>1627</c:v>
                </c:pt>
                <c:pt idx="1278">
                  <c:v>1628</c:v>
                </c:pt>
                <c:pt idx="1279">
                  <c:v>1629</c:v>
                </c:pt>
                <c:pt idx="1280">
                  <c:v>1630</c:v>
                </c:pt>
                <c:pt idx="1281">
                  <c:v>1631</c:v>
                </c:pt>
                <c:pt idx="1282">
                  <c:v>1632</c:v>
                </c:pt>
                <c:pt idx="1283">
                  <c:v>1633</c:v>
                </c:pt>
                <c:pt idx="1284">
                  <c:v>1634</c:v>
                </c:pt>
                <c:pt idx="1285">
                  <c:v>1635</c:v>
                </c:pt>
                <c:pt idx="1286">
                  <c:v>1636</c:v>
                </c:pt>
                <c:pt idx="1287">
                  <c:v>1637</c:v>
                </c:pt>
                <c:pt idx="1288">
                  <c:v>1638</c:v>
                </c:pt>
                <c:pt idx="1289">
                  <c:v>1639</c:v>
                </c:pt>
                <c:pt idx="1290">
                  <c:v>1640</c:v>
                </c:pt>
                <c:pt idx="1291">
                  <c:v>1641</c:v>
                </c:pt>
                <c:pt idx="1292">
                  <c:v>1642</c:v>
                </c:pt>
                <c:pt idx="1293">
                  <c:v>1643</c:v>
                </c:pt>
                <c:pt idx="1294">
                  <c:v>1644</c:v>
                </c:pt>
                <c:pt idx="1295">
                  <c:v>1645</c:v>
                </c:pt>
                <c:pt idx="1296">
                  <c:v>1646</c:v>
                </c:pt>
                <c:pt idx="1297">
                  <c:v>1647</c:v>
                </c:pt>
                <c:pt idx="1298">
                  <c:v>1648</c:v>
                </c:pt>
                <c:pt idx="1299">
                  <c:v>1649</c:v>
                </c:pt>
                <c:pt idx="1300">
                  <c:v>1650</c:v>
                </c:pt>
                <c:pt idx="1301">
                  <c:v>1651</c:v>
                </c:pt>
                <c:pt idx="1302">
                  <c:v>1652</c:v>
                </c:pt>
                <c:pt idx="1303">
                  <c:v>1653</c:v>
                </c:pt>
                <c:pt idx="1304">
                  <c:v>1654</c:v>
                </c:pt>
                <c:pt idx="1305">
                  <c:v>1655</c:v>
                </c:pt>
                <c:pt idx="1306">
                  <c:v>1656</c:v>
                </c:pt>
                <c:pt idx="1307">
                  <c:v>1657</c:v>
                </c:pt>
                <c:pt idx="1308">
                  <c:v>1658</c:v>
                </c:pt>
                <c:pt idx="1309">
                  <c:v>1659</c:v>
                </c:pt>
                <c:pt idx="1310">
                  <c:v>1660</c:v>
                </c:pt>
                <c:pt idx="1311">
                  <c:v>1661</c:v>
                </c:pt>
                <c:pt idx="1312">
                  <c:v>1662</c:v>
                </c:pt>
                <c:pt idx="1313">
                  <c:v>1663</c:v>
                </c:pt>
                <c:pt idx="1314">
                  <c:v>1664</c:v>
                </c:pt>
                <c:pt idx="1315">
                  <c:v>1665</c:v>
                </c:pt>
                <c:pt idx="1316">
                  <c:v>1666</c:v>
                </c:pt>
                <c:pt idx="1317">
                  <c:v>1667</c:v>
                </c:pt>
                <c:pt idx="1318">
                  <c:v>1668</c:v>
                </c:pt>
                <c:pt idx="1319">
                  <c:v>1669</c:v>
                </c:pt>
                <c:pt idx="1320">
                  <c:v>1670</c:v>
                </c:pt>
                <c:pt idx="1321">
                  <c:v>1671</c:v>
                </c:pt>
                <c:pt idx="1322">
                  <c:v>1672</c:v>
                </c:pt>
                <c:pt idx="1323">
                  <c:v>1673</c:v>
                </c:pt>
                <c:pt idx="1324">
                  <c:v>1674</c:v>
                </c:pt>
                <c:pt idx="1325">
                  <c:v>1675</c:v>
                </c:pt>
                <c:pt idx="1326">
                  <c:v>1676</c:v>
                </c:pt>
                <c:pt idx="1327">
                  <c:v>1677</c:v>
                </c:pt>
                <c:pt idx="1328">
                  <c:v>1678</c:v>
                </c:pt>
                <c:pt idx="1329">
                  <c:v>1679</c:v>
                </c:pt>
                <c:pt idx="1330">
                  <c:v>1680</c:v>
                </c:pt>
                <c:pt idx="1331">
                  <c:v>1681</c:v>
                </c:pt>
                <c:pt idx="1332">
                  <c:v>1682</c:v>
                </c:pt>
                <c:pt idx="1333">
                  <c:v>1683</c:v>
                </c:pt>
                <c:pt idx="1334">
                  <c:v>1684</c:v>
                </c:pt>
                <c:pt idx="1335">
                  <c:v>1685</c:v>
                </c:pt>
                <c:pt idx="1336">
                  <c:v>1686</c:v>
                </c:pt>
                <c:pt idx="1337">
                  <c:v>1687</c:v>
                </c:pt>
                <c:pt idx="1338">
                  <c:v>1688</c:v>
                </c:pt>
                <c:pt idx="1339">
                  <c:v>1689</c:v>
                </c:pt>
                <c:pt idx="1340">
                  <c:v>1690</c:v>
                </c:pt>
                <c:pt idx="1341">
                  <c:v>1691</c:v>
                </c:pt>
                <c:pt idx="1342">
                  <c:v>1692</c:v>
                </c:pt>
                <c:pt idx="1343">
                  <c:v>1693</c:v>
                </c:pt>
                <c:pt idx="1344">
                  <c:v>1694</c:v>
                </c:pt>
                <c:pt idx="1345">
                  <c:v>1695</c:v>
                </c:pt>
                <c:pt idx="1346">
                  <c:v>1696</c:v>
                </c:pt>
                <c:pt idx="1347">
                  <c:v>1697</c:v>
                </c:pt>
                <c:pt idx="1348">
                  <c:v>1698</c:v>
                </c:pt>
                <c:pt idx="1349">
                  <c:v>1699</c:v>
                </c:pt>
                <c:pt idx="1350">
                  <c:v>1700</c:v>
                </c:pt>
                <c:pt idx="1351">
                  <c:v>1701</c:v>
                </c:pt>
                <c:pt idx="1352">
                  <c:v>1702</c:v>
                </c:pt>
                <c:pt idx="1353">
                  <c:v>1703</c:v>
                </c:pt>
                <c:pt idx="1354">
                  <c:v>1704</c:v>
                </c:pt>
                <c:pt idx="1355">
                  <c:v>1705</c:v>
                </c:pt>
                <c:pt idx="1356">
                  <c:v>1706</c:v>
                </c:pt>
                <c:pt idx="1357">
                  <c:v>1707</c:v>
                </c:pt>
                <c:pt idx="1358">
                  <c:v>1708</c:v>
                </c:pt>
                <c:pt idx="1359">
                  <c:v>1709</c:v>
                </c:pt>
                <c:pt idx="1360">
                  <c:v>1710</c:v>
                </c:pt>
                <c:pt idx="1361">
                  <c:v>1711</c:v>
                </c:pt>
                <c:pt idx="1362">
                  <c:v>1712</c:v>
                </c:pt>
                <c:pt idx="1363">
                  <c:v>1713</c:v>
                </c:pt>
                <c:pt idx="1364">
                  <c:v>1714</c:v>
                </c:pt>
                <c:pt idx="1365">
                  <c:v>1715</c:v>
                </c:pt>
                <c:pt idx="1366">
                  <c:v>1716</c:v>
                </c:pt>
                <c:pt idx="1367">
                  <c:v>1717</c:v>
                </c:pt>
                <c:pt idx="1368">
                  <c:v>1718</c:v>
                </c:pt>
                <c:pt idx="1369">
                  <c:v>1719</c:v>
                </c:pt>
                <c:pt idx="1370">
                  <c:v>1720</c:v>
                </c:pt>
                <c:pt idx="1371">
                  <c:v>1721</c:v>
                </c:pt>
                <c:pt idx="1372">
                  <c:v>1722</c:v>
                </c:pt>
                <c:pt idx="1373">
                  <c:v>1723</c:v>
                </c:pt>
                <c:pt idx="1374">
                  <c:v>1724</c:v>
                </c:pt>
                <c:pt idx="1375">
                  <c:v>1725</c:v>
                </c:pt>
                <c:pt idx="1376">
                  <c:v>1726</c:v>
                </c:pt>
                <c:pt idx="1377">
                  <c:v>1727</c:v>
                </c:pt>
                <c:pt idx="1378">
                  <c:v>1728</c:v>
                </c:pt>
                <c:pt idx="1379">
                  <c:v>1729</c:v>
                </c:pt>
                <c:pt idx="1380">
                  <c:v>1730</c:v>
                </c:pt>
                <c:pt idx="1381">
                  <c:v>1731</c:v>
                </c:pt>
                <c:pt idx="1382">
                  <c:v>1732</c:v>
                </c:pt>
                <c:pt idx="1383">
                  <c:v>1733</c:v>
                </c:pt>
                <c:pt idx="1384">
                  <c:v>1734</c:v>
                </c:pt>
                <c:pt idx="1385">
                  <c:v>1735</c:v>
                </c:pt>
                <c:pt idx="1386">
                  <c:v>1736</c:v>
                </c:pt>
                <c:pt idx="1387">
                  <c:v>1737</c:v>
                </c:pt>
                <c:pt idx="1388">
                  <c:v>1738</c:v>
                </c:pt>
                <c:pt idx="1389">
                  <c:v>1739</c:v>
                </c:pt>
                <c:pt idx="1390">
                  <c:v>1740</c:v>
                </c:pt>
                <c:pt idx="1391">
                  <c:v>1741</c:v>
                </c:pt>
                <c:pt idx="1392">
                  <c:v>1742</c:v>
                </c:pt>
                <c:pt idx="1393">
                  <c:v>1743</c:v>
                </c:pt>
                <c:pt idx="1394">
                  <c:v>1744</c:v>
                </c:pt>
                <c:pt idx="1395">
                  <c:v>1745</c:v>
                </c:pt>
                <c:pt idx="1396">
                  <c:v>1746</c:v>
                </c:pt>
                <c:pt idx="1397">
                  <c:v>1747</c:v>
                </c:pt>
                <c:pt idx="1398">
                  <c:v>1748</c:v>
                </c:pt>
                <c:pt idx="1399">
                  <c:v>1749</c:v>
                </c:pt>
                <c:pt idx="1400">
                  <c:v>1750</c:v>
                </c:pt>
                <c:pt idx="1401">
                  <c:v>1751</c:v>
                </c:pt>
                <c:pt idx="1402">
                  <c:v>1752</c:v>
                </c:pt>
                <c:pt idx="1403">
                  <c:v>1753</c:v>
                </c:pt>
                <c:pt idx="1404">
                  <c:v>1754</c:v>
                </c:pt>
                <c:pt idx="1405">
                  <c:v>1755</c:v>
                </c:pt>
                <c:pt idx="1406">
                  <c:v>1756</c:v>
                </c:pt>
                <c:pt idx="1407">
                  <c:v>1757</c:v>
                </c:pt>
                <c:pt idx="1408">
                  <c:v>1758</c:v>
                </c:pt>
                <c:pt idx="1409">
                  <c:v>1759</c:v>
                </c:pt>
                <c:pt idx="1410">
                  <c:v>1760</c:v>
                </c:pt>
                <c:pt idx="1411">
                  <c:v>1761</c:v>
                </c:pt>
                <c:pt idx="1412">
                  <c:v>1762</c:v>
                </c:pt>
                <c:pt idx="1413">
                  <c:v>1763</c:v>
                </c:pt>
                <c:pt idx="1414">
                  <c:v>1764</c:v>
                </c:pt>
                <c:pt idx="1415">
                  <c:v>1765</c:v>
                </c:pt>
                <c:pt idx="1416">
                  <c:v>1766</c:v>
                </c:pt>
                <c:pt idx="1417">
                  <c:v>1767</c:v>
                </c:pt>
                <c:pt idx="1418">
                  <c:v>1768</c:v>
                </c:pt>
                <c:pt idx="1419">
                  <c:v>1769</c:v>
                </c:pt>
                <c:pt idx="1420">
                  <c:v>1770</c:v>
                </c:pt>
                <c:pt idx="1421">
                  <c:v>1771</c:v>
                </c:pt>
                <c:pt idx="1422">
                  <c:v>1772</c:v>
                </c:pt>
                <c:pt idx="1423">
                  <c:v>1773</c:v>
                </c:pt>
                <c:pt idx="1424">
                  <c:v>1774</c:v>
                </c:pt>
                <c:pt idx="1425">
                  <c:v>1775</c:v>
                </c:pt>
                <c:pt idx="1426">
                  <c:v>1776</c:v>
                </c:pt>
                <c:pt idx="1427">
                  <c:v>1777</c:v>
                </c:pt>
                <c:pt idx="1428">
                  <c:v>1778</c:v>
                </c:pt>
                <c:pt idx="1429">
                  <c:v>1779</c:v>
                </c:pt>
                <c:pt idx="1430">
                  <c:v>1780</c:v>
                </c:pt>
                <c:pt idx="1431">
                  <c:v>1781</c:v>
                </c:pt>
                <c:pt idx="1432">
                  <c:v>1782</c:v>
                </c:pt>
                <c:pt idx="1433">
                  <c:v>1783</c:v>
                </c:pt>
                <c:pt idx="1434">
                  <c:v>1784</c:v>
                </c:pt>
                <c:pt idx="1435">
                  <c:v>1785</c:v>
                </c:pt>
                <c:pt idx="1436">
                  <c:v>1786</c:v>
                </c:pt>
                <c:pt idx="1437">
                  <c:v>1787</c:v>
                </c:pt>
                <c:pt idx="1438">
                  <c:v>1788</c:v>
                </c:pt>
                <c:pt idx="1439">
                  <c:v>1789</c:v>
                </c:pt>
                <c:pt idx="1440">
                  <c:v>1790</c:v>
                </c:pt>
                <c:pt idx="1441">
                  <c:v>1791</c:v>
                </c:pt>
                <c:pt idx="1442">
                  <c:v>1792</c:v>
                </c:pt>
                <c:pt idx="1443">
                  <c:v>1793</c:v>
                </c:pt>
                <c:pt idx="1444">
                  <c:v>1794</c:v>
                </c:pt>
                <c:pt idx="1445">
                  <c:v>1795</c:v>
                </c:pt>
                <c:pt idx="1446">
                  <c:v>1796</c:v>
                </c:pt>
                <c:pt idx="1447">
                  <c:v>1797</c:v>
                </c:pt>
                <c:pt idx="1448">
                  <c:v>1798</c:v>
                </c:pt>
                <c:pt idx="1449">
                  <c:v>1799</c:v>
                </c:pt>
                <c:pt idx="1450">
                  <c:v>1800</c:v>
                </c:pt>
                <c:pt idx="1451">
                  <c:v>1801</c:v>
                </c:pt>
                <c:pt idx="1452">
                  <c:v>1802</c:v>
                </c:pt>
                <c:pt idx="1453">
                  <c:v>1803</c:v>
                </c:pt>
                <c:pt idx="1454">
                  <c:v>1804</c:v>
                </c:pt>
                <c:pt idx="1455">
                  <c:v>1805</c:v>
                </c:pt>
                <c:pt idx="1456">
                  <c:v>1806</c:v>
                </c:pt>
                <c:pt idx="1457">
                  <c:v>1807</c:v>
                </c:pt>
                <c:pt idx="1458">
                  <c:v>1808</c:v>
                </c:pt>
                <c:pt idx="1459">
                  <c:v>1809</c:v>
                </c:pt>
                <c:pt idx="1460">
                  <c:v>1810</c:v>
                </c:pt>
                <c:pt idx="1461">
                  <c:v>1811</c:v>
                </c:pt>
                <c:pt idx="1462">
                  <c:v>1812</c:v>
                </c:pt>
                <c:pt idx="1463">
                  <c:v>1813</c:v>
                </c:pt>
                <c:pt idx="1464">
                  <c:v>1814</c:v>
                </c:pt>
                <c:pt idx="1465">
                  <c:v>1815</c:v>
                </c:pt>
                <c:pt idx="1466">
                  <c:v>1816</c:v>
                </c:pt>
                <c:pt idx="1467">
                  <c:v>1817</c:v>
                </c:pt>
                <c:pt idx="1468">
                  <c:v>1818</c:v>
                </c:pt>
                <c:pt idx="1469">
                  <c:v>1819</c:v>
                </c:pt>
                <c:pt idx="1470">
                  <c:v>1820</c:v>
                </c:pt>
                <c:pt idx="1471">
                  <c:v>1821</c:v>
                </c:pt>
                <c:pt idx="1472">
                  <c:v>1822</c:v>
                </c:pt>
                <c:pt idx="1473">
                  <c:v>1823</c:v>
                </c:pt>
                <c:pt idx="1474">
                  <c:v>1824</c:v>
                </c:pt>
                <c:pt idx="1475">
                  <c:v>1825</c:v>
                </c:pt>
                <c:pt idx="1476">
                  <c:v>1826</c:v>
                </c:pt>
                <c:pt idx="1477">
                  <c:v>1827</c:v>
                </c:pt>
                <c:pt idx="1478">
                  <c:v>1828</c:v>
                </c:pt>
                <c:pt idx="1479">
                  <c:v>1829</c:v>
                </c:pt>
                <c:pt idx="1480">
                  <c:v>1830</c:v>
                </c:pt>
                <c:pt idx="1481">
                  <c:v>1831</c:v>
                </c:pt>
                <c:pt idx="1482">
                  <c:v>1832</c:v>
                </c:pt>
                <c:pt idx="1483">
                  <c:v>1833</c:v>
                </c:pt>
                <c:pt idx="1484">
                  <c:v>1834</c:v>
                </c:pt>
                <c:pt idx="1485">
                  <c:v>1835</c:v>
                </c:pt>
                <c:pt idx="1486">
                  <c:v>1836</c:v>
                </c:pt>
                <c:pt idx="1487">
                  <c:v>1837</c:v>
                </c:pt>
                <c:pt idx="1488">
                  <c:v>1838</c:v>
                </c:pt>
                <c:pt idx="1489">
                  <c:v>1839</c:v>
                </c:pt>
                <c:pt idx="1490">
                  <c:v>1840</c:v>
                </c:pt>
                <c:pt idx="1491">
                  <c:v>1841</c:v>
                </c:pt>
                <c:pt idx="1492">
                  <c:v>1842</c:v>
                </c:pt>
                <c:pt idx="1493">
                  <c:v>1843</c:v>
                </c:pt>
                <c:pt idx="1494">
                  <c:v>1844</c:v>
                </c:pt>
                <c:pt idx="1495">
                  <c:v>1845</c:v>
                </c:pt>
                <c:pt idx="1496">
                  <c:v>1846</c:v>
                </c:pt>
                <c:pt idx="1497">
                  <c:v>1847</c:v>
                </c:pt>
                <c:pt idx="1498">
                  <c:v>1848</c:v>
                </c:pt>
                <c:pt idx="1499">
                  <c:v>1849</c:v>
                </c:pt>
                <c:pt idx="1500">
                  <c:v>1850</c:v>
                </c:pt>
                <c:pt idx="1501">
                  <c:v>1851</c:v>
                </c:pt>
                <c:pt idx="1502">
                  <c:v>1852</c:v>
                </c:pt>
                <c:pt idx="1503">
                  <c:v>1853</c:v>
                </c:pt>
                <c:pt idx="1504">
                  <c:v>1854</c:v>
                </c:pt>
                <c:pt idx="1505">
                  <c:v>1855</c:v>
                </c:pt>
                <c:pt idx="1506">
                  <c:v>1856</c:v>
                </c:pt>
                <c:pt idx="1507">
                  <c:v>1857</c:v>
                </c:pt>
                <c:pt idx="1508">
                  <c:v>1858</c:v>
                </c:pt>
                <c:pt idx="1509">
                  <c:v>1859</c:v>
                </c:pt>
                <c:pt idx="1510">
                  <c:v>1860</c:v>
                </c:pt>
                <c:pt idx="1511">
                  <c:v>1861</c:v>
                </c:pt>
                <c:pt idx="1512">
                  <c:v>1862</c:v>
                </c:pt>
                <c:pt idx="1513">
                  <c:v>1863</c:v>
                </c:pt>
                <c:pt idx="1514">
                  <c:v>1864</c:v>
                </c:pt>
                <c:pt idx="1515">
                  <c:v>1865</c:v>
                </c:pt>
                <c:pt idx="1516">
                  <c:v>1866</c:v>
                </c:pt>
                <c:pt idx="1517">
                  <c:v>1867</c:v>
                </c:pt>
                <c:pt idx="1518">
                  <c:v>1868</c:v>
                </c:pt>
                <c:pt idx="1519">
                  <c:v>1869</c:v>
                </c:pt>
                <c:pt idx="1520">
                  <c:v>1870</c:v>
                </c:pt>
                <c:pt idx="1521">
                  <c:v>1871</c:v>
                </c:pt>
                <c:pt idx="1522">
                  <c:v>1872</c:v>
                </c:pt>
                <c:pt idx="1523">
                  <c:v>1873</c:v>
                </c:pt>
                <c:pt idx="1524">
                  <c:v>1874</c:v>
                </c:pt>
                <c:pt idx="1525">
                  <c:v>1875</c:v>
                </c:pt>
                <c:pt idx="1526">
                  <c:v>1876</c:v>
                </c:pt>
                <c:pt idx="1527">
                  <c:v>1877</c:v>
                </c:pt>
                <c:pt idx="1528">
                  <c:v>1878</c:v>
                </c:pt>
                <c:pt idx="1529">
                  <c:v>1879</c:v>
                </c:pt>
                <c:pt idx="1530">
                  <c:v>1880</c:v>
                </c:pt>
                <c:pt idx="1531">
                  <c:v>1881</c:v>
                </c:pt>
                <c:pt idx="1532">
                  <c:v>1882</c:v>
                </c:pt>
                <c:pt idx="1533">
                  <c:v>1883</c:v>
                </c:pt>
                <c:pt idx="1534">
                  <c:v>1884</c:v>
                </c:pt>
                <c:pt idx="1535">
                  <c:v>1885</c:v>
                </c:pt>
                <c:pt idx="1536">
                  <c:v>1886</c:v>
                </c:pt>
                <c:pt idx="1537">
                  <c:v>1887</c:v>
                </c:pt>
                <c:pt idx="1538">
                  <c:v>1888</c:v>
                </c:pt>
                <c:pt idx="1539">
                  <c:v>1889</c:v>
                </c:pt>
                <c:pt idx="1540">
                  <c:v>1890</c:v>
                </c:pt>
                <c:pt idx="1541">
                  <c:v>1891</c:v>
                </c:pt>
                <c:pt idx="1542">
                  <c:v>1892</c:v>
                </c:pt>
                <c:pt idx="1543">
                  <c:v>1893</c:v>
                </c:pt>
                <c:pt idx="1544">
                  <c:v>1894</c:v>
                </c:pt>
                <c:pt idx="1545">
                  <c:v>1895</c:v>
                </c:pt>
                <c:pt idx="1546">
                  <c:v>1896</c:v>
                </c:pt>
                <c:pt idx="1547">
                  <c:v>1897</c:v>
                </c:pt>
                <c:pt idx="1548">
                  <c:v>1898</c:v>
                </c:pt>
                <c:pt idx="1549">
                  <c:v>1899</c:v>
                </c:pt>
                <c:pt idx="1550">
                  <c:v>1900</c:v>
                </c:pt>
                <c:pt idx="1551">
                  <c:v>1901</c:v>
                </c:pt>
                <c:pt idx="1552">
                  <c:v>1902</c:v>
                </c:pt>
                <c:pt idx="1553">
                  <c:v>1903</c:v>
                </c:pt>
                <c:pt idx="1554">
                  <c:v>1904</c:v>
                </c:pt>
                <c:pt idx="1555">
                  <c:v>1905</c:v>
                </c:pt>
                <c:pt idx="1556">
                  <c:v>1906</c:v>
                </c:pt>
                <c:pt idx="1557">
                  <c:v>1907</c:v>
                </c:pt>
                <c:pt idx="1558">
                  <c:v>1908</c:v>
                </c:pt>
                <c:pt idx="1559">
                  <c:v>1909</c:v>
                </c:pt>
                <c:pt idx="1560">
                  <c:v>1910</c:v>
                </c:pt>
                <c:pt idx="1561">
                  <c:v>1911</c:v>
                </c:pt>
                <c:pt idx="1562">
                  <c:v>1912</c:v>
                </c:pt>
                <c:pt idx="1563">
                  <c:v>1913</c:v>
                </c:pt>
                <c:pt idx="1564">
                  <c:v>1914</c:v>
                </c:pt>
                <c:pt idx="1565">
                  <c:v>1915</c:v>
                </c:pt>
                <c:pt idx="1566">
                  <c:v>1916</c:v>
                </c:pt>
                <c:pt idx="1567">
                  <c:v>1917</c:v>
                </c:pt>
                <c:pt idx="1568">
                  <c:v>1918</c:v>
                </c:pt>
                <c:pt idx="1569">
                  <c:v>1919</c:v>
                </c:pt>
                <c:pt idx="1570">
                  <c:v>1920</c:v>
                </c:pt>
                <c:pt idx="1571">
                  <c:v>1921</c:v>
                </c:pt>
                <c:pt idx="1572">
                  <c:v>1922</c:v>
                </c:pt>
                <c:pt idx="1573">
                  <c:v>1923</c:v>
                </c:pt>
                <c:pt idx="1574">
                  <c:v>1924</c:v>
                </c:pt>
                <c:pt idx="1575">
                  <c:v>1925</c:v>
                </c:pt>
                <c:pt idx="1576">
                  <c:v>1926</c:v>
                </c:pt>
                <c:pt idx="1577">
                  <c:v>1927</c:v>
                </c:pt>
                <c:pt idx="1578">
                  <c:v>1928</c:v>
                </c:pt>
                <c:pt idx="1579">
                  <c:v>1929</c:v>
                </c:pt>
                <c:pt idx="1580">
                  <c:v>1930</c:v>
                </c:pt>
                <c:pt idx="1581">
                  <c:v>1931</c:v>
                </c:pt>
                <c:pt idx="1582">
                  <c:v>1932</c:v>
                </c:pt>
                <c:pt idx="1583">
                  <c:v>1933</c:v>
                </c:pt>
                <c:pt idx="1584">
                  <c:v>1934</c:v>
                </c:pt>
                <c:pt idx="1585">
                  <c:v>1935</c:v>
                </c:pt>
                <c:pt idx="1586">
                  <c:v>1936</c:v>
                </c:pt>
                <c:pt idx="1587">
                  <c:v>1937</c:v>
                </c:pt>
                <c:pt idx="1588">
                  <c:v>1938</c:v>
                </c:pt>
                <c:pt idx="1589">
                  <c:v>1939</c:v>
                </c:pt>
                <c:pt idx="1590">
                  <c:v>1940</c:v>
                </c:pt>
                <c:pt idx="1591">
                  <c:v>1941</c:v>
                </c:pt>
                <c:pt idx="1592">
                  <c:v>1942</c:v>
                </c:pt>
                <c:pt idx="1593">
                  <c:v>1943</c:v>
                </c:pt>
                <c:pt idx="1594">
                  <c:v>1944</c:v>
                </c:pt>
                <c:pt idx="1595">
                  <c:v>1945</c:v>
                </c:pt>
                <c:pt idx="1596">
                  <c:v>1946</c:v>
                </c:pt>
                <c:pt idx="1597">
                  <c:v>1947</c:v>
                </c:pt>
                <c:pt idx="1598">
                  <c:v>1948</c:v>
                </c:pt>
                <c:pt idx="1599">
                  <c:v>1949</c:v>
                </c:pt>
                <c:pt idx="1600">
                  <c:v>1950</c:v>
                </c:pt>
                <c:pt idx="1601">
                  <c:v>1951</c:v>
                </c:pt>
                <c:pt idx="1602">
                  <c:v>1952</c:v>
                </c:pt>
                <c:pt idx="1603">
                  <c:v>1953</c:v>
                </c:pt>
                <c:pt idx="1604">
                  <c:v>1954</c:v>
                </c:pt>
                <c:pt idx="1605">
                  <c:v>1955</c:v>
                </c:pt>
                <c:pt idx="1606">
                  <c:v>1956</c:v>
                </c:pt>
                <c:pt idx="1607">
                  <c:v>1957</c:v>
                </c:pt>
                <c:pt idx="1608">
                  <c:v>1958</c:v>
                </c:pt>
                <c:pt idx="1609">
                  <c:v>1959</c:v>
                </c:pt>
                <c:pt idx="1610">
                  <c:v>1960</c:v>
                </c:pt>
                <c:pt idx="1611">
                  <c:v>1961</c:v>
                </c:pt>
                <c:pt idx="1612">
                  <c:v>1962</c:v>
                </c:pt>
                <c:pt idx="1613">
                  <c:v>1963</c:v>
                </c:pt>
                <c:pt idx="1614">
                  <c:v>1964</c:v>
                </c:pt>
                <c:pt idx="1615">
                  <c:v>1965</c:v>
                </c:pt>
                <c:pt idx="1616">
                  <c:v>1966</c:v>
                </c:pt>
                <c:pt idx="1617">
                  <c:v>1967</c:v>
                </c:pt>
                <c:pt idx="1618">
                  <c:v>1968</c:v>
                </c:pt>
                <c:pt idx="1619">
                  <c:v>1969</c:v>
                </c:pt>
                <c:pt idx="1620">
                  <c:v>1970</c:v>
                </c:pt>
                <c:pt idx="1621">
                  <c:v>1971</c:v>
                </c:pt>
                <c:pt idx="1622">
                  <c:v>1972</c:v>
                </c:pt>
                <c:pt idx="1623">
                  <c:v>1973</c:v>
                </c:pt>
                <c:pt idx="1624">
                  <c:v>1974</c:v>
                </c:pt>
                <c:pt idx="1625">
                  <c:v>1975</c:v>
                </c:pt>
                <c:pt idx="1626">
                  <c:v>1976</c:v>
                </c:pt>
                <c:pt idx="1627">
                  <c:v>1977</c:v>
                </c:pt>
                <c:pt idx="1628">
                  <c:v>1978</c:v>
                </c:pt>
                <c:pt idx="1629">
                  <c:v>1979</c:v>
                </c:pt>
                <c:pt idx="1630">
                  <c:v>1980</c:v>
                </c:pt>
                <c:pt idx="1631">
                  <c:v>1981</c:v>
                </c:pt>
                <c:pt idx="1632">
                  <c:v>1982</c:v>
                </c:pt>
                <c:pt idx="1633">
                  <c:v>1983</c:v>
                </c:pt>
                <c:pt idx="1634">
                  <c:v>1984</c:v>
                </c:pt>
                <c:pt idx="1635">
                  <c:v>1985</c:v>
                </c:pt>
                <c:pt idx="1636">
                  <c:v>1986</c:v>
                </c:pt>
                <c:pt idx="1637">
                  <c:v>1987</c:v>
                </c:pt>
                <c:pt idx="1638">
                  <c:v>1988</c:v>
                </c:pt>
                <c:pt idx="1639">
                  <c:v>1989</c:v>
                </c:pt>
                <c:pt idx="1640">
                  <c:v>1990</c:v>
                </c:pt>
                <c:pt idx="1641">
                  <c:v>1991</c:v>
                </c:pt>
                <c:pt idx="1642">
                  <c:v>1992</c:v>
                </c:pt>
                <c:pt idx="1643">
                  <c:v>1993</c:v>
                </c:pt>
                <c:pt idx="1644">
                  <c:v>1994</c:v>
                </c:pt>
                <c:pt idx="1645">
                  <c:v>1995</c:v>
                </c:pt>
                <c:pt idx="1646">
                  <c:v>1996</c:v>
                </c:pt>
                <c:pt idx="1647">
                  <c:v>1997</c:v>
                </c:pt>
                <c:pt idx="1648">
                  <c:v>1998</c:v>
                </c:pt>
                <c:pt idx="1649">
                  <c:v>1999</c:v>
                </c:pt>
                <c:pt idx="1650">
                  <c:v>2000</c:v>
                </c:pt>
                <c:pt idx="1651">
                  <c:v>2001</c:v>
                </c:pt>
                <c:pt idx="1652">
                  <c:v>2002</c:v>
                </c:pt>
                <c:pt idx="1653">
                  <c:v>2003</c:v>
                </c:pt>
                <c:pt idx="1654">
                  <c:v>2004</c:v>
                </c:pt>
                <c:pt idx="1655">
                  <c:v>2005</c:v>
                </c:pt>
                <c:pt idx="1656">
                  <c:v>2006</c:v>
                </c:pt>
                <c:pt idx="1657">
                  <c:v>2007</c:v>
                </c:pt>
                <c:pt idx="1658">
                  <c:v>2008</c:v>
                </c:pt>
                <c:pt idx="1659">
                  <c:v>2009</c:v>
                </c:pt>
                <c:pt idx="1660">
                  <c:v>2010</c:v>
                </c:pt>
                <c:pt idx="1661">
                  <c:v>2011</c:v>
                </c:pt>
                <c:pt idx="1662">
                  <c:v>2012</c:v>
                </c:pt>
                <c:pt idx="1663">
                  <c:v>2013</c:v>
                </c:pt>
                <c:pt idx="1664">
                  <c:v>2014</c:v>
                </c:pt>
                <c:pt idx="1665">
                  <c:v>2015</c:v>
                </c:pt>
                <c:pt idx="1666">
                  <c:v>2016</c:v>
                </c:pt>
                <c:pt idx="1667">
                  <c:v>2017</c:v>
                </c:pt>
                <c:pt idx="1668">
                  <c:v>2018</c:v>
                </c:pt>
                <c:pt idx="1669">
                  <c:v>2019</c:v>
                </c:pt>
                <c:pt idx="1670">
                  <c:v>2020</c:v>
                </c:pt>
                <c:pt idx="1671">
                  <c:v>2021</c:v>
                </c:pt>
                <c:pt idx="1672">
                  <c:v>2022</c:v>
                </c:pt>
                <c:pt idx="1673">
                  <c:v>2023</c:v>
                </c:pt>
                <c:pt idx="1674">
                  <c:v>2024</c:v>
                </c:pt>
                <c:pt idx="1675">
                  <c:v>2025</c:v>
                </c:pt>
                <c:pt idx="1676">
                  <c:v>2026</c:v>
                </c:pt>
                <c:pt idx="1677">
                  <c:v>2027</c:v>
                </c:pt>
                <c:pt idx="1678">
                  <c:v>2028</c:v>
                </c:pt>
                <c:pt idx="1679">
                  <c:v>2029</c:v>
                </c:pt>
                <c:pt idx="1680">
                  <c:v>2030</c:v>
                </c:pt>
                <c:pt idx="1681">
                  <c:v>2031</c:v>
                </c:pt>
                <c:pt idx="1682">
                  <c:v>2032</c:v>
                </c:pt>
                <c:pt idx="1683">
                  <c:v>2033</c:v>
                </c:pt>
                <c:pt idx="1684">
                  <c:v>2034</c:v>
                </c:pt>
                <c:pt idx="1685">
                  <c:v>2035</c:v>
                </c:pt>
                <c:pt idx="1686">
                  <c:v>2036</c:v>
                </c:pt>
                <c:pt idx="1687">
                  <c:v>2037</c:v>
                </c:pt>
                <c:pt idx="1688">
                  <c:v>2038</c:v>
                </c:pt>
                <c:pt idx="1689">
                  <c:v>2039</c:v>
                </c:pt>
                <c:pt idx="1690">
                  <c:v>2040</c:v>
                </c:pt>
                <c:pt idx="1691">
                  <c:v>2041</c:v>
                </c:pt>
                <c:pt idx="1692">
                  <c:v>2042</c:v>
                </c:pt>
                <c:pt idx="1693">
                  <c:v>2043</c:v>
                </c:pt>
                <c:pt idx="1694">
                  <c:v>2044</c:v>
                </c:pt>
                <c:pt idx="1695">
                  <c:v>2045</c:v>
                </c:pt>
                <c:pt idx="1696">
                  <c:v>2046</c:v>
                </c:pt>
                <c:pt idx="1697">
                  <c:v>2047</c:v>
                </c:pt>
                <c:pt idx="1698">
                  <c:v>2048</c:v>
                </c:pt>
                <c:pt idx="1699">
                  <c:v>2049</c:v>
                </c:pt>
                <c:pt idx="1700">
                  <c:v>2050</c:v>
                </c:pt>
                <c:pt idx="1701">
                  <c:v>2051</c:v>
                </c:pt>
                <c:pt idx="1702">
                  <c:v>2052</c:v>
                </c:pt>
                <c:pt idx="1703">
                  <c:v>2053</c:v>
                </c:pt>
                <c:pt idx="1704">
                  <c:v>2054</c:v>
                </c:pt>
                <c:pt idx="1705">
                  <c:v>2055</c:v>
                </c:pt>
                <c:pt idx="1706">
                  <c:v>2056</c:v>
                </c:pt>
                <c:pt idx="1707">
                  <c:v>2057</c:v>
                </c:pt>
                <c:pt idx="1708">
                  <c:v>2058</c:v>
                </c:pt>
                <c:pt idx="1709">
                  <c:v>2059</c:v>
                </c:pt>
                <c:pt idx="1710">
                  <c:v>2060</c:v>
                </c:pt>
                <c:pt idx="1711">
                  <c:v>2061</c:v>
                </c:pt>
                <c:pt idx="1712">
                  <c:v>2062</c:v>
                </c:pt>
                <c:pt idx="1713">
                  <c:v>2063</c:v>
                </c:pt>
                <c:pt idx="1714">
                  <c:v>2064</c:v>
                </c:pt>
                <c:pt idx="1715">
                  <c:v>2065</c:v>
                </c:pt>
                <c:pt idx="1716">
                  <c:v>2066</c:v>
                </c:pt>
                <c:pt idx="1717">
                  <c:v>2067</c:v>
                </c:pt>
                <c:pt idx="1718">
                  <c:v>2068</c:v>
                </c:pt>
                <c:pt idx="1719">
                  <c:v>2069</c:v>
                </c:pt>
                <c:pt idx="1720">
                  <c:v>2070</c:v>
                </c:pt>
                <c:pt idx="1721">
                  <c:v>2071</c:v>
                </c:pt>
                <c:pt idx="1722">
                  <c:v>2072</c:v>
                </c:pt>
                <c:pt idx="1723">
                  <c:v>2073</c:v>
                </c:pt>
                <c:pt idx="1724">
                  <c:v>2074</c:v>
                </c:pt>
                <c:pt idx="1725">
                  <c:v>2075</c:v>
                </c:pt>
                <c:pt idx="1726">
                  <c:v>2076</c:v>
                </c:pt>
                <c:pt idx="1727">
                  <c:v>2077</c:v>
                </c:pt>
                <c:pt idx="1728">
                  <c:v>2078</c:v>
                </c:pt>
                <c:pt idx="1729">
                  <c:v>2079</c:v>
                </c:pt>
                <c:pt idx="1730">
                  <c:v>2080</c:v>
                </c:pt>
                <c:pt idx="1731">
                  <c:v>2081</c:v>
                </c:pt>
                <c:pt idx="1732">
                  <c:v>2082</c:v>
                </c:pt>
                <c:pt idx="1733">
                  <c:v>2083</c:v>
                </c:pt>
                <c:pt idx="1734">
                  <c:v>2084</c:v>
                </c:pt>
                <c:pt idx="1735">
                  <c:v>2085</c:v>
                </c:pt>
                <c:pt idx="1736">
                  <c:v>2086</c:v>
                </c:pt>
                <c:pt idx="1737">
                  <c:v>2087</c:v>
                </c:pt>
                <c:pt idx="1738">
                  <c:v>2088</c:v>
                </c:pt>
                <c:pt idx="1739">
                  <c:v>2089</c:v>
                </c:pt>
                <c:pt idx="1740">
                  <c:v>2090</c:v>
                </c:pt>
                <c:pt idx="1741">
                  <c:v>2091</c:v>
                </c:pt>
                <c:pt idx="1742">
                  <c:v>2092</c:v>
                </c:pt>
                <c:pt idx="1743">
                  <c:v>2093</c:v>
                </c:pt>
                <c:pt idx="1744">
                  <c:v>2094</c:v>
                </c:pt>
                <c:pt idx="1745">
                  <c:v>2095</c:v>
                </c:pt>
                <c:pt idx="1746">
                  <c:v>2096</c:v>
                </c:pt>
                <c:pt idx="1747">
                  <c:v>2097</c:v>
                </c:pt>
                <c:pt idx="1748">
                  <c:v>2098</c:v>
                </c:pt>
                <c:pt idx="1749">
                  <c:v>2099</c:v>
                </c:pt>
                <c:pt idx="1750">
                  <c:v>2100</c:v>
                </c:pt>
                <c:pt idx="1751">
                  <c:v>2101</c:v>
                </c:pt>
                <c:pt idx="1752">
                  <c:v>2102</c:v>
                </c:pt>
                <c:pt idx="1753">
                  <c:v>2103</c:v>
                </c:pt>
                <c:pt idx="1754">
                  <c:v>2104</c:v>
                </c:pt>
                <c:pt idx="1755">
                  <c:v>2105</c:v>
                </c:pt>
                <c:pt idx="1756">
                  <c:v>2106</c:v>
                </c:pt>
                <c:pt idx="1757">
                  <c:v>2107</c:v>
                </c:pt>
                <c:pt idx="1758">
                  <c:v>2108</c:v>
                </c:pt>
                <c:pt idx="1759">
                  <c:v>2109</c:v>
                </c:pt>
                <c:pt idx="1760">
                  <c:v>2110</c:v>
                </c:pt>
                <c:pt idx="1761">
                  <c:v>2111</c:v>
                </c:pt>
                <c:pt idx="1762">
                  <c:v>2112</c:v>
                </c:pt>
                <c:pt idx="1763">
                  <c:v>2113</c:v>
                </c:pt>
                <c:pt idx="1764">
                  <c:v>2114</c:v>
                </c:pt>
                <c:pt idx="1765">
                  <c:v>2115</c:v>
                </c:pt>
                <c:pt idx="1766">
                  <c:v>2116</c:v>
                </c:pt>
                <c:pt idx="1767">
                  <c:v>2117</c:v>
                </c:pt>
                <c:pt idx="1768">
                  <c:v>2118</c:v>
                </c:pt>
                <c:pt idx="1769">
                  <c:v>2119</c:v>
                </c:pt>
                <c:pt idx="1770">
                  <c:v>2120</c:v>
                </c:pt>
                <c:pt idx="1771">
                  <c:v>2121</c:v>
                </c:pt>
                <c:pt idx="1772">
                  <c:v>2122</c:v>
                </c:pt>
                <c:pt idx="1773">
                  <c:v>2123</c:v>
                </c:pt>
                <c:pt idx="1774">
                  <c:v>2124</c:v>
                </c:pt>
                <c:pt idx="1775">
                  <c:v>2125</c:v>
                </c:pt>
                <c:pt idx="1776">
                  <c:v>2126</c:v>
                </c:pt>
                <c:pt idx="1777">
                  <c:v>2127</c:v>
                </c:pt>
                <c:pt idx="1778">
                  <c:v>2128</c:v>
                </c:pt>
                <c:pt idx="1779">
                  <c:v>2129</c:v>
                </c:pt>
                <c:pt idx="1780">
                  <c:v>2130</c:v>
                </c:pt>
                <c:pt idx="1781">
                  <c:v>2131</c:v>
                </c:pt>
                <c:pt idx="1782">
                  <c:v>2132</c:v>
                </c:pt>
                <c:pt idx="1783">
                  <c:v>2133</c:v>
                </c:pt>
                <c:pt idx="1784">
                  <c:v>2134</c:v>
                </c:pt>
                <c:pt idx="1785">
                  <c:v>2135</c:v>
                </c:pt>
                <c:pt idx="1786">
                  <c:v>2136</c:v>
                </c:pt>
                <c:pt idx="1787">
                  <c:v>2137</c:v>
                </c:pt>
                <c:pt idx="1788">
                  <c:v>2138</c:v>
                </c:pt>
                <c:pt idx="1789">
                  <c:v>2139</c:v>
                </c:pt>
                <c:pt idx="1790">
                  <c:v>2140</c:v>
                </c:pt>
                <c:pt idx="1791">
                  <c:v>2141</c:v>
                </c:pt>
                <c:pt idx="1792">
                  <c:v>2142</c:v>
                </c:pt>
                <c:pt idx="1793">
                  <c:v>2143</c:v>
                </c:pt>
                <c:pt idx="1794">
                  <c:v>2144</c:v>
                </c:pt>
                <c:pt idx="1795">
                  <c:v>2145</c:v>
                </c:pt>
                <c:pt idx="1796">
                  <c:v>2146</c:v>
                </c:pt>
                <c:pt idx="1797">
                  <c:v>2147</c:v>
                </c:pt>
                <c:pt idx="1798">
                  <c:v>2148</c:v>
                </c:pt>
                <c:pt idx="1799">
                  <c:v>2149</c:v>
                </c:pt>
                <c:pt idx="1800">
                  <c:v>2150</c:v>
                </c:pt>
                <c:pt idx="1801">
                  <c:v>2151</c:v>
                </c:pt>
                <c:pt idx="1802">
                  <c:v>2152</c:v>
                </c:pt>
                <c:pt idx="1803">
                  <c:v>2153</c:v>
                </c:pt>
                <c:pt idx="1804">
                  <c:v>2154</c:v>
                </c:pt>
                <c:pt idx="1805">
                  <c:v>2155</c:v>
                </c:pt>
                <c:pt idx="1806">
                  <c:v>2156</c:v>
                </c:pt>
                <c:pt idx="1807">
                  <c:v>2157</c:v>
                </c:pt>
                <c:pt idx="1808">
                  <c:v>2158</c:v>
                </c:pt>
                <c:pt idx="1809">
                  <c:v>2159</c:v>
                </c:pt>
                <c:pt idx="1810">
                  <c:v>2160</c:v>
                </c:pt>
                <c:pt idx="1811">
                  <c:v>2161</c:v>
                </c:pt>
                <c:pt idx="1812">
                  <c:v>2162</c:v>
                </c:pt>
                <c:pt idx="1813">
                  <c:v>2163</c:v>
                </c:pt>
                <c:pt idx="1814">
                  <c:v>2164</c:v>
                </c:pt>
                <c:pt idx="1815">
                  <c:v>2165</c:v>
                </c:pt>
                <c:pt idx="1816">
                  <c:v>2166</c:v>
                </c:pt>
                <c:pt idx="1817">
                  <c:v>2167</c:v>
                </c:pt>
                <c:pt idx="1818">
                  <c:v>2168</c:v>
                </c:pt>
                <c:pt idx="1819">
                  <c:v>2169</c:v>
                </c:pt>
                <c:pt idx="1820">
                  <c:v>2170</c:v>
                </c:pt>
                <c:pt idx="1821">
                  <c:v>2171</c:v>
                </c:pt>
                <c:pt idx="1822">
                  <c:v>2172</c:v>
                </c:pt>
                <c:pt idx="1823">
                  <c:v>2173</c:v>
                </c:pt>
                <c:pt idx="1824">
                  <c:v>2174</c:v>
                </c:pt>
                <c:pt idx="1825">
                  <c:v>2175</c:v>
                </c:pt>
                <c:pt idx="1826">
                  <c:v>2176</c:v>
                </c:pt>
                <c:pt idx="1827">
                  <c:v>2177</c:v>
                </c:pt>
                <c:pt idx="1828">
                  <c:v>2178</c:v>
                </c:pt>
                <c:pt idx="1829">
                  <c:v>2179</c:v>
                </c:pt>
                <c:pt idx="1830">
                  <c:v>2180</c:v>
                </c:pt>
                <c:pt idx="1831">
                  <c:v>2181</c:v>
                </c:pt>
                <c:pt idx="1832">
                  <c:v>2182</c:v>
                </c:pt>
                <c:pt idx="1833">
                  <c:v>2183</c:v>
                </c:pt>
                <c:pt idx="1834">
                  <c:v>2184</c:v>
                </c:pt>
                <c:pt idx="1835">
                  <c:v>2185</c:v>
                </c:pt>
                <c:pt idx="1836">
                  <c:v>2186</c:v>
                </c:pt>
                <c:pt idx="1837">
                  <c:v>2187</c:v>
                </c:pt>
                <c:pt idx="1838">
                  <c:v>2188</c:v>
                </c:pt>
                <c:pt idx="1839">
                  <c:v>2189</c:v>
                </c:pt>
                <c:pt idx="1840">
                  <c:v>2190</c:v>
                </c:pt>
                <c:pt idx="1841">
                  <c:v>2191</c:v>
                </c:pt>
                <c:pt idx="1842">
                  <c:v>2192</c:v>
                </c:pt>
                <c:pt idx="1843">
                  <c:v>2193</c:v>
                </c:pt>
                <c:pt idx="1844">
                  <c:v>2194</c:v>
                </c:pt>
                <c:pt idx="1845">
                  <c:v>2195</c:v>
                </c:pt>
                <c:pt idx="1846">
                  <c:v>2196</c:v>
                </c:pt>
                <c:pt idx="1847">
                  <c:v>2197</c:v>
                </c:pt>
                <c:pt idx="1848">
                  <c:v>2198</c:v>
                </c:pt>
                <c:pt idx="1849">
                  <c:v>2199</c:v>
                </c:pt>
                <c:pt idx="1850">
                  <c:v>2200</c:v>
                </c:pt>
                <c:pt idx="1851">
                  <c:v>2201</c:v>
                </c:pt>
                <c:pt idx="1852">
                  <c:v>2202</c:v>
                </c:pt>
                <c:pt idx="1853">
                  <c:v>2203</c:v>
                </c:pt>
                <c:pt idx="1854">
                  <c:v>2204</c:v>
                </c:pt>
                <c:pt idx="1855">
                  <c:v>2205</c:v>
                </c:pt>
                <c:pt idx="1856">
                  <c:v>2206</c:v>
                </c:pt>
                <c:pt idx="1857">
                  <c:v>2207</c:v>
                </c:pt>
                <c:pt idx="1858">
                  <c:v>2208</c:v>
                </c:pt>
                <c:pt idx="1859">
                  <c:v>2209</c:v>
                </c:pt>
                <c:pt idx="1860">
                  <c:v>2210</c:v>
                </c:pt>
                <c:pt idx="1861">
                  <c:v>2211</c:v>
                </c:pt>
                <c:pt idx="1862">
                  <c:v>2212</c:v>
                </c:pt>
                <c:pt idx="1863">
                  <c:v>2213</c:v>
                </c:pt>
                <c:pt idx="1864">
                  <c:v>2214</c:v>
                </c:pt>
                <c:pt idx="1865">
                  <c:v>2215</c:v>
                </c:pt>
                <c:pt idx="1866">
                  <c:v>2216</c:v>
                </c:pt>
                <c:pt idx="1867">
                  <c:v>2217</c:v>
                </c:pt>
                <c:pt idx="1868">
                  <c:v>2218</c:v>
                </c:pt>
                <c:pt idx="1869">
                  <c:v>2219</c:v>
                </c:pt>
                <c:pt idx="1870">
                  <c:v>2220</c:v>
                </c:pt>
                <c:pt idx="1871">
                  <c:v>2221</c:v>
                </c:pt>
                <c:pt idx="1872">
                  <c:v>2222</c:v>
                </c:pt>
                <c:pt idx="1873">
                  <c:v>2223</c:v>
                </c:pt>
                <c:pt idx="1874">
                  <c:v>2224</c:v>
                </c:pt>
                <c:pt idx="1875">
                  <c:v>2225</c:v>
                </c:pt>
                <c:pt idx="1876">
                  <c:v>2226</c:v>
                </c:pt>
                <c:pt idx="1877">
                  <c:v>2227</c:v>
                </c:pt>
                <c:pt idx="1878">
                  <c:v>2228</c:v>
                </c:pt>
                <c:pt idx="1879">
                  <c:v>2229</c:v>
                </c:pt>
                <c:pt idx="1880">
                  <c:v>2230</c:v>
                </c:pt>
                <c:pt idx="1881">
                  <c:v>2231</c:v>
                </c:pt>
                <c:pt idx="1882">
                  <c:v>2232</c:v>
                </c:pt>
                <c:pt idx="1883">
                  <c:v>2233</c:v>
                </c:pt>
                <c:pt idx="1884">
                  <c:v>2234</c:v>
                </c:pt>
                <c:pt idx="1885">
                  <c:v>2235</c:v>
                </c:pt>
                <c:pt idx="1886">
                  <c:v>2236</c:v>
                </c:pt>
                <c:pt idx="1887">
                  <c:v>2237</c:v>
                </c:pt>
                <c:pt idx="1888">
                  <c:v>2238</c:v>
                </c:pt>
                <c:pt idx="1889">
                  <c:v>2239</c:v>
                </c:pt>
                <c:pt idx="1890">
                  <c:v>2240</c:v>
                </c:pt>
                <c:pt idx="1891">
                  <c:v>2241</c:v>
                </c:pt>
                <c:pt idx="1892">
                  <c:v>2242</c:v>
                </c:pt>
                <c:pt idx="1893">
                  <c:v>2243</c:v>
                </c:pt>
                <c:pt idx="1894">
                  <c:v>2244</c:v>
                </c:pt>
                <c:pt idx="1895">
                  <c:v>2245</c:v>
                </c:pt>
                <c:pt idx="1896">
                  <c:v>2246</c:v>
                </c:pt>
                <c:pt idx="1897">
                  <c:v>2247</c:v>
                </c:pt>
                <c:pt idx="1898">
                  <c:v>2248</c:v>
                </c:pt>
                <c:pt idx="1899">
                  <c:v>2249</c:v>
                </c:pt>
                <c:pt idx="1900">
                  <c:v>2250</c:v>
                </c:pt>
                <c:pt idx="1901">
                  <c:v>2251</c:v>
                </c:pt>
                <c:pt idx="1902">
                  <c:v>2252</c:v>
                </c:pt>
                <c:pt idx="1903">
                  <c:v>2253</c:v>
                </c:pt>
                <c:pt idx="1904">
                  <c:v>2254</c:v>
                </c:pt>
                <c:pt idx="1905">
                  <c:v>2255</c:v>
                </c:pt>
                <c:pt idx="1906">
                  <c:v>2256</c:v>
                </c:pt>
                <c:pt idx="1907">
                  <c:v>2257</c:v>
                </c:pt>
                <c:pt idx="1908">
                  <c:v>2258</c:v>
                </c:pt>
                <c:pt idx="1909">
                  <c:v>2259</c:v>
                </c:pt>
                <c:pt idx="1910">
                  <c:v>2260</c:v>
                </c:pt>
                <c:pt idx="1911">
                  <c:v>2261</c:v>
                </c:pt>
                <c:pt idx="1912">
                  <c:v>2262</c:v>
                </c:pt>
                <c:pt idx="1913">
                  <c:v>2263</c:v>
                </c:pt>
                <c:pt idx="1914">
                  <c:v>2264</c:v>
                </c:pt>
                <c:pt idx="1915">
                  <c:v>2265</c:v>
                </c:pt>
                <c:pt idx="1916">
                  <c:v>2266</c:v>
                </c:pt>
                <c:pt idx="1917">
                  <c:v>2267</c:v>
                </c:pt>
                <c:pt idx="1918">
                  <c:v>2268</c:v>
                </c:pt>
                <c:pt idx="1919">
                  <c:v>2269</c:v>
                </c:pt>
                <c:pt idx="1920">
                  <c:v>2270</c:v>
                </c:pt>
                <c:pt idx="1921">
                  <c:v>2271</c:v>
                </c:pt>
                <c:pt idx="1922">
                  <c:v>2272</c:v>
                </c:pt>
                <c:pt idx="1923">
                  <c:v>2273</c:v>
                </c:pt>
                <c:pt idx="1924">
                  <c:v>2274</c:v>
                </c:pt>
                <c:pt idx="1925">
                  <c:v>2275</c:v>
                </c:pt>
                <c:pt idx="1926">
                  <c:v>2276</c:v>
                </c:pt>
                <c:pt idx="1927">
                  <c:v>2277</c:v>
                </c:pt>
                <c:pt idx="1928">
                  <c:v>2278</c:v>
                </c:pt>
                <c:pt idx="1929">
                  <c:v>2279</c:v>
                </c:pt>
                <c:pt idx="1930">
                  <c:v>2280</c:v>
                </c:pt>
                <c:pt idx="1931">
                  <c:v>2281</c:v>
                </c:pt>
                <c:pt idx="1932">
                  <c:v>2282</c:v>
                </c:pt>
                <c:pt idx="1933">
                  <c:v>2283</c:v>
                </c:pt>
                <c:pt idx="1934">
                  <c:v>2284</c:v>
                </c:pt>
                <c:pt idx="1935">
                  <c:v>2285</c:v>
                </c:pt>
                <c:pt idx="1936">
                  <c:v>2286</c:v>
                </c:pt>
                <c:pt idx="1937">
                  <c:v>2287</c:v>
                </c:pt>
                <c:pt idx="1938">
                  <c:v>2288</c:v>
                </c:pt>
                <c:pt idx="1939">
                  <c:v>2289</c:v>
                </c:pt>
                <c:pt idx="1940">
                  <c:v>2290</c:v>
                </c:pt>
                <c:pt idx="1941">
                  <c:v>2291</c:v>
                </c:pt>
                <c:pt idx="1942">
                  <c:v>2292</c:v>
                </c:pt>
                <c:pt idx="1943">
                  <c:v>2293</c:v>
                </c:pt>
                <c:pt idx="1944">
                  <c:v>2294</c:v>
                </c:pt>
                <c:pt idx="1945">
                  <c:v>2295</c:v>
                </c:pt>
                <c:pt idx="1946">
                  <c:v>2296</c:v>
                </c:pt>
                <c:pt idx="1947">
                  <c:v>2297</c:v>
                </c:pt>
                <c:pt idx="1948">
                  <c:v>2298</c:v>
                </c:pt>
                <c:pt idx="1949">
                  <c:v>2299</c:v>
                </c:pt>
                <c:pt idx="1950">
                  <c:v>2300</c:v>
                </c:pt>
                <c:pt idx="1951">
                  <c:v>2301</c:v>
                </c:pt>
                <c:pt idx="1952">
                  <c:v>2302</c:v>
                </c:pt>
                <c:pt idx="1953">
                  <c:v>2303</c:v>
                </c:pt>
                <c:pt idx="1954">
                  <c:v>2304</c:v>
                </c:pt>
                <c:pt idx="1955">
                  <c:v>2305</c:v>
                </c:pt>
                <c:pt idx="1956">
                  <c:v>2306</c:v>
                </c:pt>
                <c:pt idx="1957">
                  <c:v>2307</c:v>
                </c:pt>
                <c:pt idx="1958">
                  <c:v>2308</c:v>
                </c:pt>
                <c:pt idx="1959">
                  <c:v>2309</c:v>
                </c:pt>
                <c:pt idx="1960">
                  <c:v>2310</c:v>
                </c:pt>
                <c:pt idx="1961">
                  <c:v>2311</c:v>
                </c:pt>
                <c:pt idx="1962">
                  <c:v>2312</c:v>
                </c:pt>
                <c:pt idx="1963">
                  <c:v>2313</c:v>
                </c:pt>
                <c:pt idx="1964">
                  <c:v>2314</c:v>
                </c:pt>
                <c:pt idx="1965">
                  <c:v>2315</c:v>
                </c:pt>
                <c:pt idx="1966">
                  <c:v>2316</c:v>
                </c:pt>
                <c:pt idx="1967">
                  <c:v>2317</c:v>
                </c:pt>
                <c:pt idx="1968">
                  <c:v>2318</c:v>
                </c:pt>
                <c:pt idx="1969">
                  <c:v>2319</c:v>
                </c:pt>
                <c:pt idx="1970">
                  <c:v>2320</c:v>
                </c:pt>
                <c:pt idx="1971">
                  <c:v>2321</c:v>
                </c:pt>
                <c:pt idx="1972">
                  <c:v>2322</c:v>
                </c:pt>
                <c:pt idx="1973">
                  <c:v>2323</c:v>
                </c:pt>
                <c:pt idx="1974">
                  <c:v>2324</c:v>
                </c:pt>
                <c:pt idx="1975">
                  <c:v>2325</c:v>
                </c:pt>
                <c:pt idx="1976">
                  <c:v>2326</c:v>
                </c:pt>
                <c:pt idx="1977">
                  <c:v>2327</c:v>
                </c:pt>
                <c:pt idx="1978">
                  <c:v>2328</c:v>
                </c:pt>
                <c:pt idx="1979">
                  <c:v>2329</c:v>
                </c:pt>
                <c:pt idx="1980">
                  <c:v>2330</c:v>
                </c:pt>
                <c:pt idx="1981">
                  <c:v>2331</c:v>
                </c:pt>
                <c:pt idx="1982">
                  <c:v>2332</c:v>
                </c:pt>
                <c:pt idx="1983">
                  <c:v>2333</c:v>
                </c:pt>
                <c:pt idx="1984">
                  <c:v>2334</c:v>
                </c:pt>
                <c:pt idx="1985">
                  <c:v>2335</c:v>
                </c:pt>
                <c:pt idx="1986">
                  <c:v>2336</c:v>
                </c:pt>
                <c:pt idx="1987">
                  <c:v>2337</c:v>
                </c:pt>
                <c:pt idx="1988">
                  <c:v>2338</c:v>
                </c:pt>
                <c:pt idx="1989">
                  <c:v>2339</c:v>
                </c:pt>
                <c:pt idx="1990">
                  <c:v>2340</c:v>
                </c:pt>
                <c:pt idx="1991">
                  <c:v>2341</c:v>
                </c:pt>
                <c:pt idx="1992">
                  <c:v>2342</c:v>
                </c:pt>
                <c:pt idx="1993">
                  <c:v>2343</c:v>
                </c:pt>
                <c:pt idx="1994">
                  <c:v>2344</c:v>
                </c:pt>
                <c:pt idx="1995">
                  <c:v>2345</c:v>
                </c:pt>
                <c:pt idx="1996">
                  <c:v>2346</c:v>
                </c:pt>
                <c:pt idx="1997">
                  <c:v>2347</c:v>
                </c:pt>
                <c:pt idx="1998">
                  <c:v>2348</c:v>
                </c:pt>
                <c:pt idx="1999">
                  <c:v>2349</c:v>
                </c:pt>
                <c:pt idx="2000">
                  <c:v>2350</c:v>
                </c:pt>
                <c:pt idx="2001">
                  <c:v>2351</c:v>
                </c:pt>
                <c:pt idx="2002">
                  <c:v>2352</c:v>
                </c:pt>
                <c:pt idx="2003">
                  <c:v>2353</c:v>
                </c:pt>
                <c:pt idx="2004">
                  <c:v>2354</c:v>
                </c:pt>
                <c:pt idx="2005">
                  <c:v>2355</c:v>
                </c:pt>
                <c:pt idx="2006">
                  <c:v>2356</c:v>
                </c:pt>
                <c:pt idx="2007">
                  <c:v>2357</c:v>
                </c:pt>
                <c:pt idx="2008">
                  <c:v>2358</c:v>
                </c:pt>
                <c:pt idx="2009">
                  <c:v>2359</c:v>
                </c:pt>
                <c:pt idx="2010">
                  <c:v>2360</c:v>
                </c:pt>
                <c:pt idx="2011">
                  <c:v>2361</c:v>
                </c:pt>
                <c:pt idx="2012">
                  <c:v>2362</c:v>
                </c:pt>
                <c:pt idx="2013">
                  <c:v>2363</c:v>
                </c:pt>
                <c:pt idx="2014">
                  <c:v>2364</c:v>
                </c:pt>
                <c:pt idx="2015">
                  <c:v>2365</c:v>
                </c:pt>
                <c:pt idx="2016">
                  <c:v>2366</c:v>
                </c:pt>
                <c:pt idx="2017">
                  <c:v>2367</c:v>
                </c:pt>
                <c:pt idx="2018">
                  <c:v>2368</c:v>
                </c:pt>
                <c:pt idx="2019">
                  <c:v>2369</c:v>
                </c:pt>
                <c:pt idx="2020">
                  <c:v>2370</c:v>
                </c:pt>
                <c:pt idx="2021">
                  <c:v>2371</c:v>
                </c:pt>
                <c:pt idx="2022">
                  <c:v>2372</c:v>
                </c:pt>
                <c:pt idx="2023">
                  <c:v>2373</c:v>
                </c:pt>
                <c:pt idx="2024">
                  <c:v>2374</c:v>
                </c:pt>
                <c:pt idx="2025">
                  <c:v>2375</c:v>
                </c:pt>
                <c:pt idx="2026">
                  <c:v>2376</c:v>
                </c:pt>
                <c:pt idx="2027">
                  <c:v>2377</c:v>
                </c:pt>
                <c:pt idx="2028">
                  <c:v>2378</c:v>
                </c:pt>
                <c:pt idx="2029">
                  <c:v>2379</c:v>
                </c:pt>
                <c:pt idx="2030">
                  <c:v>2380</c:v>
                </c:pt>
                <c:pt idx="2031">
                  <c:v>2381</c:v>
                </c:pt>
                <c:pt idx="2032">
                  <c:v>2382</c:v>
                </c:pt>
                <c:pt idx="2033">
                  <c:v>2383</c:v>
                </c:pt>
                <c:pt idx="2034">
                  <c:v>2384</c:v>
                </c:pt>
                <c:pt idx="2035">
                  <c:v>2385</c:v>
                </c:pt>
                <c:pt idx="2036">
                  <c:v>2386</c:v>
                </c:pt>
                <c:pt idx="2037">
                  <c:v>2387</c:v>
                </c:pt>
                <c:pt idx="2038">
                  <c:v>2388</c:v>
                </c:pt>
                <c:pt idx="2039">
                  <c:v>2389</c:v>
                </c:pt>
                <c:pt idx="2040">
                  <c:v>2390</c:v>
                </c:pt>
                <c:pt idx="2041">
                  <c:v>2391</c:v>
                </c:pt>
                <c:pt idx="2042">
                  <c:v>2392</c:v>
                </c:pt>
                <c:pt idx="2043">
                  <c:v>2393</c:v>
                </c:pt>
                <c:pt idx="2044">
                  <c:v>2394</c:v>
                </c:pt>
                <c:pt idx="2045">
                  <c:v>2395</c:v>
                </c:pt>
                <c:pt idx="2046">
                  <c:v>2396</c:v>
                </c:pt>
                <c:pt idx="2047">
                  <c:v>2397</c:v>
                </c:pt>
                <c:pt idx="2048">
                  <c:v>2398</c:v>
                </c:pt>
                <c:pt idx="2049">
                  <c:v>2399</c:v>
                </c:pt>
                <c:pt idx="2050">
                  <c:v>2400</c:v>
                </c:pt>
                <c:pt idx="2051">
                  <c:v>2401</c:v>
                </c:pt>
                <c:pt idx="2052">
                  <c:v>2402</c:v>
                </c:pt>
                <c:pt idx="2053">
                  <c:v>2403</c:v>
                </c:pt>
                <c:pt idx="2054">
                  <c:v>2404</c:v>
                </c:pt>
                <c:pt idx="2055">
                  <c:v>2405</c:v>
                </c:pt>
                <c:pt idx="2056">
                  <c:v>2406</c:v>
                </c:pt>
                <c:pt idx="2057">
                  <c:v>2407</c:v>
                </c:pt>
                <c:pt idx="2058">
                  <c:v>2408</c:v>
                </c:pt>
                <c:pt idx="2059">
                  <c:v>2409</c:v>
                </c:pt>
                <c:pt idx="2060">
                  <c:v>2410</c:v>
                </c:pt>
                <c:pt idx="2061">
                  <c:v>2411</c:v>
                </c:pt>
                <c:pt idx="2062">
                  <c:v>2412</c:v>
                </c:pt>
                <c:pt idx="2063">
                  <c:v>2413</c:v>
                </c:pt>
                <c:pt idx="2064">
                  <c:v>2414</c:v>
                </c:pt>
                <c:pt idx="2065">
                  <c:v>2415</c:v>
                </c:pt>
                <c:pt idx="2066">
                  <c:v>2416</c:v>
                </c:pt>
                <c:pt idx="2067">
                  <c:v>2417</c:v>
                </c:pt>
                <c:pt idx="2068">
                  <c:v>2418</c:v>
                </c:pt>
                <c:pt idx="2069">
                  <c:v>2419</c:v>
                </c:pt>
                <c:pt idx="2070">
                  <c:v>2420</c:v>
                </c:pt>
                <c:pt idx="2071">
                  <c:v>2421</c:v>
                </c:pt>
                <c:pt idx="2072">
                  <c:v>2422</c:v>
                </c:pt>
                <c:pt idx="2073">
                  <c:v>2423</c:v>
                </c:pt>
                <c:pt idx="2074">
                  <c:v>2424</c:v>
                </c:pt>
                <c:pt idx="2075">
                  <c:v>2425</c:v>
                </c:pt>
                <c:pt idx="2076">
                  <c:v>2426</c:v>
                </c:pt>
                <c:pt idx="2077">
                  <c:v>2427</c:v>
                </c:pt>
                <c:pt idx="2078">
                  <c:v>2428</c:v>
                </c:pt>
                <c:pt idx="2079">
                  <c:v>2429</c:v>
                </c:pt>
                <c:pt idx="2080">
                  <c:v>2430</c:v>
                </c:pt>
                <c:pt idx="2081">
                  <c:v>2431</c:v>
                </c:pt>
                <c:pt idx="2082">
                  <c:v>2432</c:v>
                </c:pt>
                <c:pt idx="2083">
                  <c:v>2433</c:v>
                </c:pt>
                <c:pt idx="2084">
                  <c:v>2434</c:v>
                </c:pt>
                <c:pt idx="2085">
                  <c:v>2435</c:v>
                </c:pt>
                <c:pt idx="2086">
                  <c:v>2436</c:v>
                </c:pt>
                <c:pt idx="2087">
                  <c:v>2437</c:v>
                </c:pt>
                <c:pt idx="2088">
                  <c:v>2438</c:v>
                </c:pt>
                <c:pt idx="2089">
                  <c:v>2439</c:v>
                </c:pt>
                <c:pt idx="2090">
                  <c:v>2440</c:v>
                </c:pt>
                <c:pt idx="2091">
                  <c:v>2441</c:v>
                </c:pt>
                <c:pt idx="2092">
                  <c:v>2442</c:v>
                </c:pt>
                <c:pt idx="2093">
                  <c:v>2443</c:v>
                </c:pt>
                <c:pt idx="2094">
                  <c:v>2444</c:v>
                </c:pt>
                <c:pt idx="2095">
                  <c:v>2445</c:v>
                </c:pt>
                <c:pt idx="2096">
                  <c:v>2446</c:v>
                </c:pt>
                <c:pt idx="2097">
                  <c:v>2447</c:v>
                </c:pt>
                <c:pt idx="2098">
                  <c:v>2448</c:v>
                </c:pt>
                <c:pt idx="2099">
                  <c:v>2449</c:v>
                </c:pt>
                <c:pt idx="2100">
                  <c:v>2450</c:v>
                </c:pt>
                <c:pt idx="2101">
                  <c:v>2451</c:v>
                </c:pt>
                <c:pt idx="2102">
                  <c:v>2452</c:v>
                </c:pt>
                <c:pt idx="2103">
                  <c:v>2453</c:v>
                </c:pt>
                <c:pt idx="2104">
                  <c:v>2454</c:v>
                </c:pt>
                <c:pt idx="2105">
                  <c:v>2455</c:v>
                </c:pt>
                <c:pt idx="2106">
                  <c:v>2456</c:v>
                </c:pt>
                <c:pt idx="2107">
                  <c:v>2457</c:v>
                </c:pt>
                <c:pt idx="2108">
                  <c:v>2458</c:v>
                </c:pt>
                <c:pt idx="2109">
                  <c:v>2459</c:v>
                </c:pt>
                <c:pt idx="2110">
                  <c:v>2460</c:v>
                </c:pt>
                <c:pt idx="2111">
                  <c:v>2461</c:v>
                </c:pt>
                <c:pt idx="2112">
                  <c:v>2462</c:v>
                </c:pt>
                <c:pt idx="2113">
                  <c:v>2463</c:v>
                </c:pt>
                <c:pt idx="2114">
                  <c:v>2464</c:v>
                </c:pt>
                <c:pt idx="2115">
                  <c:v>2465</c:v>
                </c:pt>
                <c:pt idx="2116">
                  <c:v>2466</c:v>
                </c:pt>
                <c:pt idx="2117">
                  <c:v>2467</c:v>
                </c:pt>
                <c:pt idx="2118">
                  <c:v>2468</c:v>
                </c:pt>
                <c:pt idx="2119">
                  <c:v>2469</c:v>
                </c:pt>
                <c:pt idx="2120">
                  <c:v>2470</c:v>
                </c:pt>
                <c:pt idx="2121">
                  <c:v>2471</c:v>
                </c:pt>
                <c:pt idx="2122">
                  <c:v>2472</c:v>
                </c:pt>
                <c:pt idx="2123">
                  <c:v>2473</c:v>
                </c:pt>
                <c:pt idx="2124">
                  <c:v>2474</c:v>
                </c:pt>
                <c:pt idx="2125">
                  <c:v>2475</c:v>
                </c:pt>
                <c:pt idx="2126">
                  <c:v>2476</c:v>
                </c:pt>
                <c:pt idx="2127">
                  <c:v>2477</c:v>
                </c:pt>
                <c:pt idx="2128">
                  <c:v>2478</c:v>
                </c:pt>
                <c:pt idx="2129">
                  <c:v>2479</c:v>
                </c:pt>
                <c:pt idx="2130">
                  <c:v>2480</c:v>
                </c:pt>
                <c:pt idx="2131">
                  <c:v>2481</c:v>
                </c:pt>
                <c:pt idx="2132">
                  <c:v>2482</c:v>
                </c:pt>
                <c:pt idx="2133">
                  <c:v>2483</c:v>
                </c:pt>
                <c:pt idx="2134">
                  <c:v>2484</c:v>
                </c:pt>
                <c:pt idx="2135">
                  <c:v>2485</c:v>
                </c:pt>
                <c:pt idx="2136">
                  <c:v>2486</c:v>
                </c:pt>
                <c:pt idx="2137">
                  <c:v>2487</c:v>
                </c:pt>
                <c:pt idx="2138">
                  <c:v>2488</c:v>
                </c:pt>
                <c:pt idx="2139">
                  <c:v>2489</c:v>
                </c:pt>
                <c:pt idx="2140">
                  <c:v>2490</c:v>
                </c:pt>
                <c:pt idx="2141">
                  <c:v>2491</c:v>
                </c:pt>
                <c:pt idx="2142">
                  <c:v>2492</c:v>
                </c:pt>
                <c:pt idx="2143">
                  <c:v>2493</c:v>
                </c:pt>
                <c:pt idx="2144">
                  <c:v>2494</c:v>
                </c:pt>
                <c:pt idx="2145">
                  <c:v>2495</c:v>
                </c:pt>
                <c:pt idx="2146">
                  <c:v>2496</c:v>
                </c:pt>
                <c:pt idx="2147">
                  <c:v>2497</c:v>
                </c:pt>
                <c:pt idx="2148">
                  <c:v>2498</c:v>
                </c:pt>
                <c:pt idx="2149">
                  <c:v>2499</c:v>
                </c:pt>
                <c:pt idx="2150">
                  <c:v>2500</c:v>
                </c:pt>
              </c:numCache>
            </c:numRef>
          </c:cat>
          <c:val>
            <c:numRef>
              <c:f>spec32!$D$2:$D$2152</c:f>
              <c:numCache>
                <c:formatCode>General</c:formatCode>
                <c:ptCount val="2151"/>
                <c:pt idx="0">
                  <c:v>1.2999999999999998E-2</c:v>
                </c:pt>
                <c:pt idx="1">
                  <c:v>1.2999999999999998E-2</c:v>
                </c:pt>
                <c:pt idx="2">
                  <c:v>1.2999999999999998E-2</c:v>
                </c:pt>
                <c:pt idx="3">
                  <c:v>1.2999999999999998E-2</c:v>
                </c:pt>
                <c:pt idx="4">
                  <c:v>1.2999999999999998E-2</c:v>
                </c:pt>
                <c:pt idx="5">
                  <c:v>1.2000000000000005E-2</c:v>
                </c:pt>
                <c:pt idx="6">
                  <c:v>1.2000000000000005E-2</c:v>
                </c:pt>
                <c:pt idx="7">
                  <c:v>1.2000000000000005E-2</c:v>
                </c:pt>
                <c:pt idx="8">
                  <c:v>1.2000000000000005E-2</c:v>
                </c:pt>
                <c:pt idx="9">
                  <c:v>1.2000000000000005E-2</c:v>
                </c:pt>
                <c:pt idx="10">
                  <c:v>1.2000000000000005E-2</c:v>
                </c:pt>
                <c:pt idx="11">
                  <c:v>1.2000000000000005E-2</c:v>
                </c:pt>
                <c:pt idx="12">
                  <c:v>1.2000000000000005E-2</c:v>
                </c:pt>
                <c:pt idx="13">
                  <c:v>1.2999999999999998E-2</c:v>
                </c:pt>
                <c:pt idx="14">
                  <c:v>1.2000000000000005E-2</c:v>
                </c:pt>
                <c:pt idx="15">
                  <c:v>1.2000000000000005E-2</c:v>
                </c:pt>
                <c:pt idx="16">
                  <c:v>1.2000000000000005E-2</c:v>
                </c:pt>
                <c:pt idx="17">
                  <c:v>1.2000000000000005E-2</c:v>
                </c:pt>
                <c:pt idx="18">
                  <c:v>1.2000000000000005E-2</c:v>
                </c:pt>
                <c:pt idx="19">
                  <c:v>1.2000000000000005E-2</c:v>
                </c:pt>
                <c:pt idx="20">
                  <c:v>1.2000000000000005E-2</c:v>
                </c:pt>
                <c:pt idx="21">
                  <c:v>1.2000000000000005E-2</c:v>
                </c:pt>
                <c:pt idx="22">
                  <c:v>1.2000000000000005E-2</c:v>
                </c:pt>
                <c:pt idx="23">
                  <c:v>1.2000000000000005E-2</c:v>
                </c:pt>
                <c:pt idx="24">
                  <c:v>1.2000000000000005E-2</c:v>
                </c:pt>
                <c:pt idx="25">
                  <c:v>1.2000000000000005E-2</c:v>
                </c:pt>
                <c:pt idx="26">
                  <c:v>1.2000000000000005E-2</c:v>
                </c:pt>
                <c:pt idx="27">
                  <c:v>1.2000000000000005E-2</c:v>
                </c:pt>
                <c:pt idx="28">
                  <c:v>1.2000000000000005E-2</c:v>
                </c:pt>
                <c:pt idx="29">
                  <c:v>1.2000000000000005E-2</c:v>
                </c:pt>
                <c:pt idx="30">
                  <c:v>1.2000000000000005E-2</c:v>
                </c:pt>
                <c:pt idx="31">
                  <c:v>1.0999999999999998E-2</c:v>
                </c:pt>
                <c:pt idx="32">
                  <c:v>1.0999999999999998E-2</c:v>
                </c:pt>
                <c:pt idx="33">
                  <c:v>1.0999999999999998E-2</c:v>
                </c:pt>
                <c:pt idx="34">
                  <c:v>1.0999999999999998E-2</c:v>
                </c:pt>
                <c:pt idx="35">
                  <c:v>1.0999999999999998E-2</c:v>
                </c:pt>
                <c:pt idx="36">
                  <c:v>1.0999999999999998E-2</c:v>
                </c:pt>
                <c:pt idx="37">
                  <c:v>1.0999999999999998E-2</c:v>
                </c:pt>
                <c:pt idx="38">
                  <c:v>1.0999999999999998E-2</c:v>
                </c:pt>
                <c:pt idx="39">
                  <c:v>1.0999999999999998E-2</c:v>
                </c:pt>
                <c:pt idx="40">
                  <c:v>1.0999999999999998E-2</c:v>
                </c:pt>
                <c:pt idx="41">
                  <c:v>1.0999999999999998E-2</c:v>
                </c:pt>
                <c:pt idx="42">
                  <c:v>1.0999999999999998E-2</c:v>
                </c:pt>
                <c:pt idx="43">
                  <c:v>1.0999999999999998E-2</c:v>
                </c:pt>
                <c:pt idx="44">
                  <c:v>1.0999999999999998E-2</c:v>
                </c:pt>
                <c:pt idx="45">
                  <c:v>1.0999999999999998E-2</c:v>
                </c:pt>
                <c:pt idx="46">
                  <c:v>1.0999999999999998E-2</c:v>
                </c:pt>
                <c:pt idx="47">
                  <c:v>1.0999999999999998E-2</c:v>
                </c:pt>
                <c:pt idx="48">
                  <c:v>1.0999999999999998E-2</c:v>
                </c:pt>
                <c:pt idx="49">
                  <c:v>1.0999999999999998E-2</c:v>
                </c:pt>
                <c:pt idx="50">
                  <c:v>1.0999999999999998E-2</c:v>
                </c:pt>
                <c:pt idx="51">
                  <c:v>1.0999999999999998E-2</c:v>
                </c:pt>
                <c:pt idx="52">
                  <c:v>1.0999999999999998E-2</c:v>
                </c:pt>
                <c:pt idx="53">
                  <c:v>1.0999999999999998E-2</c:v>
                </c:pt>
                <c:pt idx="54">
                  <c:v>1.0999999999999998E-2</c:v>
                </c:pt>
                <c:pt idx="55">
                  <c:v>1.0999999999999998E-2</c:v>
                </c:pt>
                <c:pt idx="56">
                  <c:v>1.0999999999999998E-2</c:v>
                </c:pt>
                <c:pt idx="57">
                  <c:v>1.0999999999999998E-2</c:v>
                </c:pt>
                <c:pt idx="58">
                  <c:v>1.0999999999999998E-2</c:v>
                </c:pt>
                <c:pt idx="59">
                  <c:v>1.0999999999999998E-2</c:v>
                </c:pt>
                <c:pt idx="60">
                  <c:v>1.0999999999999998E-2</c:v>
                </c:pt>
                <c:pt idx="61">
                  <c:v>1.0999999999999998E-2</c:v>
                </c:pt>
                <c:pt idx="62">
                  <c:v>1.0999999999999998E-2</c:v>
                </c:pt>
                <c:pt idx="63">
                  <c:v>1.0999999999999998E-2</c:v>
                </c:pt>
                <c:pt idx="64">
                  <c:v>1.0999999999999998E-2</c:v>
                </c:pt>
                <c:pt idx="65">
                  <c:v>1.0999999999999998E-2</c:v>
                </c:pt>
                <c:pt idx="66">
                  <c:v>1.0999999999999998E-2</c:v>
                </c:pt>
                <c:pt idx="67">
                  <c:v>1.0999999999999998E-2</c:v>
                </c:pt>
                <c:pt idx="68">
                  <c:v>1.0999999999999998E-2</c:v>
                </c:pt>
                <c:pt idx="69">
                  <c:v>1.0999999999999998E-2</c:v>
                </c:pt>
                <c:pt idx="70">
                  <c:v>1.0999999999999998E-2</c:v>
                </c:pt>
                <c:pt idx="71">
                  <c:v>1.0999999999999998E-2</c:v>
                </c:pt>
                <c:pt idx="72">
                  <c:v>1.0999999999999998E-2</c:v>
                </c:pt>
                <c:pt idx="73">
                  <c:v>1.0999999999999998E-2</c:v>
                </c:pt>
                <c:pt idx="74">
                  <c:v>1.0999999999999998E-2</c:v>
                </c:pt>
                <c:pt idx="75">
                  <c:v>1.0999999999999998E-2</c:v>
                </c:pt>
                <c:pt idx="76">
                  <c:v>1.0999999999999998E-2</c:v>
                </c:pt>
                <c:pt idx="77">
                  <c:v>1.0999999999999998E-2</c:v>
                </c:pt>
                <c:pt idx="78">
                  <c:v>1.0999999999999998E-2</c:v>
                </c:pt>
                <c:pt idx="79">
                  <c:v>1.0999999999999998E-2</c:v>
                </c:pt>
                <c:pt idx="80">
                  <c:v>1.0999999999999998E-2</c:v>
                </c:pt>
                <c:pt idx="81">
                  <c:v>1.0999999999999998E-2</c:v>
                </c:pt>
                <c:pt idx="82">
                  <c:v>1.0999999999999998E-2</c:v>
                </c:pt>
                <c:pt idx="83">
                  <c:v>1.0999999999999998E-2</c:v>
                </c:pt>
                <c:pt idx="84">
                  <c:v>1.0999999999999998E-2</c:v>
                </c:pt>
                <c:pt idx="85">
                  <c:v>1.0999999999999998E-2</c:v>
                </c:pt>
                <c:pt idx="86">
                  <c:v>1.0999999999999998E-2</c:v>
                </c:pt>
                <c:pt idx="87">
                  <c:v>1.0999999999999998E-2</c:v>
                </c:pt>
                <c:pt idx="88">
                  <c:v>1.0999999999999998E-2</c:v>
                </c:pt>
                <c:pt idx="89">
                  <c:v>1.0999999999999998E-2</c:v>
                </c:pt>
                <c:pt idx="90">
                  <c:v>1.2000000000000005E-2</c:v>
                </c:pt>
                <c:pt idx="91">
                  <c:v>1.2000000000000005E-2</c:v>
                </c:pt>
                <c:pt idx="92">
                  <c:v>1.2000000000000005E-2</c:v>
                </c:pt>
                <c:pt idx="93">
                  <c:v>1.2000000000000005E-2</c:v>
                </c:pt>
                <c:pt idx="94">
                  <c:v>1.2000000000000005E-2</c:v>
                </c:pt>
                <c:pt idx="95">
                  <c:v>1.2000000000000005E-2</c:v>
                </c:pt>
                <c:pt idx="96">
                  <c:v>1.2000000000000005E-2</c:v>
                </c:pt>
                <c:pt idx="97">
                  <c:v>1.2000000000000005E-2</c:v>
                </c:pt>
                <c:pt idx="98">
                  <c:v>1.2000000000000005E-2</c:v>
                </c:pt>
                <c:pt idx="99">
                  <c:v>1.2000000000000005E-2</c:v>
                </c:pt>
                <c:pt idx="100">
                  <c:v>1.2000000000000005E-2</c:v>
                </c:pt>
                <c:pt idx="101">
                  <c:v>1.2000000000000005E-2</c:v>
                </c:pt>
                <c:pt idx="102">
                  <c:v>1.2000000000000005E-2</c:v>
                </c:pt>
                <c:pt idx="103">
                  <c:v>1.2000000000000005E-2</c:v>
                </c:pt>
                <c:pt idx="104">
                  <c:v>1.2000000000000005E-2</c:v>
                </c:pt>
                <c:pt idx="105">
                  <c:v>1.2000000000000005E-2</c:v>
                </c:pt>
                <c:pt idx="106">
                  <c:v>1.2000000000000005E-2</c:v>
                </c:pt>
                <c:pt idx="107">
                  <c:v>1.2000000000000005E-2</c:v>
                </c:pt>
                <c:pt idx="108">
                  <c:v>1.2000000000000005E-2</c:v>
                </c:pt>
                <c:pt idx="109">
                  <c:v>1.2000000000000005E-2</c:v>
                </c:pt>
                <c:pt idx="110">
                  <c:v>1.2000000000000005E-2</c:v>
                </c:pt>
                <c:pt idx="111">
                  <c:v>1.2000000000000005E-2</c:v>
                </c:pt>
                <c:pt idx="112">
                  <c:v>1.2000000000000005E-2</c:v>
                </c:pt>
                <c:pt idx="113">
                  <c:v>1.2000000000000005E-2</c:v>
                </c:pt>
                <c:pt idx="114">
                  <c:v>1.2000000000000005E-2</c:v>
                </c:pt>
                <c:pt idx="115">
                  <c:v>1.2000000000000005E-2</c:v>
                </c:pt>
                <c:pt idx="116">
                  <c:v>1.2000000000000005E-2</c:v>
                </c:pt>
                <c:pt idx="117">
                  <c:v>1.2000000000000005E-2</c:v>
                </c:pt>
                <c:pt idx="118">
                  <c:v>1.2000000000000005E-2</c:v>
                </c:pt>
                <c:pt idx="119">
                  <c:v>1.2000000000000005E-2</c:v>
                </c:pt>
                <c:pt idx="120">
                  <c:v>1.2000000000000005E-2</c:v>
                </c:pt>
                <c:pt idx="121">
                  <c:v>1.2000000000000005E-2</c:v>
                </c:pt>
                <c:pt idx="122">
                  <c:v>1.2000000000000005E-2</c:v>
                </c:pt>
                <c:pt idx="123">
                  <c:v>1.2000000000000005E-2</c:v>
                </c:pt>
                <c:pt idx="124">
                  <c:v>1.2000000000000005E-2</c:v>
                </c:pt>
                <c:pt idx="125">
                  <c:v>1.2000000000000005E-2</c:v>
                </c:pt>
                <c:pt idx="126">
                  <c:v>1.2999999999999998E-2</c:v>
                </c:pt>
                <c:pt idx="127">
                  <c:v>1.2999999999999998E-2</c:v>
                </c:pt>
                <c:pt idx="128">
                  <c:v>1.2999999999999998E-2</c:v>
                </c:pt>
                <c:pt idx="129">
                  <c:v>1.2999999999999998E-2</c:v>
                </c:pt>
                <c:pt idx="130">
                  <c:v>1.2999999999999998E-2</c:v>
                </c:pt>
                <c:pt idx="131">
                  <c:v>1.2999999999999998E-2</c:v>
                </c:pt>
                <c:pt idx="132">
                  <c:v>1.2999999999999998E-2</c:v>
                </c:pt>
                <c:pt idx="133">
                  <c:v>1.2999999999999998E-2</c:v>
                </c:pt>
                <c:pt idx="134">
                  <c:v>1.2999999999999998E-2</c:v>
                </c:pt>
                <c:pt idx="135">
                  <c:v>1.2999999999999998E-2</c:v>
                </c:pt>
                <c:pt idx="136">
                  <c:v>1.2999999999999998E-2</c:v>
                </c:pt>
                <c:pt idx="137">
                  <c:v>1.2999999999999998E-2</c:v>
                </c:pt>
                <c:pt idx="138">
                  <c:v>1.2999999999999998E-2</c:v>
                </c:pt>
                <c:pt idx="139">
                  <c:v>1.2999999999999998E-2</c:v>
                </c:pt>
                <c:pt idx="140">
                  <c:v>1.2999999999999998E-2</c:v>
                </c:pt>
                <c:pt idx="141">
                  <c:v>1.2999999999999998E-2</c:v>
                </c:pt>
                <c:pt idx="142">
                  <c:v>1.2999999999999998E-2</c:v>
                </c:pt>
                <c:pt idx="143">
                  <c:v>1.2999999999999998E-2</c:v>
                </c:pt>
                <c:pt idx="144">
                  <c:v>1.2999999999999998E-2</c:v>
                </c:pt>
                <c:pt idx="145">
                  <c:v>1.2999999999999998E-2</c:v>
                </c:pt>
                <c:pt idx="146">
                  <c:v>1.2999999999999998E-2</c:v>
                </c:pt>
                <c:pt idx="147">
                  <c:v>1.2999999999999998E-2</c:v>
                </c:pt>
                <c:pt idx="148">
                  <c:v>1.2999999999999998E-2</c:v>
                </c:pt>
                <c:pt idx="149">
                  <c:v>1.2999999999999998E-2</c:v>
                </c:pt>
                <c:pt idx="150">
                  <c:v>1.2999999999999998E-2</c:v>
                </c:pt>
                <c:pt idx="151">
                  <c:v>1.2999999999999998E-2</c:v>
                </c:pt>
                <c:pt idx="152">
                  <c:v>1.2999999999999998E-2</c:v>
                </c:pt>
                <c:pt idx="153">
                  <c:v>1.4000000000000005E-2</c:v>
                </c:pt>
                <c:pt idx="154">
                  <c:v>1.4000000000000005E-2</c:v>
                </c:pt>
                <c:pt idx="155">
                  <c:v>1.4000000000000005E-2</c:v>
                </c:pt>
                <c:pt idx="156">
                  <c:v>1.4000000000000005E-2</c:v>
                </c:pt>
                <c:pt idx="157">
                  <c:v>1.4000000000000005E-2</c:v>
                </c:pt>
                <c:pt idx="158">
                  <c:v>1.4000000000000005E-2</c:v>
                </c:pt>
                <c:pt idx="159">
                  <c:v>1.4000000000000005E-2</c:v>
                </c:pt>
                <c:pt idx="160">
                  <c:v>1.4000000000000005E-2</c:v>
                </c:pt>
                <c:pt idx="161">
                  <c:v>1.4000000000000005E-2</c:v>
                </c:pt>
                <c:pt idx="162">
                  <c:v>1.4000000000000005E-2</c:v>
                </c:pt>
                <c:pt idx="163">
                  <c:v>1.4000000000000005E-2</c:v>
                </c:pt>
                <c:pt idx="164">
                  <c:v>1.4000000000000005E-2</c:v>
                </c:pt>
                <c:pt idx="165">
                  <c:v>1.4000000000000005E-2</c:v>
                </c:pt>
                <c:pt idx="166">
                  <c:v>1.4000000000000005E-2</c:v>
                </c:pt>
                <c:pt idx="167">
                  <c:v>1.4999999999999998E-2</c:v>
                </c:pt>
                <c:pt idx="168">
                  <c:v>1.4999999999999998E-2</c:v>
                </c:pt>
                <c:pt idx="169">
                  <c:v>1.4999999999999998E-2</c:v>
                </c:pt>
                <c:pt idx="170">
                  <c:v>1.4999999999999998E-2</c:v>
                </c:pt>
                <c:pt idx="171">
                  <c:v>1.4999999999999998E-2</c:v>
                </c:pt>
                <c:pt idx="172">
                  <c:v>1.4999999999999998E-2</c:v>
                </c:pt>
                <c:pt idx="173">
                  <c:v>1.4999999999999998E-2</c:v>
                </c:pt>
                <c:pt idx="174">
                  <c:v>1.4999999999999998E-2</c:v>
                </c:pt>
                <c:pt idx="175">
                  <c:v>1.4999999999999998E-2</c:v>
                </c:pt>
                <c:pt idx="176">
                  <c:v>1.4999999999999998E-2</c:v>
                </c:pt>
                <c:pt idx="177">
                  <c:v>1.4999999999999998E-2</c:v>
                </c:pt>
                <c:pt idx="178">
                  <c:v>1.4999999999999998E-2</c:v>
                </c:pt>
                <c:pt idx="179">
                  <c:v>1.4999999999999998E-2</c:v>
                </c:pt>
                <c:pt idx="180">
                  <c:v>1.4999999999999998E-2</c:v>
                </c:pt>
                <c:pt idx="181">
                  <c:v>1.4999999999999998E-2</c:v>
                </c:pt>
                <c:pt idx="182">
                  <c:v>1.6000000000000011E-2</c:v>
                </c:pt>
                <c:pt idx="183">
                  <c:v>1.6000000000000011E-2</c:v>
                </c:pt>
                <c:pt idx="184">
                  <c:v>1.6000000000000011E-2</c:v>
                </c:pt>
                <c:pt idx="185">
                  <c:v>1.6000000000000011E-2</c:v>
                </c:pt>
                <c:pt idx="186">
                  <c:v>1.6000000000000011E-2</c:v>
                </c:pt>
                <c:pt idx="187">
                  <c:v>1.6000000000000011E-2</c:v>
                </c:pt>
                <c:pt idx="188">
                  <c:v>1.6000000000000011E-2</c:v>
                </c:pt>
                <c:pt idx="189">
                  <c:v>1.6000000000000011E-2</c:v>
                </c:pt>
                <c:pt idx="190">
                  <c:v>1.6000000000000011E-2</c:v>
                </c:pt>
                <c:pt idx="191">
                  <c:v>1.6000000000000011E-2</c:v>
                </c:pt>
                <c:pt idx="192">
                  <c:v>1.6000000000000011E-2</c:v>
                </c:pt>
                <c:pt idx="193">
                  <c:v>1.6000000000000011E-2</c:v>
                </c:pt>
                <c:pt idx="194">
                  <c:v>1.6000000000000011E-2</c:v>
                </c:pt>
                <c:pt idx="195">
                  <c:v>1.6000000000000011E-2</c:v>
                </c:pt>
                <c:pt idx="196">
                  <c:v>1.6000000000000011E-2</c:v>
                </c:pt>
                <c:pt idx="197">
                  <c:v>1.6000000000000011E-2</c:v>
                </c:pt>
                <c:pt idx="198">
                  <c:v>1.6000000000000011E-2</c:v>
                </c:pt>
                <c:pt idx="199">
                  <c:v>1.6000000000000011E-2</c:v>
                </c:pt>
                <c:pt idx="200">
                  <c:v>1.6000000000000011E-2</c:v>
                </c:pt>
                <c:pt idx="201">
                  <c:v>1.6000000000000011E-2</c:v>
                </c:pt>
                <c:pt idx="202">
                  <c:v>1.6000000000000011E-2</c:v>
                </c:pt>
                <c:pt idx="203">
                  <c:v>1.6000000000000011E-2</c:v>
                </c:pt>
                <c:pt idx="204">
                  <c:v>1.6000000000000011E-2</c:v>
                </c:pt>
                <c:pt idx="205">
                  <c:v>1.6000000000000011E-2</c:v>
                </c:pt>
                <c:pt idx="206">
                  <c:v>1.6000000000000011E-2</c:v>
                </c:pt>
                <c:pt idx="207">
                  <c:v>1.6000000000000011E-2</c:v>
                </c:pt>
                <c:pt idx="208">
                  <c:v>1.6000000000000011E-2</c:v>
                </c:pt>
                <c:pt idx="209">
                  <c:v>1.6000000000000011E-2</c:v>
                </c:pt>
                <c:pt idx="210">
                  <c:v>1.6000000000000011E-2</c:v>
                </c:pt>
                <c:pt idx="211">
                  <c:v>1.6000000000000011E-2</c:v>
                </c:pt>
                <c:pt idx="212">
                  <c:v>1.6000000000000011E-2</c:v>
                </c:pt>
                <c:pt idx="213">
                  <c:v>1.6000000000000011E-2</c:v>
                </c:pt>
                <c:pt idx="214">
                  <c:v>1.6000000000000011E-2</c:v>
                </c:pt>
                <c:pt idx="215">
                  <c:v>1.6000000000000011E-2</c:v>
                </c:pt>
                <c:pt idx="216">
                  <c:v>1.6000000000000011E-2</c:v>
                </c:pt>
                <c:pt idx="217">
                  <c:v>1.6000000000000011E-2</c:v>
                </c:pt>
                <c:pt idx="218">
                  <c:v>1.6000000000000011E-2</c:v>
                </c:pt>
                <c:pt idx="219">
                  <c:v>1.6000000000000011E-2</c:v>
                </c:pt>
                <c:pt idx="220">
                  <c:v>1.6000000000000011E-2</c:v>
                </c:pt>
                <c:pt idx="221">
                  <c:v>1.6000000000000011E-2</c:v>
                </c:pt>
                <c:pt idx="222">
                  <c:v>1.6000000000000011E-2</c:v>
                </c:pt>
                <c:pt idx="223">
                  <c:v>1.6000000000000011E-2</c:v>
                </c:pt>
                <c:pt idx="224">
                  <c:v>1.6000000000000011E-2</c:v>
                </c:pt>
                <c:pt idx="225">
                  <c:v>1.6000000000000011E-2</c:v>
                </c:pt>
                <c:pt idx="226">
                  <c:v>1.6000000000000011E-2</c:v>
                </c:pt>
                <c:pt idx="227">
                  <c:v>1.6000000000000011E-2</c:v>
                </c:pt>
                <c:pt idx="228">
                  <c:v>1.6000000000000011E-2</c:v>
                </c:pt>
                <c:pt idx="229">
                  <c:v>1.6000000000000011E-2</c:v>
                </c:pt>
                <c:pt idx="230">
                  <c:v>1.6000000000000011E-2</c:v>
                </c:pt>
                <c:pt idx="231">
                  <c:v>1.6000000000000011E-2</c:v>
                </c:pt>
                <c:pt idx="232">
                  <c:v>1.6000000000000011E-2</c:v>
                </c:pt>
                <c:pt idx="233">
                  <c:v>1.6000000000000011E-2</c:v>
                </c:pt>
                <c:pt idx="234">
                  <c:v>1.6000000000000011E-2</c:v>
                </c:pt>
                <c:pt idx="235">
                  <c:v>1.6000000000000011E-2</c:v>
                </c:pt>
                <c:pt idx="236">
                  <c:v>1.6000000000000011E-2</c:v>
                </c:pt>
                <c:pt idx="237">
                  <c:v>1.6000000000000011E-2</c:v>
                </c:pt>
                <c:pt idx="238">
                  <c:v>1.6000000000000011E-2</c:v>
                </c:pt>
                <c:pt idx="239">
                  <c:v>1.6000000000000011E-2</c:v>
                </c:pt>
                <c:pt idx="240">
                  <c:v>1.6000000000000011E-2</c:v>
                </c:pt>
                <c:pt idx="241">
                  <c:v>1.6000000000000011E-2</c:v>
                </c:pt>
                <c:pt idx="242">
                  <c:v>1.6000000000000011E-2</c:v>
                </c:pt>
                <c:pt idx="243">
                  <c:v>1.6000000000000011E-2</c:v>
                </c:pt>
                <c:pt idx="244">
                  <c:v>1.6000000000000011E-2</c:v>
                </c:pt>
                <c:pt idx="245">
                  <c:v>1.6000000000000011E-2</c:v>
                </c:pt>
                <c:pt idx="246">
                  <c:v>1.4999999999999998E-2</c:v>
                </c:pt>
                <c:pt idx="247">
                  <c:v>1.4999999999999998E-2</c:v>
                </c:pt>
                <c:pt idx="248">
                  <c:v>1.4999999999999998E-2</c:v>
                </c:pt>
                <c:pt idx="249">
                  <c:v>1.4999999999999998E-2</c:v>
                </c:pt>
                <c:pt idx="250">
                  <c:v>1.4999999999999998E-2</c:v>
                </c:pt>
                <c:pt idx="251">
                  <c:v>1.4999999999999998E-2</c:v>
                </c:pt>
                <c:pt idx="252">
                  <c:v>1.4999999999999998E-2</c:v>
                </c:pt>
                <c:pt idx="253">
                  <c:v>1.4999999999999998E-2</c:v>
                </c:pt>
                <c:pt idx="254">
                  <c:v>1.4999999999999998E-2</c:v>
                </c:pt>
                <c:pt idx="255">
                  <c:v>1.4000000000000005E-2</c:v>
                </c:pt>
                <c:pt idx="256">
                  <c:v>1.4000000000000005E-2</c:v>
                </c:pt>
                <c:pt idx="257">
                  <c:v>1.4000000000000005E-2</c:v>
                </c:pt>
                <c:pt idx="258">
                  <c:v>1.4000000000000005E-2</c:v>
                </c:pt>
                <c:pt idx="259">
                  <c:v>1.4000000000000005E-2</c:v>
                </c:pt>
                <c:pt idx="260">
                  <c:v>1.4000000000000005E-2</c:v>
                </c:pt>
                <c:pt idx="261">
                  <c:v>1.4000000000000005E-2</c:v>
                </c:pt>
                <c:pt idx="262">
                  <c:v>1.4000000000000005E-2</c:v>
                </c:pt>
                <c:pt idx="263">
                  <c:v>1.4000000000000005E-2</c:v>
                </c:pt>
                <c:pt idx="264">
                  <c:v>1.4000000000000005E-2</c:v>
                </c:pt>
                <c:pt idx="265">
                  <c:v>1.4000000000000005E-2</c:v>
                </c:pt>
                <c:pt idx="266">
                  <c:v>1.4000000000000005E-2</c:v>
                </c:pt>
                <c:pt idx="267">
                  <c:v>1.4000000000000005E-2</c:v>
                </c:pt>
                <c:pt idx="268">
                  <c:v>1.4000000000000005E-2</c:v>
                </c:pt>
                <c:pt idx="269">
                  <c:v>1.4000000000000005E-2</c:v>
                </c:pt>
                <c:pt idx="270">
                  <c:v>1.4000000000000005E-2</c:v>
                </c:pt>
                <c:pt idx="271">
                  <c:v>1.4000000000000005E-2</c:v>
                </c:pt>
                <c:pt idx="272">
                  <c:v>1.4000000000000005E-2</c:v>
                </c:pt>
                <c:pt idx="273">
                  <c:v>1.4000000000000005E-2</c:v>
                </c:pt>
                <c:pt idx="274">
                  <c:v>1.4000000000000005E-2</c:v>
                </c:pt>
                <c:pt idx="275">
                  <c:v>1.4000000000000005E-2</c:v>
                </c:pt>
                <c:pt idx="276">
                  <c:v>1.4000000000000005E-2</c:v>
                </c:pt>
                <c:pt idx="277">
                  <c:v>1.4000000000000005E-2</c:v>
                </c:pt>
                <c:pt idx="278">
                  <c:v>1.4000000000000005E-2</c:v>
                </c:pt>
                <c:pt idx="279">
                  <c:v>1.4000000000000005E-2</c:v>
                </c:pt>
                <c:pt idx="280">
                  <c:v>1.4000000000000005E-2</c:v>
                </c:pt>
                <c:pt idx="281">
                  <c:v>1.4000000000000005E-2</c:v>
                </c:pt>
                <c:pt idx="282">
                  <c:v>1.4000000000000005E-2</c:v>
                </c:pt>
                <c:pt idx="283">
                  <c:v>1.4000000000000005E-2</c:v>
                </c:pt>
                <c:pt idx="284">
                  <c:v>1.4000000000000005E-2</c:v>
                </c:pt>
                <c:pt idx="285">
                  <c:v>1.4000000000000005E-2</c:v>
                </c:pt>
                <c:pt idx="286">
                  <c:v>1.4000000000000005E-2</c:v>
                </c:pt>
                <c:pt idx="287">
                  <c:v>1.4000000000000005E-2</c:v>
                </c:pt>
                <c:pt idx="288">
                  <c:v>1.4000000000000005E-2</c:v>
                </c:pt>
                <c:pt idx="289">
                  <c:v>1.2999999999999998E-2</c:v>
                </c:pt>
                <c:pt idx="290">
                  <c:v>1.2999999999999998E-2</c:v>
                </c:pt>
                <c:pt idx="291">
                  <c:v>1.2999999999999998E-2</c:v>
                </c:pt>
                <c:pt idx="292">
                  <c:v>1.2999999999999998E-2</c:v>
                </c:pt>
                <c:pt idx="293">
                  <c:v>1.2999999999999998E-2</c:v>
                </c:pt>
                <c:pt idx="294">
                  <c:v>1.2999999999999998E-2</c:v>
                </c:pt>
                <c:pt idx="295">
                  <c:v>1.2999999999999998E-2</c:v>
                </c:pt>
                <c:pt idx="296">
                  <c:v>1.2999999999999998E-2</c:v>
                </c:pt>
                <c:pt idx="297">
                  <c:v>1.2999999999999998E-2</c:v>
                </c:pt>
                <c:pt idx="298">
                  <c:v>1.2999999999999998E-2</c:v>
                </c:pt>
                <c:pt idx="299">
                  <c:v>1.2999999999999998E-2</c:v>
                </c:pt>
                <c:pt idx="300">
                  <c:v>1.2999999999999998E-2</c:v>
                </c:pt>
                <c:pt idx="301">
                  <c:v>1.2999999999999998E-2</c:v>
                </c:pt>
                <c:pt idx="302">
                  <c:v>1.2999999999999998E-2</c:v>
                </c:pt>
                <c:pt idx="303">
                  <c:v>1.2999999999999998E-2</c:v>
                </c:pt>
                <c:pt idx="304">
                  <c:v>1.2999999999999998E-2</c:v>
                </c:pt>
                <c:pt idx="305">
                  <c:v>1.2000000000000005E-2</c:v>
                </c:pt>
                <c:pt idx="306">
                  <c:v>1.2000000000000005E-2</c:v>
                </c:pt>
                <c:pt idx="307">
                  <c:v>1.2000000000000005E-2</c:v>
                </c:pt>
                <c:pt idx="308">
                  <c:v>1.2000000000000005E-2</c:v>
                </c:pt>
                <c:pt idx="309">
                  <c:v>1.2000000000000005E-2</c:v>
                </c:pt>
                <c:pt idx="310">
                  <c:v>1.0999999999999998E-2</c:v>
                </c:pt>
                <c:pt idx="311">
                  <c:v>1.0999999999999998E-2</c:v>
                </c:pt>
                <c:pt idx="312">
                  <c:v>1.0999999999999998E-2</c:v>
                </c:pt>
                <c:pt idx="313">
                  <c:v>1.0999999999999998E-2</c:v>
                </c:pt>
                <c:pt idx="314">
                  <c:v>1.0999999999999998E-2</c:v>
                </c:pt>
                <c:pt idx="315">
                  <c:v>1.0999999999999998E-2</c:v>
                </c:pt>
                <c:pt idx="316">
                  <c:v>1.0999999999999998E-2</c:v>
                </c:pt>
                <c:pt idx="317">
                  <c:v>1.0999999999999998E-2</c:v>
                </c:pt>
                <c:pt idx="318">
                  <c:v>1.0999999999999998E-2</c:v>
                </c:pt>
                <c:pt idx="319">
                  <c:v>1.0000000000000005E-2</c:v>
                </c:pt>
                <c:pt idx="320">
                  <c:v>1.0000000000000005E-2</c:v>
                </c:pt>
                <c:pt idx="321">
                  <c:v>1.0000000000000005E-2</c:v>
                </c:pt>
                <c:pt idx="322">
                  <c:v>1.0000000000000005E-2</c:v>
                </c:pt>
                <c:pt idx="323">
                  <c:v>1.0000000000000005E-2</c:v>
                </c:pt>
                <c:pt idx="324">
                  <c:v>1.0000000000000005E-2</c:v>
                </c:pt>
                <c:pt idx="325">
                  <c:v>1.0000000000000005E-2</c:v>
                </c:pt>
                <c:pt idx="326">
                  <c:v>1.0000000000000005E-2</c:v>
                </c:pt>
                <c:pt idx="327">
                  <c:v>1.0000000000000005E-2</c:v>
                </c:pt>
                <c:pt idx="328">
                  <c:v>1.0999999999999998E-2</c:v>
                </c:pt>
                <c:pt idx="329">
                  <c:v>1.0999999999999998E-2</c:v>
                </c:pt>
                <c:pt idx="330">
                  <c:v>1.0999999999999998E-2</c:v>
                </c:pt>
                <c:pt idx="331">
                  <c:v>1.0999999999999998E-2</c:v>
                </c:pt>
                <c:pt idx="332">
                  <c:v>1.0999999999999998E-2</c:v>
                </c:pt>
                <c:pt idx="333">
                  <c:v>1.0999999999999998E-2</c:v>
                </c:pt>
                <c:pt idx="334">
                  <c:v>1.0999999999999998E-2</c:v>
                </c:pt>
                <c:pt idx="335">
                  <c:v>1.0999999999999998E-2</c:v>
                </c:pt>
                <c:pt idx="336">
                  <c:v>1.0999999999999998E-2</c:v>
                </c:pt>
                <c:pt idx="337">
                  <c:v>1.0999999999999998E-2</c:v>
                </c:pt>
                <c:pt idx="338">
                  <c:v>1.0999999999999998E-2</c:v>
                </c:pt>
                <c:pt idx="339">
                  <c:v>1.0999999999999998E-2</c:v>
                </c:pt>
                <c:pt idx="340">
                  <c:v>1.0999999999999998E-2</c:v>
                </c:pt>
                <c:pt idx="341">
                  <c:v>1.0999999999999998E-2</c:v>
                </c:pt>
                <c:pt idx="342">
                  <c:v>1.0999999999999998E-2</c:v>
                </c:pt>
                <c:pt idx="343">
                  <c:v>1.0999999999999998E-2</c:v>
                </c:pt>
                <c:pt idx="344">
                  <c:v>1.0999999999999998E-2</c:v>
                </c:pt>
                <c:pt idx="345">
                  <c:v>1.0999999999999998E-2</c:v>
                </c:pt>
                <c:pt idx="346">
                  <c:v>1.0999999999999998E-2</c:v>
                </c:pt>
                <c:pt idx="347">
                  <c:v>1.0999999999999998E-2</c:v>
                </c:pt>
                <c:pt idx="348">
                  <c:v>1.0999999999999998E-2</c:v>
                </c:pt>
                <c:pt idx="349">
                  <c:v>1.0999999999999998E-2</c:v>
                </c:pt>
                <c:pt idx="350">
                  <c:v>1.0999999999999998E-2</c:v>
                </c:pt>
                <c:pt idx="351">
                  <c:v>1.0999999999999998E-2</c:v>
                </c:pt>
                <c:pt idx="352">
                  <c:v>1.0999999999999998E-2</c:v>
                </c:pt>
                <c:pt idx="353">
                  <c:v>1.0999999999999998E-2</c:v>
                </c:pt>
                <c:pt idx="354">
                  <c:v>1.0999999999999998E-2</c:v>
                </c:pt>
                <c:pt idx="355">
                  <c:v>1.0999999999999998E-2</c:v>
                </c:pt>
                <c:pt idx="356">
                  <c:v>1.0999999999999998E-2</c:v>
                </c:pt>
                <c:pt idx="357">
                  <c:v>1.0999999999999998E-2</c:v>
                </c:pt>
                <c:pt idx="358">
                  <c:v>1.0999999999999998E-2</c:v>
                </c:pt>
                <c:pt idx="359">
                  <c:v>1.0000000000000005E-2</c:v>
                </c:pt>
                <c:pt idx="360">
                  <c:v>1.0000000000000005E-2</c:v>
                </c:pt>
                <c:pt idx="361">
                  <c:v>1.0000000000000005E-2</c:v>
                </c:pt>
                <c:pt idx="362">
                  <c:v>1.0000000000000005E-2</c:v>
                </c:pt>
                <c:pt idx="363">
                  <c:v>9.0000000000000063E-3</c:v>
                </c:pt>
                <c:pt idx="364">
                  <c:v>9.0000000000000063E-3</c:v>
                </c:pt>
                <c:pt idx="365">
                  <c:v>9.0000000000000063E-3</c:v>
                </c:pt>
                <c:pt idx="366">
                  <c:v>9.0000000000000063E-3</c:v>
                </c:pt>
                <c:pt idx="367">
                  <c:v>8.0000000000000071E-3</c:v>
                </c:pt>
                <c:pt idx="368">
                  <c:v>8.0000000000000071E-3</c:v>
                </c:pt>
                <c:pt idx="369">
                  <c:v>8.0000000000000071E-3</c:v>
                </c:pt>
                <c:pt idx="370">
                  <c:v>8.0000000000000071E-3</c:v>
                </c:pt>
                <c:pt idx="371">
                  <c:v>7.0000000000000045E-3</c:v>
                </c:pt>
                <c:pt idx="372">
                  <c:v>7.0000000000000045E-3</c:v>
                </c:pt>
                <c:pt idx="373">
                  <c:v>7.0000000000000045E-3</c:v>
                </c:pt>
                <c:pt idx="374">
                  <c:v>7.0000000000000045E-3</c:v>
                </c:pt>
                <c:pt idx="375">
                  <c:v>6.0000000000000045E-3</c:v>
                </c:pt>
                <c:pt idx="376">
                  <c:v>6.0000000000000045E-3</c:v>
                </c:pt>
                <c:pt idx="377">
                  <c:v>6.0000000000000045E-3</c:v>
                </c:pt>
                <c:pt idx="378">
                  <c:v>6.0000000000000045E-3</c:v>
                </c:pt>
                <c:pt idx="379">
                  <c:v>5.0000000000000027E-3</c:v>
                </c:pt>
                <c:pt idx="380">
                  <c:v>5.0000000000000027E-3</c:v>
                </c:pt>
                <c:pt idx="381">
                  <c:v>5.0000000000000027E-3</c:v>
                </c:pt>
                <c:pt idx="382">
                  <c:v>5.0000000000000027E-3</c:v>
                </c:pt>
                <c:pt idx="383">
                  <c:v>5.0000000000000027E-3</c:v>
                </c:pt>
                <c:pt idx="384">
                  <c:v>4.0000000000000027E-3</c:v>
                </c:pt>
                <c:pt idx="385">
                  <c:v>4.0000000000000027E-3</c:v>
                </c:pt>
                <c:pt idx="386">
                  <c:v>4.0000000000000027E-3</c:v>
                </c:pt>
                <c:pt idx="387">
                  <c:v>4.0000000000000027E-3</c:v>
                </c:pt>
                <c:pt idx="388">
                  <c:v>4.0000000000000027E-3</c:v>
                </c:pt>
                <c:pt idx="389">
                  <c:v>4.0000000000000027E-3</c:v>
                </c:pt>
                <c:pt idx="390">
                  <c:v>4.0000000000000027E-3</c:v>
                </c:pt>
                <c:pt idx="391">
                  <c:v>4.0000000000000027E-3</c:v>
                </c:pt>
                <c:pt idx="392">
                  <c:v>4.0000000000000027E-3</c:v>
                </c:pt>
                <c:pt idx="393">
                  <c:v>4.0000000000000027E-3</c:v>
                </c:pt>
                <c:pt idx="394">
                  <c:v>4.0000000000000027E-3</c:v>
                </c:pt>
                <c:pt idx="395">
                  <c:v>4.0000000000000027E-3</c:v>
                </c:pt>
                <c:pt idx="396">
                  <c:v>4.0000000000000027E-3</c:v>
                </c:pt>
                <c:pt idx="397">
                  <c:v>4.0000000000000027E-3</c:v>
                </c:pt>
                <c:pt idx="398">
                  <c:v>4.0000000000000027E-3</c:v>
                </c:pt>
                <c:pt idx="399">
                  <c:v>4.0000000000000027E-3</c:v>
                </c:pt>
                <c:pt idx="400">
                  <c:v>4.0000000000000027E-3</c:v>
                </c:pt>
                <c:pt idx="401">
                  <c:v>4.0000000000000027E-3</c:v>
                </c:pt>
                <c:pt idx="402">
                  <c:v>4.0000000000000027E-3</c:v>
                </c:pt>
                <c:pt idx="403">
                  <c:v>4.0000000000000027E-3</c:v>
                </c:pt>
                <c:pt idx="404">
                  <c:v>4.0000000000000027E-3</c:v>
                </c:pt>
                <c:pt idx="405">
                  <c:v>4.0000000000000027E-3</c:v>
                </c:pt>
                <c:pt idx="406">
                  <c:v>4.0000000000000027E-3</c:v>
                </c:pt>
                <c:pt idx="407">
                  <c:v>4.0000000000000027E-3</c:v>
                </c:pt>
                <c:pt idx="408">
                  <c:v>4.0000000000000027E-3</c:v>
                </c:pt>
                <c:pt idx="409">
                  <c:v>4.0000000000000027E-3</c:v>
                </c:pt>
                <c:pt idx="410">
                  <c:v>4.0000000000000027E-3</c:v>
                </c:pt>
                <c:pt idx="411">
                  <c:v>4.0000000000000027E-3</c:v>
                </c:pt>
                <c:pt idx="412">
                  <c:v>4.0000000000000027E-3</c:v>
                </c:pt>
                <c:pt idx="413">
                  <c:v>4.0000000000000027E-3</c:v>
                </c:pt>
                <c:pt idx="414">
                  <c:v>4.0000000000000027E-3</c:v>
                </c:pt>
                <c:pt idx="415">
                  <c:v>4.0000000000000027E-3</c:v>
                </c:pt>
                <c:pt idx="416">
                  <c:v>4.0000000000000027E-3</c:v>
                </c:pt>
                <c:pt idx="417">
                  <c:v>4.0000000000000027E-3</c:v>
                </c:pt>
                <c:pt idx="418">
                  <c:v>4.0000000000000027E-3</c:v>
                </c:pt>
                <c:pt idx="419">
                  <c:v>4.0000000000000027E-3</c:v>
                </c:pt>
                <c:pt idx="420">
                  <c:v>4.0000000000000027E-3</c:v>
                </c:pt>
                <c:pt idx="421">
                  <c:v>4.0000000000000027E-3</c:v>
                </c:pt>
                <c:pt idx="422">
                  <c:v>4.0000000000000027E-3</c:v>
                </c:pt>
                <c:pt idx="423">
                  <c:v>4.0000000000000027E-3</c:v>
                </c:pt>
                <c:pt idx="424">
                  <c:v>4.0000000000000027E-3</c:v>
                </c:pt>
                <c:pt idx="425">
                  <c:v>4.0000000000000027E-3</c:v>
                </c:pt>
                <c:pt idx="426">
                  <c:v>4.0000000000000027E-3</c:v>
                </c:pt>
                <c:pt idx="427">
                  <c:v>4.0000000000000027E-3</c:v>
                </c:pt>
                <c:pt idx="428">
                  <c:v>4.0000000000000027E-3</c:v>
                </c:pt>
                <c:pt idx="429">
                  <c:v>4.0000000000000027E-3</c:v>
                </c:pt>
                <c:pt idx="430">
                  <c:v>4.0000000000000027E-3</c:v>
                </c:pt>
                <c:pt idx="431">
                  <c:v>4.0000000000000027E-3</c:v>
                </c:pt>
                <c:pt idx="432">
                  <c:v>4.0000000000000027E-3</c:v>
                </c:pt>
                <c:pt idx="433">
                  <c:v>4.0000000000000027E-3</c:v>
                </c:pt>
                <c:pt idx="434">
                  <c:v>4.0000000000000027E-3</c:v>
                </c:pt>
                <c:pt idx="435">
                  <c:v>4.0000000000000027E-3</c:v>
                </c:pt>
                <c:pt idx="436">
                  <c:v>4.0000000000000027E-3</c:v>
                </c:pt>
                <c:pt idx="437">
                  <c:v>4.0000000000000027E-3</c:v>
                </c:pt>
                <c:pt idx="438">
                  <c:v>4.0000000000000027E-3</c:v>
                </c:pt>
                <c:pt idx="439">
                  <c:v>4.0000000000000027E-3</c:v>
                </c:pt>
                <c:pt idx="440">
                  <c:v>4.0000000000000027E-3</c:v>
                </c:pt>
                <c:pt idx="441">
                  <c:v>4.0000000000000027E-3</c:v>
                </c:pt>
                <c:pt idx="442">
                  <c:v>4.0000000000000027E-3</c:v>
                </c:pt>
                <c:pt idx="443">
                  <c:v>4.0000000000000027E-3</c:v>
                </c:pt>
                <c:pt idx="444">
                  <c:v>4.0000000000000027E-3</c:v>
                </c:pt>
                <c:pt idx="445">
                  <c:v>4.0000000000000027E-3</c:v>
                </c:pt>
                <c:pt idx="446">
                  <c:v>4.0000000000000027E-3</c:v>
                </c:pt>
                <c:pt idx="447">
                  <c:v>4.0000000000000027E-3</c:v>
                </c:pt>
                <c:pt idx="448">
                  <c:v>4.0000000000000027E-3</c:v>
                </c:pt>
                <c:pt idx="449">
                  <c:v>4.0000000000000027E-3</c:v>
                </c:pt>
                <c:pt idx="450">
                  <c:v>4.0000000000000027E-3</c:v>
                </c:pt>
                <c:pt idx="451">
                  <c:v>4.0000000000000027E-3</c:v>
                </c:pt>
                <c:pt idx="452">
                  <c:v>4.0000000000000027E-3</c:v>
                </c:pt>
                <c:pt idx="453">
                  <c:v>4.0000000000000027E-3</c:v>
                </c:pt>
                <c:pt idx="454">
                  <c:v>4.0000000000000027E-3</c:v>
                </c:pt>
                <c:pt idx="455">
                  <c:v>4.0000000000000027E-3</c:v>
                </c:pt>
                <c:pt idx="456">
                  <c:v>4.0000000000000027E-3</c:v>
                </c:pt>
                <c:pt idx="457">
                  <c:v>4.0000000000000027E-3</c:v>
                </c:pt>
                <c:pt idx="458">
                  <c:v>4.0000000000000027E-3</c:v>
                </c:pt>
                <c:pt idx="459">
                  <c:v>4.0000000000000027E-3</c:v>
                </c:pt>
                <c:pt idx="460">
                  <c:v>4.0000000000000027E-3</c:v>
                </c:pt>
                <c:pt idx="461">
                  <c:v>4.0000000000000027E-3</c:v>
                </c:pt>
                <c:pt idx="462">
                  <c:v>4.0000000000000027E-3</c:v>
                </c:pt>
                <c:pt idx="463">
                  <c:v>4.0000000000000027E-3</c:v>
                </c:pt>
                <c:pt idx="464">
                  <c:v>4.0000000000000027E-3</c:v>
                </c:pt>
                <c:pt idx="465">
                  <c:v>4.0000000000000027E-3</c:v>
                </c:pt>
                <c:pt idx="466">
                  <c:v>4.0000000000000027E-3</c:v>
                </c:pt>
                <c:pt idx="467">
                  <c:v>4.0000000000000027E-3</c:v>
                </c:pt>
                <c:pt idx="468">
                  <c:v>4.0000000000000027E-3</c:v>
                </c:pt>
                <c:pt idx="469">
                  <c:v>4.0000000000000027E-3</c:v>
                </c:pt>
                <c:pt idx="470">
                  <c:v>4.0000000000000027E-3</c:v>
                </c:pt>
                <c:pt idx="471">
                  <c:v>4.0000000000000027E-3</c:v>
                </c:pt>
                <c:pt idx="472">
                  <c:v>3.0000000000000022E-3</c:v>
                </c:pt>
                <c:pt idx="473">
                  <c:v>3.0000000000000022E-3</c:v>
                </c:pt>
                <c:pt idx="474">
                  <c:v>3.0000000000000022E-3</c:v>
                </c:pt>
                <c:pt idx="475">
                  <c:v>3.0000000000000022E-3</c:v>
                </c:pt>
                <c:pt idx="476">
                  <c:v>3.0000000000000022E-3</c:v>
                </c:pt>
                <c:pt idx="477">
                  <c:v>3.0000000000000022E-3</c:v>
                </c:pt>
                <c:pt idx="478">
                  <c:v>3.0000000000000022E-3</c:v>
                </c:pt>
                <c:pt idx="479">
                  <c:v>3.0000000000000022E-3</c:v>
                </c:pt>
                <c:pt idx="480">
                  <c:v>3.0000000000000022E-3</c:v>
                </c:pt>
                <c:pt idx="481">
                  <c:v>3.0000000000000022E-3</c:v>
                </c:pt>
                <c:pt idx="482">
                  <c:v>3.0000000000000022E-3</c:v>
                </c:pt>
                <c:pt idx="483">
                  <c:v>3.0000000000000022E-3</c:v>
                </c:pt>
                <c:pt idx="484">
                  <c:v>3.0000000000000022E-3</c:v>
                </c:pt>
                <c:pt idx="485">
                  <c:v>3.0000000000000022E-3</c:v>
                </c:pt>
                <c:pt idx="486">
                  <c:v>3.0000000000000022E-3</c:v>
                </c:pt>
                <c:pt idx="487">
                  <c:v>3.0000000000000022E-3</c:v>
                </c:pt>
                <c:pt idx="488">
                  <c:v>3.0000000000000022E-3</c:v>
                </c:pt>
                <c:pt idx="489">
                  <c:v>2.0000000000000013E-3</c:v>
                </c:pt>
                <c:pt idx="490">
                  <c:v>2.0000000000000013E-3</c:v>
                </c:pt>
                <c:pt idx="491">
                  <c:v>2.0000000000000013E-3</c:v>
                </c:pt>
                <c:pt idx="492">
                  <c:v>3.0000000000000022E-3</c:v>
                </c:pt>
                <c:pt idx="493">
                  <c:v>3.0000000000000022E-3</c:v>
                </c:pt>
                <c:pt idx="494">
                  <c:v>3.0000000000000022E-3</c:v>
                </c:pt>
                <c:pt idx="495">
                  <c:v>3.0000000000000022E-3</c:v>
                </c:pt>
                <c:pt idx="496">
                  <c:v>2.0000000000000013E-3</c:v>
                </c:pt>
                <c:pt idx="497">
                  <c:v>2.0000000000000013E-3</c:v>
                </c:pt>
                <c:pt idx="498">
                  <c:v>2.0000000000000013E-3</c:v>
                </c:pt>
                <c:pt idx="499">
                  <c:v>2.0000000000000013E-3</c:v>
                </c:pt>
                <c:pt idx="500">
                  <c:v>2.0000000000000013E-3</c:v>
                </c:pt>
                <c:pt idx="501">
                  <c:v>2.0000000000000013E-3</c:v>
                </c:pt>
                <c:pt idx="502">
                  <c:v>2.0000000000000013E-3</c:v>
                </c:pt>
                <c:pt idx="503">
                  <c:v>2.0000000000000013E-3</c:v>
                </c:pt>
                <c:pt idx="504">
                  <c:v>2.0000000000000013E-3</c:v>
                </c:pt>
                <c:pt idx="505">
                  <c:v>2.0000000000000013E-3</c:v>
                </c:pt>
                <c:pt idx="506">
                  <c:v>2.0000000000000013E-3</c:v>
                </c:pt>
                <c:pt idx="507">
                  <c:v>2.0000000000000013E-3</c:v>
                </c:pt>
                <c:pt idx="508">
                  <c:v>2.0000000000000013E-3</c:v>
                </c:pt>
                <c:pt idx="509">
                  <c:v>2.0000000000000013E-3</c:v>
                </c:pt>
                <c:pt idx="510">
                  <c:v>2.0000000000000013E-3</c:v>
                </c:pt>
                <c:pt idx="511">
                  <c:v>2.0000000000000013E-3</c:v>
                </c:pt>
                <c:pt idx="512">
                  <c:v>2.0000000000000013E-3</c:v>
                </c:pt>
                <c:pt idx="513">
                  <c:v>2.0000000000000013E-3</c:v>
                </c:pt>
                <c:pt idx="514">
                  <c:v>2.0000000000000013E-3</c:v>
                </c:pt>
                <c:pt idx="515">
                  <c:v>2.0000000000000013E-3</c:v>
                </c:pt>
                <c:pt idx="516">
                  <c:v>2.0000000000000013E-3</c:v>
                </c:pt>
                <c:pt idx="517">
                  <c:v>2.0000000000000013E-3</c:v>
                </c:pt>
                <c:pt idx="518">
                  <c:v>2.0000000000000013E-3</c:v>
                </c:pt>
                <c:pt idx="519">
                  <c:v>2.0000000000000013E-3</c:v>
                </c:pt>
                <c:pt idx="520">
                  <c:v>2.0000000000000013E-3</c:v>
                </c:pt>
                <c:pt idx="521">
                  <c:v>2.0000000000000013E-3</c:v>
                </c:pt>
                <c:pt idx="522">
                  <c:v>2.0000000000000013E-3</c:v>
                </c:pt>
                <c:pt idx="523">
                  <c:v>2.0000000000000013E-3</c:v>
                </c:pt>
                <c:pt idx="524">
                  <c:v>2.0000000000000013E-3</c:v>
                </c:pt>
                <c:pt idx="525">
                  <c:v>2.0000000000000013E-3</c:v>
                </c:pt>
                <c:pt idx="526">
                  <c:v>2.0000000000000013E-3</c:v>
                </c:pt>
                <c:pt idx="527">
                  <c:v>2.0000000000000013E-3</c:v>
                </c:pt>
                <c:pt idx="528">
                  <c:v>2.0000000000000013E-3</c:v>
                </c:pt>
                <c:pt idx="529">
                  <c:v>2.0000000000000013E-3</c:v>
                </c:pt>
                <c:pt idx="530">
                  <c:v>2.0000000000000013E-3</c:v>
                </c:pt>
                <c:pt idx="531">
                  <c:v>2.0000000000000013E-3</c:v>
                </c:pt>
                <c:pt idx="532">
                  <c:v>2.0000000000000013E-3</c:v>
                </c:pt>
                <c:pt idx="533">
                  <c:v>2.0000000000000013E-3</c:v>
                </c:pt>
                <c:pt idx="534">
                  <c:v>2.0000000000000013E-3</c:v>
                </c:pt>
                <c:pt idx="535">
                  <c:v>2.0000000000000013E-3</c:v>
                </c:pt>
                <c:pt idx="536">
                  <c:v>2.0000000000000013E-3</c:v>
                </c:pt>
                <c:pt idx="537">
                  <c:v>2.0000000000000013E-3</c:v>
                </c:pt>
                <c:pt idx="538">
                  <c:v>2.0000000000000013E-3</c:v>
                </c:pt>
                <c:pt idx="539">
                  <c:v>2.0000000000000013E-3</c:v>
                </c:pt>
                <c:pt idx="540">
                  <c:v>2.0000000000000013E-3</c:v>
                </c:pt>
                <c:pt idx="541">
                  <c:v>2.0000000000000013E-3</c:v>
                </c:pt>
                <c:pt idx="542">
                  <c:v>2.0000000000000013E-3</c:v>
                </c:pt>
                <c:pt idx="543">
                  <c:v>2.0000000000000013E-3</c:v>
                </c:pt>
                <c:pt idx="544">
                  <c:v>2.0000000000000013E-3</c:v>
                </c:pt>
                <c:pt idx="545">
                  <c:v>1.0000000000000007E-3</c:v>
                </c:pt>
                <c:pt idx="546">
                  <c:v>1.0000000000000007E-3</c:v>
                </c:pt>
                <c:pt idx="547">
                  <c:v>1.0000000000000007E-3</c:v>
                </c:pt>
                <c:pt idx="548">
                  <c:v>1.0000000000000007E-3</c:v>
                </c:pt>
                <c:pt idx="549">
                  <c:v>1.0000000000000007E-3</c:v>
                </c:pt>
                <c:pt idx="550">
                  <c:v>2.0000000000000013E-3</c:v>
                </c:pt>
                <c:pt idx="551">
                  <c:v>2.0000000000000013E-3</c:v>
                </c:pt>
                <c:pt idx="552">
                  <c:v>2.0000000000000013E-3</c:v>
                </c:pt>
                <c:pt idx="553">
                  <c:v>1.0000000000000007E-3</c:v>
                </c:pt>
                <c:pt idx="554">
                  <c:v>1.0000000000000007E-3</c:v>
                </c:pt>
                <c:pt idx="555">
                  <c:v>1.0000000000000007E-3</c:v>
                </c:pt>
                <c:pt idx="556">
                  <c:v>1.0000000000000007E-3</c:v>
                </c:pt>
                <c:pt idx="557">
                  <c:v>1.0000000000000007E-3</c:v>
                </c:pt>
                <c:pt idx="558">
                  <c:v>1.0000000000000007E-3</c:v>
                </c:pt>
                <c:pt idx="559">
                  <c:v>1.0000000000000007E-3</c:v>
                </c:pt>
                <c:pt idx="560">
                  <c:v>1.0000000000000007E-3</c:v>
                </c:pt>
                <c:pt idx="561">
                  <c:v>1.0000000000000007E-3</c:v>
                </c:pt>
                <c:pt idx="562">
                  <c:v>1.0000000000000007E-3</c:v>
                </c:pt>
                <c:pt idx="563">
                  <c:v>2.0000000000000013E-3</c:v>
                </c:pt>
                <c:pt idx="564">
                  <c:v>1.0000000000000007E-3</c:v>
                </c:pt>
                <c:pt idx="565">
                  <c:v>1.0000000000000007E-3</c:v>
                </c:pt>
                <c:pt idx="566">
                  <c:v>1.0000000000000007E-3</c:v>
                </c:pt>
                <c:pt idx="567">
                  <c:v>1.0000000000000007E-3</c:v>
                </c:pt>
                <c:pt idx="568">
                  <c:v>1.0000000000000007E-3</c:v>
                </c:pt>
                <c:pt idx="569">
                  <c:v>2.0000000000000013E-3</c:v>
                </c:pt>
                <c:pt idx="570">
                  <c:v>2.0000000000000013E-3</c:v>
                </c:pt>
                <c:pt idx="571">
                  <c:v>2.0000000000000013E-3</c:v>
                </c:pt>
                <c:pt idx="572">
                  <c:v>2.0000000000000013E-3</c:v>
                </c:pt>
                <c:pt idx="573">
                  <c:v>1.0000000000000007E-3</c:v>
                </c:pt>
                <c:pt idx="574">
                  <c:v>1.0000000000000007E-3</c:v>
                </c:pt>
                <c:pt idx="575">
                  <c:v>1.0000000000000007E-3</c:v>
                </c:pt>
                <c:pt idx="576">
                  <c:v>1.0000000000000007E-3</c:v>
                </c:pt>
                <c:pt idx="577">
                  <c:v>1.0000000000000007E-3</c:v>
                </c:pt>
                <c:pt idx="578">
                  <c:v>1.0000000000000007E-3</c:v>
                </c:pt>
                <c:pt idx="579">
                  <c:v>2.0000000000000013E-3</c:v>
                </c:pt>
                <c:pt idx="580">
                  <c:v>2.0000000000000013E-3</c:v>
                </c:pt>
                <c:pt idx="581">
                  <c:v>1.0000000000000007E-3</c:v>
                </c:pt>
                <c:pt idx="582">
                  <c:v>1.0000000000000007E-3</c:v>
                </c:pt>
                <c:pt idx="583">
                  <c:v>0</c:v>
                </c:pt>
                <c:pt idx="584">
                  <c:v>0</c:v>
                </c:pt>
                <c:pt idx="585">
                  <c:v>1.0000000000000007E-3</c:v>
                </c:pt>
                <c:pt idx="586">
                  <c:v>1.0000000000000007E-3</c:v>
                </c:pt>
                <c:pt idx="587">
                  <c:v>0</c:v>
                </c:pt>
                <c:pt idx="588">
                  <c:v>1.0000000000000007E-3</c:v>
                </c:pt>
                <c:pt idx="589">
                  <c:v>2.0000000000000013E-3</c:v>
                </c:pt>
                <c:pt idx="590">
                  <c:v>2.0000000000000013E-3</c:v>
                </c:pt>
                <c:pt idx="591">
                  <c:v>1.0000000000000007E-3</c:v>
                </c:pt>
                <c:pt idx="592">
                  <c:v>2.0000000000000013E-3</c:v>
                </c:pt>
                <c:pt idx="593">
                  <c:v>2.0000000000000013E-3</c:v>
                </c:pt>
                <c:pt idx="594">
                  <c:v>0</c:v>
                </c:pt>
                <c:pt idx="595">
                  <c:v>0</c:v>
                </c:pt>
                <c:pt idx="596">
                  <c:v>0</c:v>
                </c:pt>
                <c:pt idx="597">
                  <c:v>0</c:v>
                </c:pt>
                <c:pt idx="598">
                  <c:v>1.0000000000000007E-3</c:v>
                </c:pt>
                <c:pt idx="599">
                  <c:v>0</c:v>
                </c:pt>
                <c:pt idx="600">
                  <c:v>0</c:v>
                </c:pt>
                <c:pt idx="601">
                  <c:v>0</c:v>
                </c:pt>
                <c:pt idx="602">
                  <c:v>0</c:v>
                </c:pt>
                <c:pt idx="603">
                  <c:v>0</c:v>
                </c:pt>
                <c:pt idx="604">
                  <c:v>0</c:v>
                </c:pt>
                <c:pt idx="605">
                  <c:v>1.0000000000000007E-3</c:v>
                </c:pt>
                <c:pt idx="606">
                  <c:v>0</c:v>
                </c:pt>
                <c:pt idx="607">
                  <c:v>0</c:v>
                </c:pt>
                <c:pt idx="608">
                  <c:v>0</c:v>
                </c:pt>
                <c:pt idx="609">
                  <c:v>0</c:v>
                </c:pt>
                <c:pt idx="610">
                  <c:v>0</c:v>
                </c:pt>
                <c:pt idx="611">
                  <c:v>0</c:v>
                </c:pt>
                <c:pt idx="612">
                  <c:v>0</c:v>
                </c:pt>
                <c:pt idx="613">
                  <c:v>1.0000000000000007E-3</c:v>
                </c:pt>
                <c:pt idx="614">
                  <c:v>1.0000000000000007E-3</c:v>
                </c:pt>
                <c:pt idx="615">
                  <c:v>1.0000000000000007E-3</c:v>
                </c:pt>
                <c:pt idx="616">
                  <c:v>1.0000000000000007E-3</c:v>
                </c:pt>
                <c:pt idx="617">
                  <c:v>0</c:v>
                </c:pt>
                <c:pt idx="618">
                  <c:v>0</c:v>
                </c:pt>
                <c:pt idx="619">
                  <c:v>1.0000000000000007E-3</c:v>
                </c:pt>
                <c:pt idx="620">
                  <c:v>0</c:v>
                </c:pt>
                <c:pt idx="621">
                  <c:v>1.0000000000000007E-3</c:v>
                </c:pt>
                <c:pt idx="622">
                  <c:v>1.0000000000000007E-3</c:v>
                </c:pt>
                <c:pt idx="623">
                  <c:v>0</c:v>
                </c:pt>
                <c:pt idx="624">
                  <c:v>1.0000000000000007E-3</c:v>
                </c:pt>
                <c:pt idx="625">
                  <c:v>1.0000000000000007E-3</c:v>
                </c:pt>
                <c:pt idx="626">
                  <c:v>1.0000000000000007E-3</c:v>
                </c:pt>
                <c:pt idx="627">
                  <c:v>0</c:v>
                </c:pt>
                <c:pt idx="628">
                  <c:v>0</c:v>
                </c:pt>
                <c:pt idx="629">
                  <c:v>0</c:v>
                </c:pt>
                <c:pt idx="630">
                  <c:v>1.0000000000000007E-3</c:v>
                </c:pt>
                <c:pt idx="631">
                  <c:v>1.0000000000000007E-3</c:v>
                </c:pt>
                <c:pt idx="632">
                  <c:v>0</c:v>
                </c:pt>
                <c:pt idx="633">
                  <c:v>0</c:v>
                </c:pt>
                <c:pt idx="634">
                  <c:v>1.0000000000000007E-3</c:v>
                </c:pt>
                <c:pt idx="635">
                  <c:v>0</c:v>
                </c:pt>
                <c:pt idx="636">
                  <c:v>1.0000000000000007E-3</c:v>
                </c:pt>
                <c:pt idx="637">
                  <c:v>1.0000000000000007E-3</c:v>
                </c:pt>
                <c:pt idx="638">
                  <c:v>1.0000000000000007E-3</c:v>
                </c:pt>
                <c:pt idx="639">
                  <c:v>0</c:v>
                </c:pt>
                <c:pt idx="640">
                  <c:v>1.0000000000000007E-3</c:v>
                </c:pt>
                <c:pt idx="641">
                  <c:v>2.0000000000000013E-3</c:v>
                </c:pt>
                <c:pt idx="642">
                  <c:v>2.0000000000000013E-3</c:v>
                </c:pt>
                <c:pt idx="643">
                  <c:v>0</c:v>
                </c:pt>
                <c:pt idx="644">
                  <c:v>0</c:v>
                </c:pt>
                <c:pt idx="645">
                  <c:v>1.0000000000000007E-3</c:v>
                </c:pt>
                <c:pt idx="646">
                  <c:v>0</c:v>
                </c:pt>
                <c:pt idx="647">
                  <c:v>0</c:v>
                </c:pt>
                <c:pt idx="648">
                  <c:v>0</c:v>
                </c:pt>
                <c:pt idx="649">
                  <c:v>0</c:v>
                </c:pt>
                <c:pt idx="650">
                  <c:v>1.0000000000000007E-3</c:v>
                </c:pt>
                <c:pt idx="651">
                  <c:v>2.0000000000000013E-3</c:v>
                </c:pt>
                <c:pt idx="652">
                  <c:v>1.0000000000000007E-3</c:v>
                </c:pt>
                <c:pt idx="653">
                  <c:v>0</c:v>
                </c:pt>
                <c:pt idx="654">
                  <c:v>0</c:v>
                </c:pt>
                <c:pt idx="655">
                  <c:v>1.0000000000000007E-3</c:v>
                </c:pt>
                <c:pt idx="656">
                  <c:v>1.0000000000000007E-3</c:v>
                </c:pt>
                <c:pt idx="657">
                  <c:v>1.0000000000000007E-3</c:v>
                </c:pt>
                <c:pt idx="658">
                  <c:v>1.0000000000000007E-3</c:v>
                </c:pt>
                <c:pt idx="659">
                  <c:v>1.0000000000000007E-3</c:v>
                </c:pt>
                <c:pt idx="660">
                  <c:v>1.0000000000000007E-3</c:v>
                </c:pt>
                <c:pt idx="661">
                  <c:v>1.0000000000000007E-3</c:v>
                </c:pt>
                <c:pt idx="662">
                  <c:v>1.0000000000000007E-3</c:v>
                </c:pt>
                <c:pt idx="663">
                  <c:v>1.0000000000000007E-3</c:v>
                </c:pt>
                <c:pt idx="664">
                  <c:v>1.0000000000000007E-3</c:v>
                </c:pt>
                <c:pt idx="665">
                  <c:v>1.0000000000000007E-3</c:v>
                </c:pt>
                <c:pt idx="666">
                  <c:v>0</c:v>
                </c:pt>
                <c:pt idx="667">
                  <c:v>1.0000000000000007E-3</c:v>
                </c:pt>
                <c:pt idx="668">
                  <c:v>1.0000000000000007E-3</c:v>
                </c:pt>
                <c:pt idx="669">
                  <c:v>1.0000000000000007E-3</c:v>
                </c:pt>
                <c:pt idx="670">
                  <c:v>1.0000000000000007E-3</c:v>
                </c:pt>
                <c:pt idx="671">
                  <c:v>1.0000000000000007E-3</c:v>
                </c:pt>
                <c:pt idx="672">
                  <c:v>1.0000000000000007E-3</c:v>
                </c:pt>
                <c:pt idx="673">
                  <c:v>1.0000000000000007E-3</c:v>
                </c:pt>
                <c:pt idx="674">
                  <c:v>1.0000000000000007E-3</c:v>
                </c:pt>
                <c:pt idx="675">
                  <c:v>0</c:v>
                </c:pt>
                <c:pt idx="676">
                  <c:v>0</c:v>
                </c:pt>
                <c:pt idx="677">
                  <c:v>0</c:v>
                </c:pt>
                <c:pt idx="678">
                  <c:v>0</c:v>
                </c:pt>
                <c:pt idx="679">
                  <c:v>0</c:v>
                </c:pt>
                <c:pt idx="680">
                  <c:v>0</c:v>
                </c:pt>
                <c:pt idx="681">
                  <c:v>0</c:v>
                </c:pt>
                <c:pt idx="682">
                  <c:v>0</c:v>
                </c:pt>
                <c:pt idx="683">
                  <c:v>0</c:v>
                </c:pt>
                <c:pt idx="684">
                  <c:v>0</c:v>
                </c:pt>
                <c:pt idx="685">
                  <c:v>1.0000000000000007E-3</c:v>
                </c:pt>
                <c:pt idx="686">
                  <c:v>1.0000000000000007E-3</c:v>
                </c:pt>
                <c:pt idx="687">
                  <c:v>1.0000000000000007E-3</c:v>
                </c:pt>
                <c:pt idx="688">
                  <c:v>0</c:v>
                </c:pt>
                <c:pt idx="689">
                  <c:v>1.0000000000000007E-3</c:v>
                </c:pt>
                <c:pt idx="690">
                  <c:v>1.0000000000000007E-3</c:v>
                </c:pt>
                <c:pt idx="691">
                  <c:v>1.0000000000000007E-3</c:v>
                </c:pt>
                <c:pt idx="692">
                  <c:v>0</c:v>
                </c:pt>
                <c:pt idx="693">
                  <c:v>0</c:v>
                </c:pt>
                <c:pt idx="694">
                  <c:v>0</c:v>
                </c:pt>
                <c:pt idx="695">
                  <c:v>1.0000000000000007E-3</c:v>
                </c:pt>
                <c:pt idx="696">
                  <c:v>1.0000000000000007E-3</c:v>
                </c:pt>
                <c:pt idx="697">
                  <c:v>1.0000000000000007E-3</c:v>
                </c:pt>
                <c:pt idx="698">
                  <c:v>1.0000000000000007E-3</c:v>
                </c:pt>
                <c:pt idx="699">
                  <c:v>1.0000000000000007E-3</c:v>
                </c:pt>
                <c:pt idx="700">
                  <c:v>1.0000000000000007E-3</c:v>
                </c:pt>
                <c:pt idx="701">
                  <c:v>1.0000000000000007E-3</c:v>
                </c:pt>
                <c:pt idx="702">
                  <c:v>1.0000000000000007E-3</c:v>
                </c:pt>
                <c:pt idx="703">
                  <c:v>1.0000000000000007E-3</c:v>
                </c:pt>
                <c:pt idx="704">
                  <c:v>1.0000000000000007E-3</c:v>
                </c:pt>
                <c:pt idx="705">
                  <c:v>1.0000000000000007E-3</c:v>
                </c:pt>
                <c:pt idx="706">
                  <c:v>1.0000000000000007E-3</c:v>
                </c:pt>
                <c:pt idx="707">
                  <c:v>1.0000000000000007E-3</c:v>
                </c:pt>
                <c:pt idx="708">
                  <c:v>0</c:v>
                </c:pt>
                <c:pt idx="709">
                  <c:v>0</c:v>
                </c:pt>
                <c:pt idx="710">
                  <c:v>0</c:v>
                </c:pt>
                <c:pt idx="711">
                  <c:v>0</c:v>
                </c:pt>
                <c:pt idx="712">
                  <c:v>1.0000000000000007E-3</c:v>
                </c:pt>
                <c:pt idx="713">
                  <c:v>1.0000000000000007E-3</c:v>
                </c:pt>
                <c:pt idx="714">
                  <c:v>1.0000000000000007E-3</c:v>
                </c:pt>
                <c:pt idx="715">
                  <c:v>1.0000000000000007E-3</c:v>
                </c:pt>
                <c:pt idx="716">
                  <c:v>0</c:v>
                </c:pt>
                <c:pt idx="717">
                  <c:v>0</c:v>
                </c:pt>
                <c:pt idx="718">
                  <c:v>1.0000000000000007E-3</c:v>
                </c:pt>
                <c:pt idx="719">
                  <c:v>1.0000000000000007E-3</c:v>
                </c:pt>
                <c:pt idx="720">
                  <c:v>1.0000000000000007E-3</c:v>
                </c:pt>
                <c:pt idx="721">
                  <c:v>1.0000000000000007E-3</c:v>
                </c:pt>
                <c:pt idx="722">
                  <c:v>0</c:v>
                </c:pt>
                <c:pt idx="723">
                  <c:v>1.0000000000000007E-3</c:v>
                </c:pt>
                <c:pt idx="724">
                  <c:v>1.0000000000000007E-3</c:v>
                </c:pt>
                <c:pt idx="725">
                  <c:v>1.0000000000000007E-3</c:v>
                </c:pt>
                <c:pt idx="726">
                  <c:v>1.0000000000000007E-3</c:v>
                </c:pt>
                <c:pt idx="727">
                  <c:v>1.0000000000000007E-3</c:v>
                </c:pt>
                <c:pt idx="728">
                  <c:v>1.0000000000000007E-3</c:v>
                </c:pt>
                <c:pt idx="729">
                  <c:v>1.0000000000000007E-3</c:v>
                </c:pt>
                <c:pt idx="730">
                  <c:v>1.0000000000000007E-3</c:v>
                </c:pt>
                <c:pt idx="731">
                  <c:v>1.0000000000000007E-3</c:v>
                </c:pt>
                <c:pt idx="732">
                  <c:v>1.0000000000000007E-3</c:v>
                </c:pt>
                <c:pt idx="733">
                  <c:v>1.0000000000000007E-3</c:v>
                </c:pt>
                <c:pt idx="734">
                  <c:v>1.0000000000000007E-3</c:v>
                </c:pt>
                <c:pt idx="735">
                  <c:v>1.0000000000000007E-3</c:v>
                </c:pt>
                <c:pt idx="736">
                  <c:v>1.0000000000000007E-3</c:v>
                </c:pt>
                <c:pt idx="737">
                  <c:v>1.0000000000000007E-3</c:v>
                </c:pt>
                <c:pt idx="738">
                  <c:v>1.0000000000000007E-3</c:v>
                </c:pt>
                <c:pt idx="739">
                  <c:v>1.0000000000000007E-3</c:v>
                </c:pt>
                <c:pt idx="740">
                  <c:v>1.0000000000000007E-3</c:v>
                </c:pt>
                <c:pt idx="741">
                  <c:v>0</c:v>
                </c:pt>
                <c:pt idx="742">
                  <c:v>0</c:v>
                </c:pt>
                <c:pt idx="743">
                  <c:v>0</c:v>
                </c:pt>
                <c:pt idx="744">
                  <c:v>0</c:v>
                </c:pt>
                <c:pt idx="745">
                  <c:v>0</c:v>
                </c:pt>
                <c:pt idx="746">
                  <c:v>0</c:v>
                </c:pt>
                <c:pt idx="747">
                  <c:v>1.0000000000000007E-3</c:v>
                </c:pt>
                <c:pt idx="748">
                  <c:v>1.0000000000000007E-3</c:v>
                </c:pt>
                <c:pt idx="749">
                  <c:v>1.0000000000000007E-3</c:v>
                </c:pt>
                <c:pt idx="750">
                  <c:v>0</c:v>
                </c:pt>
                <c:pt idx="751">
                  <c:v>0</c:v>
                </c:pt>
                <c:pt idx="752">
                  <c:v>0</c:v>
                </c:pt>
                <c:pt idx="753">
                  <c:v>0</c:v>
                </c:pt>
                <c:pt idx="754">
                  <c:v>0</c:v>
                </c:pt>
                <c:pt idx="755">
                  <c:v>1.0000000000000007E-3</c:v>
                </c:pt>
                <c:pt idx="756">
                  <c:v>1.0000000000000007E-3</c:v>
                </c:pt>
                <c:pt idx="757">
                  <c:v>1.0000000000000007E-3</c:v>
                </c:pt>
                <c:pt idx="758">
                  <c:v>0</c:v>
                </c:pt>
                <c:pt idx="759">
                  <c:v>0</c:v>
                </c:pt>
                <c:pt idx="760">
                  <c:v>0</c:v>
                </c:pt>
                <c:pt idx="761">
                  <c:v>0</c:v>
                </c:pt>
                <c:pt idx="762">
                  <c:v>0</c:v>
                </c:pt>
                <c:pt idx="763">
                  <c:v>1.0000000000000007E-3</c:v>
                </c:pt>
                <c:pt idx="764">
                  <c:v>1.0000000000000007E-3</c:v>
                </c:pt>
                <c:pt idx="765">
                  <c:v>1.0000000000000007E-3</c:v>
                </c:pt>
                <c:pt idx="766">
                  <c:v>1.0000000000000007E-3</c:v>
                </c:pt>
                <c:pt idx="767">
                  <c:v>0</c:v>
                </c:pt>
                <c:pt idx="768">
                  <c:v>0</c:v>
                </c:pt>
                <c:pt idx="769">
                  <c:v>0</c:v>
                </c:pt>
                <c:pt idx="770">
                  <c:v>0</c:v>
                </c:pt>
                <c:pt idx="771">
                  <c:v>0</c:v>
                </c:pt>
                <c:pt idx="772">
                  <c:v>0</c:v>
                </c:pt>
                <c:pt idx="773">
                  <c:v>0</c:v>
                </c:pt>
                <c:pt idx="774">
                  <c:v>0</c:v>
                </c:pt>
                <c:pt idx="775">
                  <c:v>0</c:v>
                </c:pt>
                <c:pt idx="776">
                  <c:v>0</c:v>
                </c:pt>
                <c:pt idx="777">
                  <c:v>1.0000000000000007E-3</c:v>
                </c:pt>
                <c:pt idx="778">
                  <c:v>1.0000000000000007E-3</c:v>
                </c:pt>
                <c:pt idx="779">
                  <c:v>1.0000000000000007E-3</c:v>
                </c:pt>
                <c:pt idx="780">
                  <c:v>0</c:v>
                </c:pt>
                <c:pt idx="781">
                  <c:v>0</c:v>
                </c:pt>
                <c:pt idx="782">
                  <c:v>0</c:v>
                </c:pt>
                <c:pt idx="783">
                  <c:v>0</c:v>
                </c:pt>
                <c:pt idx="784">
                  <c:v>1.0000000000000007E-3</c:v>
                </c:pt>
                <c:pt idx="785">
                  <c:v>1.0000000000000007E-3</c:v>
                </c:pt>
                <c:pt idx="786">
                  <c:v>0</c:v>
                </c:pt>
                <c:pt idx="787">
                  <c:v>0</c:v>
                </c:pt>
                <c:pt idx="788">
                  <c:v>0</c:v>
                </c:pt>
                <c:pt idx="789">
                  <c:v>0</c:v>
                </c:pt>
                <c:pt idx="790">
                  <c:v>0</c:v>
                </c:pt>
                <c:pt idx="791">
                  <c:v>0</c:v>
                </c:pt>
                <c:pt idx="792">
                  <c:v>0</c:v>
                </c:pt>
                <c:pt idx="793">
                  <c:v>1.0000000000000007E-3</c:v>
                </c:pt>
                <c:pt idx="794">
                  <c:v>1.0000000000000007E-3</c:v>
                </c:pt>
                <c:pt idx="795">
                  <c:v>1.0000000000000007E-3</c:v>
                </c:pt>
                <c:pt idx="796">
                  <c:v>0</c:v>
                </c:pt>
                <c:pt idx="797">
                  <c:v>0</c:v>
                </c:pt>
                <c:pt idx="798">
                  <c:v>0</c:v>
                </c:pt>
                <c:pt idx="799">
                  <c:v>0</c:v>
                </c:pt>
                <c:pt idx="800">
                  <c:v>0</c:v>
                </c:pt>
                <c:pt idx="801">
                  <c:v>1.0000000000000007E-3</c:v>
                </c:pt>
                <c:pt idx="802">
                  <c:v>1.0000000000000007E-3</c:v>
                </c:pt>
                <c:pt idx="803">
                  <c:v>0</c:v>
                </c:pt>
                <c:pt idx="804">
                  <c:v>0</c:v>
                </c:pt>
                <c:pt idx="805">
                  <c:v>0</c:v>
                </c:pt>
                <c:pt idx="806">
                  <c:v>0</c:v>
                </c:pt>
                <c:pt idx="807">
                  <c:v>0</c:v>
                </c:pt>
                <c:pt idx="808">
                  <c:v>0</c:v>
                </c:pt>
                <c:pt idx="809">
                  <c:v>0</c:v>
                </c:pt>
                <c:pt idx="810">
                  <c:v>0</c:v>
                </c:pt>
                <c:pt idx="811">
                  <c:v>0</c:v>
                </c:pt>
                <c:pt idx="812">
                  <c:v>1.0000000000000007E-3</c:v>
                </c:pt>
                <c:pt idx="813">
                  <c:v>1.0000000000000007E-3</c:v>
                </c:pt>
                <c:pt idx="814">
                  <c:v>1.0000000000000007E-3</c:v>
                </c:pt>
                <c:pt idx="815">
                  <c:v>1.0000000000000007E-3</c:v>
                </c:pt>
                <c:pt idx="816">
                  <c:v>1.0000000000000007E-3</c:v>
                </c:pt>
                <c:pt idx="817">
                  <c:v>0</c:v>
                </c:pt>
                <c:pt idx="818">
                  <c:v>0</c:v>
                </c:pt>
                <c:pt idx="819">
                  <c:v>0</c:v>
                </c:pt>
                <c:pt idx="820">
                  <c:v>1.0000000000000007E-3</c:v>
                </c:pt>
                <c:pt idx="821">
                  <c:v>1.0000000000000007E-3</c:v>
                </c:pt>
                <c:pt idx="822">
                  <c:v>1.0000000000000007E-3</c:v>
                </c:pt>
                <c:pt idx="823">
                  <c:v>1.0000000000000007E-3</c:v>
                </c:pt>
                <c:pt idx="824">
                  <c:v>1.0000000000000007E-3</c:v>
                </c:pt>
                <c:pt idx="825">
                  <c:v>1.0000000000000007E-3</c:v>
                </c:pt>
                <c:pt idx="826">
                  <c:v>0</c:v>
                </c:pt>
                <c:pt idx="827">
                  <c:v>0</c:v>
                </c:pt>
                <c:pt idx="828">
                  <c:v>0</c:v>
                </c:pt>
                <c:pt idx="829">
                  <c:v>1.0000000000000007E-3</c:v>
                </c:pt>
                <c:pt idx="830">
                  <c:v>1.0000000000000007E-3</c:v>
                </c:pt>
                <c:pt idx="831">
                  <c:v>0</c:v>
                </c:pt>
                <c:pt idx="832">
                  <c:v>0</c:v>
                </c:pt>
                <c:pt idx="833">
                  <c:v>1.0000000000000007E-3</c:v>
                </c:pt>
                <c:pt idx="834">
                  <c:v>1.0000000000000007E-3</c:v>
                </c:pt>
                <c:pt idx="835">
                  <c:v>1.0000000000000007E-3</c:v>
                </c:pt>
                <c:pt idx="836">
                  <c:v>1.0000000000000007E-3</c:v>
                </c:pt>
                <c:pt idx="837">
                  <c:v>0</c:v>
                </c:pt>
                <c:pt idx="838">
                  <c:v>0</c:v>
                </c:pt>
                <c:pt idx="839">
                  <c:v>0</c:v>
                </c:pt>
                <c:pt idx="840">
                  <c:v>0</c:v>
                </c:pt>
                <c:pt idx="841">
                  <c:v>0</c:v>
                </c:pt>
                <c:pt idx="842">
                  <c:v>0</c:v>
                </c:pt>
                <c:pt idx="843">
                  <c:v>0</c:v>
                </c:pt>
                <c:pt idx="844">
                  <c:v>0</c:v>
                </c:pt>
                <c:pt idx="845">
                  <c:v>0</c:v>
                </c:pt>
                <c:pt idx="846">
                  <c:v>0</c:v>
                </c:pt>
                <c:pt idx="847">
                  <c:v>0</c:v>
                </c:pt>
                <c:pt idx="848">
                  <c:v>1.0000000000000007E-3</c:v>
                </c:pt>
                <c:pt idx="849">
                  <c:v>1.0000000000000007E-3</c:v>
                </c:pt>
                <c:pt idx="850">
                  <c:v>1.0000000000000007E-3</c:v>
                </c:pt>
                <c:pt idx="851">
                  <c:v>1.0000000000000007E-3</c:v>
                </c:pt>
                <c:pt idx="852">
                  <c:v>0</c:v>
                </c:pt>
                <c:pt idx="853">
                  <c:v>0</c:v>
                </c:pt>
                <c:pt idx="854">
                  <c:v>1.0000000000000007E-3</c:v>
                </c:pt>
                <c:pt idx="855">
                  <c:v>1.0000000000000007E-3</c:v>
                </c:pt>
                <c:pt idx="856">
                  <c:v>0</c:v>
                </c:pt>
                <c:pt idx="857">
                  <c:v>0</c:v>
                </c:pt>
                <c:pt idx="858">
                  <c:v>0</c:v>
                </c:pt>
                <c:pt idx="859">
                  <c:v>0</c:v>
                </c:pt>
                <c:pt idx="860">
                  <c:v>1.0000000000000007E-3</c:v>
                </c:pt>
                <c:pt idx="861">
                  <c:v>1.0000000000000007E-3</c:v>
                </c:pt>
                <c:pt idx="862">
                  <c:v>1.0000000000000007E-3</c:v>
                </c:pt>
                <c:pt idx="863">
                  <c:v>1.0000000000000007E-3</c:v>
                </c:pt>
                <c:pt idx="864">
                  <c:v>0</c:v>
                </c:pt>
                <c:pt idx="865">
                  <c:v>0</c:v>
                </c:pt>
                <c:pt idx="866">
                  <c:v>1.0000000000000007E-3</c:v>
                </c:pt>
                <c:pt idx="867">
                  <c:v>1.0000000000000007E-3</c:v>
                </c:pt>
                <c:pt idx="868">
                  <c:v>1.0000000000000007E-3</c:v>
                </c:pt>
                <c:pt idx="869">
                  <c:v>1.0000000000000007E-3</c:v>
                </c:pt>
                <c:pt idx="870">
                  <c:v>1.0000000000000007E-3</c:v>
                </c:pt>
                <c:pt idx="871">
                  <c:v>0</c:v>
                </c:pt>
                <c:pt idx="872">
                  <c:v>0</c:v>
                </c:pt>
                <c:pt idx="873">
                  <c:v>0</c:v>
                </c:pt>
                <c:pt idx="874">
                  <c:v>0</c:v>
                </c:pt>
                <c:pt idx="875">
                  <c:v>1.0000000000000007E-3</c:v>
                </c:pt>
                <c:pt idx="876">
                  <c:v>1.0000000000000007E-3</c:v>
                </c:pt>
                <c:pt idx="877">
                  <c:v>0</c:v>
                </c:pt>
                <c:pt idx="878">
                  <c:v>0</c:v>
                </c:pt>
                <c:pt idx="879">
                  <c:v>1.0000000000000007E-3</c:v>
                </c:pt>
                <c:pt idx="880">
                  <c:v>1.0000000000000007E-3</c:v>
                </c:pt>
                <c:pt idx="881">
                  <c:v>1.0000000000000007E-3</c:v>
                </c:pt>
                <c:pt idx="882">
                  <c:v>0</c:v>
                </c:pt>
                <c:pt idx="883">
                  <c:v>0</c:v>
                </c:pt>
                <c:pt idx="884">
                  <c:v>0</c:v>
                </c:pt>
                <c:pt idx="885">
                  <c:v>0</c:v>
                </c:pt>
                <c:pt idx="886">
                  <c:v>1.0000000000000007E-3</c:v>
                </c:pt>
                <c:pt idx="887">
                  <c:v>0</c:v>
                </c:pt>
                <c:pt idx="888">
                  <c:v>0</c:v>
                </c:pt>
                <c:pt idx="889">
                  <c:v>0</c:v>
                </c:pt>
                <c:pt idx="890">
                  <c:v>0</c:v>
                </c:pt>
                <c:pt idx="891">
                  <c:v>1.0000000000000007E-3</c:v>
                </c:pt>
                <c:pt idx="892">
                  <c:v>1.0000000000000007E-3</c:v>
                </c:pt>
                <c:pt idx="893">
                  <c:v>1.0000000000000007E-3</c:v>
                </c:pt>
                <c:pt idx="894">
                  <c:v>0</c:v>
                </c:pt>
                <c:pt idx="895">
                  <c:v>0</c:v>
                </c:pt>
                <c:pt idx="896">
                  <c:v>0</c:v>
                </c:pt>
                <c:pt idx="897">
                  <c:v>0</c:v>
                </c:pt>
                <c:pt idx="898">
                  <c:v>1.0000000000000007E-3</c:v>
                </c:pt>
                <c:pt idx="899">
                  <c:v>1.0000000000000007E-3</c:v>
                </c:pt>
                <c:pt idx="900">
                  <c:v>1.0000000000000007E-3</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1.0000000000000007E-3</c:v>
                </c:pt>
                <c:pt idx="918">
                  <c:v>1.0000000000000007E-3</c:v>
                </c:pt>
                <c:pt idx="919">
                  <c:v>1.0000000000000007E-3</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1.0000000000000007E-3</c:v>
                </c:pt>
                <c:pt idx="935">
                  <c:v>1.0000000000000007E-3</c:v>
                </c:pt>
                <c:pt idx="936">
                  <c:v>0</c:v>
                </c:pt>
                <c:pt idx="937">
                  <c:v>0</c:v>
                </c:pt>
                <c:pt idx="938">
                  <c:v>1.0000000000000007E-3</c:v>
                </c:pt>
                <c:pt idx="939">
                  <c:v>1.0000000000000007E-3</c:v>
                </c:pt>
                <c:pt idx="940">
                  <c:v>1.0000000000000007E-3</c:v>
                </c:pt>
                <c:pt idx="941">
                  <c:v>0</c:v>
                </c:pt>
                <c:pt idx="942">
                  <c:v>0</c:v>
                </c:pt>
                <c:pt idx="943">
                  <c:v>0</c:v>
                </c:pt>
                <c:pt idx="944">
                  <c:v>0</c:v>
                </c:pt>
                <c:pt idx="945">
                  <c:v>0</c:v>
                </c:pt>
                <c:pt idx="946">
                  <c:v>0</c:v>
                </c:pt>
                <c:pt idx="947">
                  <c:v>0</c:v>
                </c:pt>
                <c:pt idx="948">
                  <c:v>0</c:v>
                </c:pt>
                <c:pt idx="949">
                  <c:v>0</c:v>
                </c:pt>
                <c:pt idx="950">
                  <c:v>0</c:v>
                </c:pt>
                <c:pt idx="951">
                  <c:v>1.0000000000000007E-3</c:v>
                </c:pt>
                <c:pt idx="952">
                  <c:v>1.0000000000000007E-3</c:v>
                </c:pt>
                <c:pt idx="953">
                  <c:v>0</c:v>
                </c:pt>
                <c:pt idx="954">
                  <c:v>0</c:v>
                </c:pt>
                <c:pt idx="955">
                  <c:v>0</c:v>
                </c:pt>
                <c:pt idx="956">
                  <c:v>0</c:v>
                </c:pt>
                <c:pt idx="957">
                  <c:v>0</c:v>
                </c:pt>
                <c:pt idx="958">
                  <c:v>0</c:v>
                </c:pt>
                <c:pt idx="959">
                  <c:v>0</c:v>
                </c:pt>
                <c:pt idx="960">
                  <c:v>0</c:v>
                </c:pt>
                <c:pt idx="961">
                  <c:v>1.0000000000000007E-3</c:v>
                </c:pt>
                <c:pt idx="962">
                  <c:v>1.0000000000000007E-3</c:v>
                </c:pt>
                <c:pt idx="963">
                  <c:v>1.0000000000000007E-3</c:v>
                </c:pt>
                <c:pt idx="964">
                  <c:v>1.0000000000000007E-3</c:v>
                </c:pt>
                <c:pt idx="965">
                  <c:v>0</c:v>
                </c:pt>
                <c:pt idx="966">
                  <c:v>0</c:v>
                </c:pt>
                <c:pt idx="967">
                  <c:v>0</c:v>
                </c:pt>
                <c:pt idx="968">
                  <c:v>0</c:v>
                </c:pt>
                <c:pt idx="969">
                  <c:v>1.0000000000000007E-3</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1.0000000000000007E-3</c:v>
                </c:pt>
                <c:pt idx="984">
                  <c:v>1.0000000000000007E-3</c:v>
                </c:pt>
                <c:pt idx="985">
                  <c:v>1.0000000000000007E-3</c:v>
                </c:pt>
                <c:pt idx="986">
                  <c:v>1.0000000000000007E-3</c:v>
                </c:pt>
                <c:pt idx="987">
                  <c:v>1.0000000000000007E-3</c:v>
                </c:pt>
                <c:pt idx="988">
                  <c:v>0</c:v>
                </c:pt>
                <c:pt idx="989">
                  <c:v>0</c:v>
                </c:pt>
                <c:pt idx="990">
                  <c:v>0</c:v>
                </c:pt>
                <c:pt idx="991">
                  <c:v>1.0000000000000007E-3</c:v>
                </c:pt>
                <c:pt idx="992">
                  <c:v>1.0000000000000007E-3</c:v>
                </c:pt>
                <c:pt idx="993">
                  <c:v>3.0000000000000022E-3</c:v>
                </c:pt>
                <c:pt idx="994">
                  <c:v>2.0000000000000013E-3</c:v>
                </c:pt>
                <c:pt idx="995">
                  <c:v>0</c:v>
                </c:pt>
                <c:pt idx="996">
                  <c:v>0</c:v>
                </c:pt>
                <c:pt idx="997">
                  <c:v>0</c:v>
                </c:pt>
                <c:pt idx="998">
                  <c:v>0</c:v>
                </c:pt>
                <c:pt idx="999">
                  <c:v>0</c:v>
                </c:pt>
                <c:pt idx="1000">
                  <c:v>0</c:v>
                </c:pt>
                <c:pt idx="1001">
                  <c:v>2.0000000000000013E-3</c:v>
                </c:pt>
                <c:pt idx="1002">
                  <c:v>3.0000000000000022E-3</c:v>
                </c:pt>
                <c:pt idx="1003">
                  <c:v>1.0000000000000007E-3</c:v>
                </c:pt>
                <c:pt idx="1004">
                  <c:v>0</c:v>
                </c:pt>
                <c:pt idx="1005">
                  <c:v>0</c:v>
                </c:pt>
                <c:pt idx="1006">
                  <c:v>1.0000000000000007E-3</c:v>
                </c:pt>
                <c:pt idx="1007">
                  <c:v>8.0000000000000071E-3</c:v>
                </c:pt>
                <c:pt idx="1008">
                  <c:v>1.900000000000001E-2</c:v>
                </c:pt>
                <c:pt idx="1009">
                  <c:v>1.2999999999999998E-2</c:v>
                </c:pt>
                <c:pt idx="1010">
                  <c:v>0</c:v>
                </c:pt>
                <c:pt idx="1011">
                  <c:v>0</c:v>
                </c:pt>
                <c:pt idx="1012">
                  <c:v>0</c:v>
                </c:pt>
                <c:pt idx="1013">
                  <c:v>0</c:v>
                </c:pt>
                <c:pt idx="1014">
                  <c:v>0</c:v>
                </c:pt>
                <c:pt idx="1015">
                  <c:v>0</c:v>
                </c:pt>
                <c:pt idx="1016">
                  <c:v>0</c:v>
                </c:pt>
                <c:pt idx="1017">
                  <c:v>0</c:v>
                </c:pt>
                <c:pt idx="1018">
                  <c:v>0</c:v>
                </c:pt>
                <c:pt idx="1019">
                  <c:v>0</c:v>
                </c:pt>
                <c:pt idx="1020">
                  <c:v>0</c:v>
                </c:pt>
                <c:pt idx="1021">
                  <c:v>0</c:v>
                </c:pt>
                <c:pt idx="1022">
                  <c:v>0</c:v>
                </c:pt>
                <c:pt idx="1023">
                  <c:v>0</c:v>
                </c:pt>
                <c:pt idx="1024">
                  <c:v>0</c:v>
                </c:pt>
                <c:pt idx="1025">
                  <c:v>0</c:v>
                </c:pt>
                <c:pt idx="1026">
                  <c:v>0</c:v>
                </c:pt>
                <c:pt idx="1027">
                  <c:v>0</c:v>
                </c:pt>
                <c:pt idx="1028">
                  <c:v>0</c:v>
                </c:pt>
                <c:pt idx="1029">
                  <c:v>0</c:v>
                </c:pt>
                <c:pt idx="1030">
                  <c:v>0</c:v>
                </c:pt>
                <c:pt idx="1031">
                  <c:v>0</c:v>
                </c:pt>
                <c:pt idx="1032">
                  <c:v>0</c:v>
                </c:pt>
                <c:pt idx="1033">
                  <c:v>0</c:v>
                </c:pt>
                <c:pt idx="1034">
                  <c:v>0</c:v>
                </c:pt>
                <c:pt idx="1035">
                  <c:v>0</c:v>
                </c:pt>
                <c:pt idx="1036">
                  <c:v>0</c:v>
                </c:pt>
                <c:pt idx="1037">
                  <c:v>0</c:v>
                </c:pt>
                <c:pt idx="1038">
                  <c:v>0</c:v>
                </c:pt>
                <c:pt idx="1039">
                  <c:v>0</c:v>
                </c:pt>
                <c:pt idx="1040">
                  <c:v>0</c:v>
                </c:pt>
                <c:pt idx="1041">
                  <c:v>0</c:v>
                </c:pt>
                <c:pt idx="1042">
                  <c:v>0</c:v>
                </c:pt>
                <c:pt idx="1043">
                  <c:v>0</c:v>
                </c:pt>
                <c:pt idx="1044">
                  <c:v>0</c:v>
                </c:pt>
                <c:pt idx="1045">
                  <c:v>2.8000000000000011E-2</c:v>
                </c:pt>
                <c:pt idx="1046">
                  <c:v>0.10100000000000002</c:v>
                </c:pt>
                <c:pt idx="1047">
                  <c:v>0.127</c:v>
                </c:pt>
                <c:pt idx="1048">
                  <c:v>5.5000000000000021E-2</c:v>
                </c:pt>
                <c:pt idx="1049">
                  <c:v>0</c:v>
                </c:pt>
                <c:pt idx="1050">
                  <c:v>0</c:v>
                </c:pt>
                <c:pt idx="1051">
                  <c:v>0</c:v>
                </c:pt>
                <c:pt idx="1052">
                  <c:v>5.2000000000000025E-2</c:v>
                </c:pt>
                <c:pt idx="1053">
                  <c:v>0.12100000000000002</c:v>
                </c:pt>
                <c:pt idx="1054">
                  <c:v>0.12000000000000002</c:v>
                </c:pt>
                <c:pt idx="1055">
                  <c:v>4.4000000000000018E-2</c:v>
                </c:pt>
                <c:pt idx="1056">
                  <c:v>0</c:v>
                </c:pt>
                <c:pt idx="1057">
                  <c:v>0</c:v>
                </c:pt>
                <c:pt idx="1058">
                  <c:v>1.0000000000000005E-2</c:v>
                </c:pt>
                <c:pt idx="1059">
                  <c:v>3.5000000000000024E-2</c:v>
                </c:pt>
                <c:pt idx="1060">
                  <c:v>7.0000000000000034E-2</c:v>
                </c:pt>
                <c:pt idx="1061">
                  <c:v>6.9000000000000034E-2</c:v>
                </c:pt>
                <c:pt idx="1062">
                  <c:v>3.8000000000000013E-2</c:v>
                </c:pt>
                <c:pt idx="1063">
                  <c:v>3.5000000000000024E-2</c:v>
                </c:pt>
                <c:pt idx="1064">
                  <c:v>4.0000000000000022E-2</c:v>
                </c:pt>
                <c:pt idx="1065">
                  <c:v>1.6000000000000011E-2</c:v>
                </c:pt>
                <c:pt idx="1066">
                  <c:v>0</c:v>
                </c:pt>
                <c:pt idx="1067">
                  <c:v>0</c:v>
                </c:pt>
                <c:pt idx="1068">
                  <c:v>0</c:v>
                </c:pt>
                <c:pt idx="1069">
                  <c:v>0</c:v>
                </c:pt>
                <c:pt idx="1070">
                  <c:v>0</c:v>
                </c:pt>
                <c:pt idx="1071">
                  <c:v>0</c:v>
                </c:pt>
                <c:pt idx="1072">
                  <c:v>0</c:v>
                </c:pt>
                <c:pt idx="1073">
                  <c:v>3.0000000000000022E-3</c:v>
                </c:pt>
                <c:pt idx="1074">
                  <c:v>6.0000000000000045E-3</c:v>
                </c:pt>
                <c:pt idx="1075">
                  <c:v>3.0000000000000022E-3</c:v>
                </c:pt>
                <c:pt idx="1076">
                  <c:v>0</c:v>
                </c:pt>
                <c:pt idx="1077">
                  <c:v>2.0000000000000013E-3</c:v>
                </c:pt>
                <c:pt idx="1078">
                  <c:v>4.0000000000000027E-3</c:v>
                </c:pt>
                <c:pt idx="1079">
                  <c:v>3.0000000000000022E-3</c:v>
                </c:pt>
                <c:pt idx="1080">
                  <c:v>1.0000000000000007E-3</c:v>
                </c:pt>
                <c:pt idx="1081">
                  <c:v>0</c:v>
                </c:pt>
                <c:pt idx="1082">
                  <c:v>0</c:v>
                </c:pt>
                <c:pt idx="1083">
                  <c:v>0</c:v>
                </c:pt>
                <c:pt idx="1084">
                  <c:v>0</c:v>
                </c:pt>
                <c:pt idx="1085">
                  <c:v>3.0000000000000022E-3</c:v>
                </c:pt>
                <c:pt idx="1086">
                  <c:v>6.0000000000000045E-3</c:v>
                </c:pt>
                <c:pt idx="1087">
                  <c:v>4.0000000000000027E-3</c:v>
                </c:pt>
                <c:pt idx="1088">
                  <c:v>1.0000000000000007E-3</c:v>
                </c:pt>
                <c:pt idx="1089">
                  <c:v>0</c:v>
                </c:pt>
                <c:pt idx="1090">
                  <c:v>0</c:v>
                </c:pt>
                <c:pt idx="1091">
                  <c:v>0</c:v>
                </c:pt>
                <c:pt idx="1092">
                  <c:v>0</c:v>
                </c:pt>
                <c:pt idx="1093">
                  <c:v>0</c:v>
                </c:pt>
                <c:pt idx="1094">
                  <c:v>0</c:v>
                </c:pt>
                <c:pt idx="1095">
                  <c:v>0</c:v>
                </c:pt>
                <c:pt idx="1096">
                  <c:v>0</c:v>
                </c:pt>
                <c:pt idx="1097">
                  <c:v>0</c:v>
                </c:pt>
                <c:pt idx="1098">
                  <c:v>0</c:v>
                </c:pt>
                <c:pt idx="1099">
                  <c:v>1.0000000000000007E-3</c:v>
                </c:pt>
                <c:pt idx="1100">
                  <c:v>1.0000000000000007E-3</c:v>
                </c:pt>
                <c:pt idx="1101">
                  <c:v>1.0000000000000007E-3</c:v>
                </c:pt>
                <c:pt idx="1102">
                  <c:v>0</c:v>
                </c:pt>
                <c:pt idx="1103">
                  <c:v>0</c:v>
                </c:pt>
                <c:pt idx="1104">
                  <c:v>1.0000000000000007E-3</c:v>
                </c:pt>
                <c:pt idx="1105">
                  <c:v>1.0000000000000007E-3</c:v>
                </c:pt>
                <c:pt idx="1106">
                  <c:v>0</c:v>
                </c:pt>
                <c:pt idx="1107">
                  <c:v>0</c:v>
                </c:pt>
                <c:pt idx="1108">
                  <c:v>0</c:v>
                </c:pt>
                <c:pt idx="1109">
                  <c:v>0</c:v>
                </c:pt>
                <c:pt idx="1110">
                  <c:v>0</c:v>
                </c:pt>
                <c:pt idx="1111">
                  <c:v>1.0000000000000007E-3</c:v>
                </c:pt>
                <c:pt idx="1112">
                  <c:v>1.0000000000000007E-3</c:v>
                </c:pt>
                <c:pt idx="1113">
                  <c:v>1.0000000000000007E-3</c:v>
                </c:pt>
                <c:pt idx="1114">
                  <c:v>1.0000000000000007E-3</c:v>
                </c:pt>
                <c:pt idx="1115">
                  <c:v>2.0000000000000013E-3</c:v>
                </c:pt>
                <c:pt idx="1116">
                  <c:v>1.0000000000000007E-3</c:v>
                </c:pt>
                <c:pt idx="1117">
                  <c:v>1.0000000000000007E-3</c:v>
                </c:pt>
                <c:pt idx="1118">
                  <c:v>1.0000000000000007E-3</c:v>
                </c:pt>
                <c:pt idx="1119">
                  <c:v>1.0000000000000007E-3</c:v>
                </c:pt>
                <c:pt idx="1120">
                  <c:v>0</c:v>
                </c:pt>
                <c:pt idx="1121">
                  <c:v>0</c:v>
                </c:pt>
                <c:pt idx="1122">
                  <c:v>0</c:v>
                </c:pt>
                <c:pt idx="1123">
                  <c:v>0</c:v>
                </c:pt>
                <c:pt idx="1124">
                  <c:v>0</c:v>
                </c:pt>
                <c:pt idx="1125">
                  <c:v>0</c:v>
                </c:pt>
                <c:pt idx="1126">
                  <c:v>1.0000000000000007E-3</c:v>
                </c:pt>
                <c:pt idx="1127">
                  <c:v>2.0000000000000013E-3</c:v>
                </c:pt>
                <c:pt idx="1128">
                  <c:v>1.0000000000000007E-3</c:v>
                </c:pt>
                <c:pt idx="1129">
                  <c:v>0</c:v>
                </c:pt>
                <c:pt idx="1130">
                  <c:v>1.0000000000000007E-3</c:v>
                </c:pt>
                <c:pt idx="1131">
                  <c:v>2.0000000000000013E-3</c:v>
                </c:pt>
                <c:pt idx="1132">
                  <c:v>1.0000000000000007E-3</c:v>
                </c:pt>
                <c:pt idx="1133">
                  <c:v>0</c:v>
                </c:pt>
                <c:pt idx="1134">
                  <c:v>0</c:v>
                </c:pt>
                <c:pt idx="1135">
                  <c:v>0</c:v>
                </c:pt>
                <c:pt idx="1136">
                  <c:v>0</c:v>
                </c:pt>
                <c:pt idx="1137">
                  <c:v>0</c:v>
                </c:pt>
                <c:pt idx="1138">
                  <c:v>0</c:v>
                </c:pt>
                <c:pt idx="1139">
                  <c:v>0</c:v>
                </c:pt>
                <c:pt idx="1140">
                  <c:v>0</c:v>
                </c:pt>
                <c:pt idx="1141">
                  <c:v>0</c:v>
                </c:pt>
                <c:pt idx="1142">
                  <c:v>0</c:v>
                </c:pt>
                <c:pt idx="1143">
                  <c:v>0</c:v>
                </c:pt>
                <c:pt idx="1144">
                  <c:v>0</c:v>
                </c:pt>
                <c:pt idx="1145">
                  <c:v>0</c:v>
                </c:pt>
                <c:pt idx="1146">
                  <c:v>1.0000000000000007E-3</c:v>
                </c:pt>
                <c:pt idx="1147">
                  <c:v>1.0000000000000007E-3</c:v>
                </c:pt>
                <c:pt idx="1148">
                  <c:v>0</c:v>
                </c:pt>
                <c:pt idx="1149">
                  <c:v>0</c:v>
                </c:pt>
                <c:pt idx="1150">
                  <c:v>0</c:v>
                </c:pt>
                <c:pt idx="1151">
                  <c:v>0</c:v>
                </c:pt>
                <c:pt idx="1152">
                  <c:v>0</c:v>
                </c:pt>
                <c:pt idx="1153">
                  <c:v>0</c:v>
                </c:pt>
                <c:pt idx="1154">
                  <c:v>0</c:v>
                </c:pt>
                <c:pt idx="1155">
                  <c:v>0</c:v>
                </c:pt>
                <c:pt idx="1156">
                  <c:v>1.0000000000000007E-3</c:v>
                </c:pt>
                <c:pt idx="1157">
                  <c:v>0</c:v>
                </c:pt>
                <c:pt idx="1158">
                  <c:v>0</c:v>
                </c:pt>
                <c:pt idx="1159">
                  <c:v>0</c:v>
                </c:pt>
                <c:pt idx="1160">
                  <c:v>0</c:v>
                </c:pt>
                <c:pt idx="1161">
                  <c:v>1.0000000000000007E-3</c:v>
                </c:pt>
                <c:pt idx="1162">
                  <c:v>1.0000000000000007E-3</c:v>
                </c:pt>
                <c:pt idx="1163">
                  <c:v>0</c:v>
                </c:pt>
                <c:pt idx="1164">
                  <c:v>0</c:v>
                </c:pt>
                <c:pt idx="1165">
                  <c:v>0</c:v>
                </c:pt>
                <c:pt idx="1166">
                  <c:v>0</c:v>
                </c:pt>
                <c:pt idx="1167">
                  <c:v>1.0000000000000007E-3</c:v>
                </c:pt>
                <c:pt idx="1168">
                  <c:v>0</c:v>
                </c:pt>
                <c:pt idx="1169">
                  <c:v>0</c:v>
                </c:pt>
                <c:pt idx="1170">
                  <c:v>1.0000000000000007E-3</c:v>
                </c:pt>
                <c:pt idx="1171">
                  <c:v>0</c:v>
                </c:pt>
                <c:pt idx="1172">
                  <c:v>0</c:v>
                </c:pt>
                <c:pt idx="1173">
                  <c:v>0</c:v>
                </c:pt>
                <c:pt idx="1174">
                  <c:v>0</c:v>
                </c:pt>
                <c:pt idx="1175">
                  <c:v>0</c:v>
                </c:pt>
                <c:pt idx="1176">
                  <c:v>0</c:v>
                </c:pt>
                <c:pt idx="1177">
                  <c:v>0</c:v>
                </c:pt>
                <c:pt idx="1178">
                  <c:v>0</c:v>
                </c:pt>
                <c:pt idx="1179">
                  <c:v>0</c:v>
                </c:pt>
                <c:pt idx="1180">
                  <c:v>0</c:v>
                </c:pt>
                <c:pt idx="1181">
                  <c:v>0</c:v>
                </c:pt>
                <c:pt idx="1182">
                  <c:v>0</c:v>
                </c:pt>
                <c:pt idx="1183">
                  <c:v>0</c:v>
                </c:pt>
                <c:pt idx="1184">
                  <c:v>0</c:v>
                </c:pt>
                <c:pt idx="1185">
                  <c:v>0</c:v>
                </c:pt>
                <c:pt idx="1186">
                  <c:v>0</c:v>
                </c:pt>
                <c:pt idx="1187">
                  <c:v>0</c:v>
                </c:pt>
                <c:pt idx="1188">
                  <c:v>0</c:v>
                </c:pt>
                <c:pt idx="1189">
                  <c:v>0</c:v>
                </c:pt>
                <c:pt idx="1190">
                  <c:v>0</c:v>
                </c:pt>
                <c:pt idx="1191">
                  <c:v>0</c:v>
                </c:pt>
                <c:pt idx="1192">
                  <c:v>1.0000000000000007E-3</c:v>
                </c:pt>
                <c:pt idx="1193">
                  <c:v>1.0000000000000007E-3</c:v>
                </c:pt>
                <c:pt idx="1194">
                  <c:v>0</c:v>
                </c:pt>
                <c:pt idx="1195">
                  <c:v>0</c:v>
                </c:pt>
                <c:pt idx="1196">
                  <c:v>0</c:v>
                </c:pt>
                <c:pt idx="1197">
                  <c:v>0</c:v>
                </c:pt>
                <c:pt idx="1198">
                  <c:v>1.0000000000000007E-3</c:v>
                </c:pt>
                <c:pt idx="1199">
                  <c:v>1.0000000000000007E-3</c:v>
                </c:pt>
                <c:pt idx="1200">
                  <c:v>0</c:v>
                </c:pt>
                <c:pt idx="1201">
                  <c:v>0</c:v>
                </c:pt>
                <c:pt idx="1202">
                  <c:v>0</c:v>
                </c:pt>
                <c:pt idx="1203">
                  <c:v>1.0000000000000007E-3</c:v>
                </c:pt>
                <c:pt idx="1204">
                  <c:v>1.0000000000000007E-3</c:v>
                </c:pt>
                <c:pt idx="1205">
                  <c:v>1.0000000000000007E-3</c:v>
                </c:pt>
                <c:pt idx="1206">
                  <c:v>0</c:v>
                </c:pt>
                <c:pt idx="1207">
                  <c:v>1.0000000000000007E-3</c:v>
                </c:pt>
                <c:pt idx="1208">
                  <c:v>1.0000000000000007E-3</c:v>
                </c:pt>
                <c:pt idx="1209">
                  <c:v>1.0000000000000007E-3</c:v>
                </c:pt>
                <c:pt idx="1210">
                  <c:v>0</c:v>
                </c:pt>
                <c:pt idx="1211">
                  <c:v>1.0000000000000007E-3</c:v>
                </c:pt>
                <c:pt idx="1212">
                  <c:v>1.0000000000000007E-3</c:v>
                </c:pt>
                <c:pt idx="1213">
                  <c:v>0</c:v>
                </c:pt>
                <c:pt idx="1214">
                  <c:v>0</c:v>
                </c:pt>
                <c:pt idx="1215">
                  <c:v>0</c:v>
                </c:pt>
                <c:pt idx="1216">
                  <c:v>1.0000000000000007E-3</c:v>
                </c:pt>
                <c:pt idx="1217">
                  <c:v>1.0000000000000007E-3</c:v>
                </c:pt>
                <c:pt idx="1218">
                  <c:v>0</c:v>
                </c:pt>
                <c:pt idx="1219">
                  <c:v>0</c:v>
                </c:pt>
                <c:pt idx="1220">
                  <c:v>1.0000000000000007E-3</c:v>
                </c:pt>
                <c:pt idx="1221">
                  <c:v>1.0000000000000007E-3</c:v>
                </c:pt>
                <c:pt idx="1222">
                  <c:v>0</c:v>
                </c:pt>
                <c:pt idx="1223">
                  <c:v>0</c:v>
                </c:pt>
                <c:pt idx="1224">
                  <c:v>0</c:v>
                </c:pt>
                <c:pt idx="1225">
                  <c:v>0</c:v>
                </c:pt>
                <c:pt idx="1226">
                  <c:v>0</c:v>
                </c:pt>
                <c:pt idx="1227">
                  <c:v>0</c:v>
                </c:pt>
                <c:pt idx="1228">
                  <c:v>0</c:v>
                </c:pt>
                <c:pt idx="1229">
                  <c:v>0</c:v>
                </c:pt>
                <c:pt idx="1230">
                  <c:v>0</c:v>
                </c:pt>
                <c:pt idx="1231">
                  <c:v>0</c:v>
                </c:pt>
                <c:pt idx="1232">
                  <c:v>0</c:v>
                </c:pt>
                <c:pt idx="1233">
                  <c:v>0</c:v>
                </c:pt>
                <c:pt idx="1234">
                  <c:v>0</c:v>
                </c:pt>
                <c:pt idx="1235">
                  <c:v>0</c:v>
                </c:pt>
                <c:pt idx="1236">
                  <c:v>0</c:v>
                </c:pt>
                <c:pt idx="1237">
                  <c:v>0</c:v>
                </c:pt>
                <c:pt idx="1238">
                  <c:v>0</c:v>
                </c:pt>
                <c:pt idx="1239">
                  <c:v>0</c:v>
                </c:pt>
                <c:pt idx="1240">
                  <c:v>0</c:v>
                </c:pt>
                <c:pt idx="1241">
                  <c:v>0</c:v>
                </c:pt>
                <c:pt idx="1242">
                  <c:v>0</c:v>
                </c:pt>
                <c:pt idx="1243">
                  <c:v>0</c:v>
                </c:pt>
                <c:pt idx="1244">
                  <c:v>0</c:v>
                </c:pt>
                <c:pt idx="1245">
                  <c:v>0</c:v>
                </c:pt>
                <c:pt idx="1246">
                  <c:v>0</c:v>
                </c:pt>
                <c:pt idx="1247">
                  <c:v>0</c:v>
                </c:pt>
                <c:pt idx="1248">
                  <c:v>0</c:v>
                </c:pt>
                <c:pt idx="1249">
                  <c:v>0</c:v>
                </c:pt>
                <c:pt idx="1250">
                  <c:v>1.0000000000000007E-3</c:v>
                </c:pt>
                <c:pt idx="1251">
                  <c:v>1.0000000000000007E-3</c:v>
                </c:pt>
                <c:pt idx="1252">
                  <c:v>1.0000000000000007E-3</c:v>
                </c:pt>
                <c:pt idx="1253">
                  <c:v>1.0000000000000007E-3</c:v>
                </c:pt>
                <c:pt idx="1254">
                  <c:v>0</c:v>
                </c:pt>
                <c:pt idx="1255">
                  <c:v>0</c:v>
                </c:pt>
                <c:pt idx="1256">
                  <c:v>0</c:v>
                </c:pt>
                <c:pt idx="1257">
                  <c:v>0</c:v>
                </c:pt>
                <c:pt idx="1258">
                  <c:v>0</c:v>
                </c:pt>
                <c:pt idx="1259">
                  <c:v>0</c:v>
                </c:pt>
                <c:pt idx="1260">
                  <c:v>0</c:v>
                </c:pt>
                <c:pt idx="1261">
                  <c:v>0</c:v>
                </c:pt>
                <c:pt idx="1262">
                  <c:v>0</c:v>
                </c:pt>
                <c:pt idx="1263">
                  <c:v>0</c:v>
                </c:pt>
                <c:pt idx="1264">
                  <c:v>0</c:v>
                </c:pt>
                <c:pt idx="1265">
                  <c:v>0</c:v>
                </c:pt>
                <c:pt idx="1266">
                  <c:v>0</c:v>
                </c:pt>
                <c:pt idx="1267">
                  <c:v>0</c:v>
                </c:pt>
                <c:pt idx="1268">
                  <c:v>0</c:v>
                </c:pt>
                <c:pt idx="1269">
                  <c:v>0</c:v>
                </c:pt>
                <c:pt idx="1270">
                  <c:v>0</c:v>
                </c:pt>
                <c:pt idx="1271">
                  <c:v>0</c:v>
                </c:pt>
                <c:pt idx="1272">
                  <c:v>0</c:v>
                </c:pt>
                <c:pt idx="1273">
                  <c:v>0</c:v>
                </c:pt>
                <c:pt idx="1274">
                  <c:v>0</c:v>
                </c:pt>
                <c:pt idx="1275">
                  <c:v>0</c:v>
                </c:pt>
                <c:pt idx="1276">
                  <c:v>0</c:v>
                </c:pt>
                <c:pt idx="1277">
                  <c:v>0</c:v>
                </c:pt>
                <c:pt idx="1278">
                  <c:v>0</c:v>
                </c:pt>
                <c:pt idx="1279">
                  <c:v>1.0000000000000007E-3</c:v>
                </c:pt>
                <c:pt idx="1280">
                  <c:v>0</c:v>
                </c:pt>
                <c:pt idx="1281">
                  <c:v>0</c:v>
                </c:pt>
                <c:pt idx="1282">
                  <c:v>0</c:v>
                </c:pt>
                <c:pt idx="1283">
                  <c:v>0</c:v>
                </c:pt>
                <c:pt idx="1284">
                  <c:v>0</c:v>
                </c:pt>
                <c:pt idx="1285">
                  <c:v>0</c:v>
                </c:pt>
                <c:pt idx="1286">
                  <c:v>0</c:v>
                </c:pt>
                <c:pt idx="1287">
                  <c:v>0</c:v>
                </c:pt>
                <c:pt idx="1288">
                  <c:v>0</c:v>
                </c:pt>
                <c:pt idx="1289">
                  <c:v>0</c:v>
                </c:pt>
                <c:pt idx="1290">
                  <c:v>0</c:v>
                </c:pt>
                <c:pt idx="1291">
                  <c:v>0</c:v>
                </c:pt>
                <c:pt idx="1292">
                  <c:v>0</c:v>
                </c:pt>
                <c:pt idx="1293">
                  <c:v>1.0000000000000007E-3</c:v>
                </c:pt>
                <c:pt idx="1294">
                  <c:v>0</c:v>
                </c:pt>
                <c:pt idx="1295">
                  <c:v>0</c:v>
                </c:pt>
                <c:pt idx="1296">
                  <c:v>0</c:v>
                </c:pt>
                <c:pt idx="1297">
                  <c:v>0</c:v>
                </c:pt>
                <c:pt idx="1298">
                  <c:v>0</c:v>
                </c:pt>
                <c:pt idx="1299">
                  <c:v>0</c:v>
                </c:pt>
                <c:pt idx="1300">
                  <c:v>0</c:v>
                </c:pt>
                <c:pt idx="1301">
                  <c:v>0</c:v>
                </c:pt>
                <c:pt idx="1302">
                  <c:v>0</c:v>
                </c:pt>
                <c:pt idx="1303">
                  <c:v>0</c:v>
                </c:pt>
                <c:pt idx="1304">
                  <c:v>0</c:v>
                </c:pt>
                <c:pt idx="1305">
                  <c:v>0</c:v>
                </c:pt>
                <c:pt idx="1306">
                  <c:v>0</c:v>
                </c:pt>
                <c:pt idx="1307">
                  <c:v>0</c:v>
                </c:pt>
                <c:pt idx="1308">
                  <c:v>0</c:v>
                </c:pt>
                <c:pt idx="1309">
                  <c:v>1.0000000000000007E-3</c:v>
                </c:pt>
                <c:pt idx="1310">
                  <c:v>1.0000000000000007E-3</c:v>
                </c:pt>
                <c:pt idx="1311">
                  <c:v>0</c:v>
                </c:pt>
                <c:pt idx="1312">
                  <c:v>0</c:v>
                </c:pt>
                <c:pt idx="1313">
                  <c:v>0</c:v>
                </c:pt>
                <c:pt idx="1314">
                  <c:v>0</c:v>
                </c:pt>
                <c:pt idx="1315">
                  <c:v>0</c:v>
                </c:pt>
                <c:pt idx="1316">
                  <c:v>1.0000000000000007E-3</c:v>
                </c:pt>
                <c:pt idx="1317">
                  <c:v>1.0000000000000007E-3</c:v>
                </c:pt>
                <c:pt idx="1318">
                  <c:v>0</c:v>
                </c:pt>
                <c:pt idx="1319">
                  <c:v>0</c:v>
                </c:pt>
                <c:pt idx="1320">
                  <c:v>0</c:v>
                </c:pt>
                <c:pt idx="1321">
                  <c:v>0</c:v>
                </c:pt>
                <c:pt idx="1322">
                  <c:v>0</c:v>
                </c:pt>
                <c:pt idx="1323">
                  <c:v>0</c:v>
                </c:pt>
                <c:pt idx="1324">
                  <c:v>0</c:v>
                </c:pt>
                <c:pt idx="1325">
                  <c:v>0</c:v>
                </c:pt>
                <c:pt idx="1326">
                  <c:v>0</c:v>
                </c:pt>
                <c:pt idx="1327">
                  <c:v>0</c:v>
                </c:pt>
                <c:pt idx="1328">
                  <c:v>0</c:v>
                </c:pt>
                <c:pt idx="1329">
                  <c:v>0</c:v>
                </c:pt>
                <c:pt idx="1330">
                  <c:v>1.0000000000000007E-3</c:v>
                </c:pt>
                <c:pt idx="1331">
                  <c:v>0</c:v>
                </c:pt>
                <c:pt idx="1332">
                  <c:v>0</c:v>
                </c:pt>
                <c:pt idx="1333">
                  <c:v>0</c:v>
                </c:pt>
                <c:pt idx="1334">
                  <c:v>1.0000000000000007E-3</c:v>
                </c:pt>
                <c:pt idx="1335">
                  <c:v>0</c:v>
                </c:pt>
                <c:pt idx="1336">
                  <c:v>0</c:v>
                </c:pt>
                <c:pt idx="1337">
                  <c:v>0</c:v>
                </c:pt>
                <c:pt idx="1338">
                  <c:v>0</c:v>
                </c:pt>
                <c:pt idx="1339">
                  <c:v>0</c:v>
                </c:pt>
                <c:pt idx="1340">
                  <c:v>0</c:v>
                </c:pt>
                <c:pt idx="1341">
                  <c:v>0</c:v>
                </c:pt>
                <c:pt idx="1342">
                  <c:v>0</c:v>
                </c:pt>
                <c:pt idx="1343">
                  <c:v>0</c:v>
                </c:pt>
                <c:pt idx="1344">
                  <c:v>0</c:v>
                </c:pt>
                <c:pt idx="1345">
                  <c:v>0</c:v>
                </c:pt>
                <c:pt idx="1346">
                  <c:v>0</c:v>
                </c:pt>
                <c:pt idx="1347">
                  <c:v>1.0000000000000007E-3</c:v>
                </c:pt>
                <c:pt idx="1348">
                  <c:v>1.0000000000000007E-3</c:v>
                </c:pt>
                <c:pt idx="1349">
                  <c:v>1.0000000000000007E-3</c:v>
                </c:pt>
                <c:pt idx="1350">
                  <c:v>0</c:v>
                </c:pt>
                <c:pt idx="1351">
                  <c:v>0</c:v>
                </c:pt>
                <c:pt idx="1352">
                  <c:v>1.0000000000000007E-3</c:v>
                </c:pt>
                <c:pt idx="1353">
                  <c:v>0</c:v>
                </c:pt>
                <c:pt idx="1354">
                  <c:v>0</c:v>
                </c:pt>
                <c:pt idx="1355">
                  <c:v>0</c:v>
                </c:pt>
                <c:pt idx="1356">
                  <c:v>0</c:v>
                </c:pt>
                <c:pt idx="1357">
                  <c:v>0</c:v>
                </c:pt>
                <c:pt idx="1358">
                  <c:v>0</c:v>
                </c:pt>
                <c:pt idx="1359">
                  <c:v>0</c:v>
                </c:pt>
                <c:pt idx="1360">
                  <c:v>0</c:v>
                </c:pt>
                <c:pt idx="1361">
                  <c:v>0</c:v>
                </c:pt>
                <c:pt idx="1362">
                  <c:v>1.0000000000000007E-3</c:v>
                </c:pt>
                <c:pt idx="1363">
                  <c:v>0</c:v>
                </c:pt>
                <c:pt idx="1364">
                  <c:v>0</c:v>
                </c:pt>
                <c:pt idx="1365">
                  <c:v>0</c:v>
                </c:pt>
                <c:pt idx="1366">
                  <c:v>0</c:v>
                </c:pt>
                <c:pt idx="1367">
                  <c:v>0</c:v>
                </c:pt>
                <c:pt idx="1368">
                  <c:v>0</c:v>
                </c:pt>
                <c:pt idx="1369">
                  <c:v>0</c:v>
                </c:pt>
                <c:pt idx="1370">
                  <c:v>0</c:v>
                </c:pt>
                <c:pt idx="1371">
                  <c:v>0</c:v>
                </c:pt>
                <c:pt idx="1372">
                  <c:v>0</c:v>
                </c:pt>
                <c:pt idx="1373">
                  <c:v>1.0000000000000007E-3</c:v>
                </c:pt>
                <c:pt idx="1374">
                  <c:v>1.0000000000000007E-3</c:v>
                </c:pt>
                <c:pt idx="1375">
                  <c:v>1.0000000000000007E-3</c:v>
                </c:pt>
                <c:pt idx="1376">
                  <c:v>0</c:v>
                </c:pt>
                <c:pt idx="1377">
                  <c:v>0</c:v>
                </c:pt>
                <c:pt idx="1378">
                  <c:v>0</c:v>
                </c:pt>
                <c:pt idx="1379">
                  <c:v>1.0000000000000007E-3</c:v>
                </c:pt>
                <c:pt idx="1380">
                  <c:v>1.0000000000000007E-3</c:v>
                </c:pt>
                <c:pt idx="1381">
                  <c:v>1.0000000000000007E-3</c:v>
                </c:pt>
                <c:pt idx="1382">
                  <c:v>1.0000000000000007E-3</c:v>
                </c:pt>
                <c:pt idx="1383">
                  <c:v>0</c:v>
                </c:pt>
                <c:pt idx="1384">
                  <c:v>0</c:v>
                </c:pt>
                <c:pt idx="1385">
                  <c:v>0</c:v>
                </c:pt>
                <c:pt idx="1386">
                  <c:v>1.0000000000000007E-3</c:v>
                </c:pt>
                <c:pt idx="1387">
                  <c:v>1.0000000000000007E-3</c:v>
                </c:pt>
                <c:pt idx="1388">
                  <c:v>1.0000000000000007E-3</c:v>
                </c:pt>
                <c:pt idx="1389">
                  <c:v>1.0000000000000007E-3</c:v>
                </c:pt>
                <c:pt idx="1390">
                  <c:v>0</c:v>
                </c:pt>
                <c:pt idx="1391">
                  <c:v>0</c:v>
                </c:pt>
                <c:pt idx="1392">
                  <c:v>1.0000000000000007E-3</c:v>
                </c:pt>
                <c:pt idx="1393">
                  <c:v>1.0000000000000007E-3</c:v>
                </c:pt>
                <c:pt idx="1394">
                  <c:v>1.0000000000000007E-3</c:v>
                </c:pt>
                <c:pt idx="1395">
                  <c:v>2.0000000000000013E-3</c:v>
                </c:pt>
                <c:pt idx="1396">
                  <c:v>2.0000000000000013E-3</c:v>
                </c:pt>
                <c:pt idx="1397">
                  <c:v>1.0000000000000007E-3</c:v>
                </c:pt>
                <c:pt idx="1398">
                  <c:v>1.0000000000000007E-3</c:v>
                </c:pt>
                <c:pt idx="1399">
                  <c:v>0</c:v>
                </c:pt>
                <c:pt idx="1400">
                  <c:v>0</c:v>
                </c:pt>
                <c:pt idx="1401">
                  <c:v>1.0000000000000007E-3</c:v>
                </c:pt>
                <c:pt idx="1402">
                  <c:v>1.0000000000000007E-3</c:v>
                </c:pt>
                <c:pt idx="1403">
                  <c:v>1.0000000000000007E-3</c:v>
                </c:pt>
                <c:pt idx="1404">
                  <c:v>1.0000000000000007E-3</c:v>
                </c:pt>
                <c:pt idx="1405">
                  <c:v>1.0000000000000007E-3</c:v>
                </c:pt>
                <c:pt idx="1406">
                  <c:v>0</c:v>
                </c:pt>
                <c:pt idx="1407">
                  <c:v>0</c:v>
                </c:pt>
                <c:pt idx="1408">
                  <c:v>0</c:v>
                </c:pt>
                <c:pt idx="1409">
                  <c:v>0</c:v>
                </c:pt>
                <c:pt idx="1410">
                  <c:v>0</c:v>
                </c:pt>
                <c:pt idx="1411">
                  <c:v>1.0000000000000007E-3</c:v>
                </c:pt>
                <c:pt idx="1412">
                  <c:v>1.0000000000000007E-3</c:v>
                </c:pt>
                <c:pt idx="1413">
                  <c:v>1.0000000000000007E-3</c:v>
                </c:pt>
                <c:pt idx="1414">
                  <c:v>0</c:v>
                </c:pt>
                <c:pt idx="1415">
                  <c:v>0</c:v>
                </c:pt>
                <c:pt idx="1416">
                  <c:v>0</c:v>
                </c:pt>
                <c:pt idx="1417">
                  <c:v>1.0000000000000007E-3</c:v>
                </c:pt>
                <c:pt idx="1418">
                  <c:v>0</c:v>
                </c:pt>
                <c:pt idx="1419">
                  <c:v>0</c:v>
                </c:pt>
                <c:pt idx="1420">
                  <c:v>0</c:v>
                </c:pt>
                <c:pt idx="1421">
                  <c:v>0</c:v>
                </c:pt>
                <c:pt idx="1422">
                  <c:v>0</c:v>
                </c:pt>
                <c:pt idx="1423">
                  <c:v>1.0000000000000007E-3</c:v>
                </c:pt>
                <c:pt idx="1424">
                  <c:v>0</c:v>
                </c:pt>
                <c:pt idx="1425">
                  <c:v>0</c:v>
                </c:pt>
                <c:pt idx="1426">
                  <c:v>0</c:v>
                </c:pt>
                <c:pt idx="1427">
                  <c:v>0</c:v>
                </c:pt>
                <c:pt idx="1428">
                  <c:v>0</c:v>
                </c:pt>
                <c:pt idx="1429">
                  <c:v>0</c:v>
                </c:pt>
                <c:pt idx="1430">
                  <c:v>1.0000000000000007E-3</c:v>
                </c:pt>
                <c:pt idx="1431">
                  <c:v>2.0000000000000013E-3</c:v>
                </c:pt>
                <c:pt idx="1432">
                  <c:v>1.0000000000000007E-3</c:v>
                </c:pt>
                <c:pt idx="1433">
                  <c:v>0</c:v>
                </c:pt>
                <c:pt idx="1434">
                  <c:v>1.0000000000000007E-3</c:v>
                </c:pt>
                <c:pt idx="1435">
                  <c:v>1.0000000000000007E-3</c:v>
                </c:pt>
                <c:pt idx="1436">
                  <c:v>1.0000000000000007E-3</c:v>
                </c:pt>
                <c:pt idx="1437">
                  <c:v>1.0000000000000007E-3</c:v>
                </c:pt>
                <c:pt idx="1438">
                  <c:v>0</c:v>
                </c:pt>
                <c:pt idx="1439">
                  <c:v>0</c:v>
                </c:pt>
                <c:pt idx="1440">
                  <c:v>0</c:v>
                </c:pt>
                <c:pt idx="1441">
                  <c:v>0</c:v>
                </c:pt>
                <c:pt idx="1442">
                  <c:v>0</c:v>
                </c:pt>
                <c:pt idx="1443">
                  <c:v>1.0000000000000007E-3</c:v>
                </c:pt>
                <c:pt idx="1444">
                  <c:v>4.0000000000000027E-3</c:v>
                </c:pt>
                <c:pt idx="1445">
                  <c:v>2.0000000000000013E-3</c:v>
                </c:pt>
                <c:pt idx="1446">
                  <c:v>0</c:v>
                </c:pt>
                <c:pt idx="1447">
                  <c:v>0</c:v>
                </c:pt>
                <c:pt idx="1448">
                  <c:v>0</c:v>
                </c:pt>
                <c:pt idx="1449">
                  <c:v>0</c:v>
                </c:pt>
                <c:pt idx="1450">
                  <c:v>0</c:v>
                </c:pt>
                <c:pt idx="1451">
                  <c:v>0</c:v>
                </c:pt>
                <c:pt idx="1452">
                  <c:v>0</c:v>
                </c:pt>
                <c:pt idx="1453">
                  <c:v>1.0000000000000005E-2</c:v>
                </c:pt>
                <c:pt idx="1454">
                  <c:v>2.300000000000001E-2</c:v>
                </c:pt>
                <c:pt idx="1455">
                  <c:v>1.900000000000001E-2</c:v>
                </c:pt>
                <c:pt idx="1456">
                  <c:v>7.0000000000000045E-3</c:v>
                </c:pt>
                <c:pt idx="1457">
                  <c:v>0</c:v>
                </c:pt>
                <c:pt idx="1458">
                  <c:v>0</c:v>
                </c:pt>
                <c:pt idx="1459">
                  <c:v>0</c:v>
                </c:pt>
                <c:pt idx="1460">
                  <c:v>0</c:v>
                </c:pt>
                <c:pt idx="1461">
                  <c:v>0</c:v>
                </c:pt>
                <c:pt idx="1462">
                  <c:v>0</c:v>
                </c:pt>
                <c:pt idx="1463">
                  <c:v>0</c:v>
                </c:pt>
                <c:pt idx="1464">
                  <c:v>0</c:v>
                </c:pt>
                <c:pt idx="1465">
                  <c:v>0</c:v>
                </c:pt>
                <c:pt idx="1466">
                  <c:v>0</c:v>
                </c:pt>
                <c:pt idx="1467">
                  <c:v>0</c:v>
                </c:pt>
                <c:pt idx="1468">
                  <c:v>4.6000000000000013E-2</c:v>
                </c:pt>
                <c:pt idx="1469">
                  <c:v>0.13</c:v>
                </c:pt>
                <c:pt idx="1470">
                  <c:v>0.15100000000000008</c:v>
                </c:pt>
                <c:pt idx="1471">
                  <c:v>6.8000000000000033E-2</c:v>
                </c:pt>
                <c:pt idx="1472">
                  <c:v>4.2000000000000023E-2</c:v>
                </c:pt>
                <c:pt idx="1473">
                  <c:v>0.19000000000000006</c:v>
                </c:pt>
                <c:pt idx="1474">
                  <c:v>0.60100000000000031</c:v>
                </c:pt>
                <c:pt idx="1475">
                  <c:v>0.34600000000000025</c:v>
                </c:pt>
                <c:pt idx="1476">
                  <c:v>0.13500000000000001</c:v>
                </c:pt>
                <c:pt idx="1477">
                  <c:v>0.37900000000000017</c:v>
                </c:pt>
                <c:pt idx="1478">
                  <c:v>1.048</c:v>
                </c:pt>
                <c:pt idx="1479">
                  <c:v>2.0129999999999986</c:v>
                </c:pt>
                <c:pt idx="1480">
                  <c:v>0.67200000000000049</c:v>
                </c:pt>
                <c:pt idx="1481">
                  <c:v>0.28700000000000014</c:v>
                </c:pt>
                <c:pt idx="1482">
                  <c:v>2.59</c:v>
                </c:pt>
                <c:pt idx="1483">
                  <c:v>2.4099999999999997</c:v>
                </c:pt>
                <c:pt idx="1484">
                  <c:v>0.62600000000000033</c:v>
                </c:pt>
                <c:pt idx="1485">
                  <c:v>0.10199999999999998</c:v>
                </c:pt>
                <c:pt idx="1486">
                  <c:v>0</c:v>
                </c:pt>
                <c:pt idx="1487">
                  <c:v>0</c:v>
                </c:pt>
                <c:pt idx="1488">
                  <c:v>0</c:v>
                </c:pt>
                <c:pt idx="1489">
                  <c:v>0</c:v>
                </c:pt>
                <c:pt idx="1490">
                  <c:v>0</c:v>
                </c:pt>
                <c:pt idx="1491">
                  <c:v>0</c:v>
                </c:pt>
                <c:pt idx="1492">
                  <c:v>0</c:v>
                </c:pt>
                <c:pt idx="1493">
                  <c:v>0</c:v>
                </c:pt>
                <c:pt idx="1494">
                  <c:v>0</c:v>
                </c:pt>
                <c:pt idx="1495">
                  <c:v>0</c:v>
                </c:pt>
                <c:pt idx="1496">
                  <c:v>0</c:v>
                </c:pt>
                <c:pt idx="1497">
                  <c:v>3.8000000000000013E-2</c:v>
                </c:pt>
                <c:pt idx="1498">
                  <c:v>0.31000000000000016</c:v>
                </c:pt>
                <c:pt idx="1499">
                  <c:v>0.83100000000000029</c:v>
                </c:pt>
                <c:pt idx="1500">
                  <c:v>0.38200000000000017</c:v>
                </c:pt>
                <c:pt idx="1501">
                  <c:v>0.34700000000000025</c:v>
                </c:pt>
                <c:pt idx="1502">
                  <c:v>0.27700000000000002</c:v>
                </c:pt>
                <c:pt idx="1503">
                  <c:v>8.5000000000000048E-2</c:v>
                </c:pt>
                <c:pt idx="1504">
                  <c:v>0.37500000000000017</c:v>
                </c:pt>
                <c:pt idx="1505">
                  <c:v>1.0189999999999992</c:v>
                </c:pt>
                <c:pt idx="1506">
                  <c:v>1.9419999999999988</c:v>
                </c:pt>
                <c:pt idx="1507">
                  <c:v>3.4870000000000001</c:v>
                </c:pt>
                <c:pt idx="1508">
                  <c:v>0.32600000000000018</c:v>
                </c:pt>
                <c:pt idx="1509">
                  <c:v>0.52600000000000002</c:v>
                </c:pt>
                <c:pt idx="1510">
                  <c:v>0.80500000000000005</c:v>
                </c:pt>
                <c:pt idx="1511">
                  <c:v>0.98899999999999999</c:v>
                </c:pt>
                <c:pt idx="1512">
                  <c:v>0.15100000000000008</c:v>
                </c:pt>
                <c:pt idx="1513">
                  <c:v>0</c:v>
                </c:pt>
                <c:pt idx="1514">
                  <c:v>0</c:v>
                </c:pt>
                <c:pt idx="1515">
                  <c:v>0</c:v>
                </c:pt>
                <c:pt idx="1516">
                  <c:v>0</c:v>
                </c:pt>
                <c:pt idx="1517">
                  <c:v>0.52500000000000002</c:v>
                </c:pt>
                <c:pt idx="1518">
                  <c:v>0.78600000000000003</c:v>
                </c:pt>
                <c:pt idx="1519">
                  <c:v>0.6970000000000004</c:v>
                </c:pt>
                <c:pt idx="1520">
                  <c:v>0.39400000000000024</c:v>
                </c:pt>
                <c:pt idx="1521">
                  <c:v>0.36900000000000022</c:v>
                </c:pt>
                <c:pt idx="1522">
                  <c:v>1.125</c:v>
                </c:pt>
                <c:pt idx="1523">
                  <c:v>1.59</c:v>
                </c:pt>
                <c:pt idx="1524">
                  <c:v>1.4209999999999994</c:v>
                </c:pt>
                <c:pt idx="1525">
                  <c:v>0.92800000000000005</c:v>
                </c:pt>
                <c:pt idx="1526">
                  <c:v>0.73400000000000032</c:v>
                </c:pt>
                <c:pt idx="1527">
                  <c:v>0.70600000000000029</c:v>
                </c:pt>
                <c:pt idx="1528">
                  <c:v>0.58100000000000018</c:v>
                </c:pt>
                <c:pt idx="1529">
                  <c:v>0.26600000000000001</c:v>
                </c:pt>
                <c:pt idx="1530">
                  <c:v>0.10199999999999998</c:v>
                </c:pt>
                <c:pt idx="1531">
                  <c:v>1.3</c:v>
                </c:pt>
                <c:pt idx="1532">
                  <c:v>0</c:v>
                </c:pt>
                <c:pt idx="1533">
                  <c:v>0</c:v>
                </c:pt>
                <c:pt idx="1534">
                  <c:v>0</c:v>
                </c:pt>
                <c:pt idx="1535">
                  <c:v>0</c:v>
                </c:pt>
                <c:pt idx="1536">
                  <c:v>0</c:v>
                </c:pt>
                <c:pt idx="1537">
                  <c:v>13.166</c:v>
                </c:pt>
                <c:pt idx="1538">
                  <c:v>3.7589999999999999</c:v>
                </c:pt>
                <c:pt idx="1539">
                  <c:v>0.91300000000000003</c:v>
                </c:pt>
                <c:pt idx="1540">
                  <c:v>0.17700000000000007</c:v>
                </c:pt>
                <c:pt idx="1541">
                  <c:v>0</c:v>
                </c:pt>
                <c:pt idx="1542">
                  <c:v>0</c:v>
                </c:pt>
                <c:pt idx="1543">
                  <c:v>0</c:v>
                </c:pt>
                <c:pt idx="1544">
                  <c:v>0</c:v>
                </c:pt>
                <c:pt idx="1545">
                  <c:v>0</c:v>
                </c:pt>
                <c:pt idx="1546">
                  <c:v>0</c:v>
                </c:pt>
                <c:pt idx="1547">
                  <c:v>0</c:v>
                </c:pt>
                <c:pt idx="1548">
                  <c:v>0</c:v>
                </c:pt>
                <c:pt idx="1549">
                  <c:v>0</c:v>
                </c:pt>
                <c:pt idx="1550">
                  <c:v>1.647</c:v>
                </c:pt>
                <c:pt idx="1551">
                  <c:v>0.20800000000000007</c:v>
                </c:pt>
                <c:pt idx="1552">
                  <c:v>0</c:v>
                </c:pt>
                <c:pt idx="1553">
                  <c:v>0</c:v>
                </c:pt>
                <c:pt idx="1554">
                  <c:v>0</c:v>
                </c:pt>
                <c:pt idx="1555">
                  <c:v>0</c:v>
                </c:pt>
                <c:pt idx="1556">
                  <c:v>0</c:v>
                </c:pt>
                <c:pt idx="1557">
                  <c:v>0.19100000000000006</c:v>
                </c:pt>
                <c:pt idx="1558">
                  <c:v>0.32400000000000018</c:v>
                </c:pt>
                <c:pt idx="1559">
                  <c:v>0.35100000000000015</c:v>
                </c:pt>
                <c:pt idx="1560">
                  <c:v>0.38000000000000017</c:v>
                </c:pt>
                <c:pt idx="1561">
                  <c:v>0.33200000000000024</c:v>
                </c:pt>
                <c:pt idx="1562">
                  <c:v>0.24300000000000008</c:v>
                </c:pt>
                <c:pt idx="1563">
                  <c:v>0.24700000000000008</c:v>
                </c:pt>
                <c:pt idx="1564">
                  <c:v>0.42600000000000021</c:v>
                </c:pt>
                <c:pt idx="1565">
                  <c:v>0.78300000000000003</c:v>
                </c:pt>
                <c:pt idx="1566">
                  <c:v>0.22800000000000006</c:v>
                </c:pt>
                <c:pt idx="1567">
                  <c:v>8.0000000000000071E-3</c:v>
                </c:pt>
                <c:pt idx="1568">
                  <c:v>0</c:v>
                </c:pt>
                <c:pt idx="1569">
                  <c:v>0</c:v>
                </c:pt>
                <c:pt idx="1570">
                  <c:v>0</c:v>
                </c:pt>
                <c:pt idx="1571">
                  <c:v>0</c:v>
                </c:pt>
                <c:pt idx="1572">
                  <c:v>0</c:v>
                </c:pt>
                <c:pt idx="1573">
                  <c:v>0</c:v>
                </c:pt>
                <c:pt idx="1574">
                  <c:v>0</c:v>
                </c:pt>
                <c:pt idx="1575">
                  <c:v>0</c:v>
                </c:pt>
                <c:pt idx="1576">
                  <c:v>0</c:v>
                </c:pt>
                <c:pt idx="1577">
                  <c:v>0</c:v>
                </c:pt>
                <c:pt idx="1578">
                  <c:v>0</c:v>
                </c:pt>
                <c:pt idx="1579">
                  <c:v>3.7000000000000012E-2</c:v>
                </c:pt>
                <c:pt idx="1580">
                  <c:v>0.1</c:v>
                </c:pt>
                <c:pt idx="1581">
                  <c:v>6.1000000000000019E-2</c:v>
                </c:pt>
                <c:pt idx="1582">
                  <c:v>1.4000000000000005E-2</c:v>
                </c:pt>
                <c:pt idx="1583">
                  <c:v>0</c:v>
                </c:pt>
                <c:pt idx="1584">
                  <c:v>0</c:v>
                </c:pt>
                <c:pt idx="1585">
                  <c:v>0</c:v>
                </c:pt>
                <c:pt idx="1586">
                  <c:v>0</c:v>
                </c:pt>
                <c:pt idx="1587">
                  <c:v>0</c:v>
                </c:pt>
                <c:pt idx="1588">
                  <c:v>0</c:v>
                </c:pt>
                <c:pt idx="1589">
                  <c:v>0</c:v>
                </c:pt>
                <c:pt idx="1590">
                  <c:v>0</c:v>
                </c:pt>
                <c:pt idx="1591">
                  <c:v>0</c:v>
                </c:pt>
                <c:pt idx="1592">
                  <c:v>1.0000000000000005E-2</c:v>
                </c:pt>
                <c:pt idx="1593">
                  <c:v>2.2000000000000009E-2</c:v>
                </c:pt>
                <c:pt idx="1594">
                  <c:v>1.900000000000001E-2</c:v>
                </c:pt>
                <c:pt idx="1595">
                  <c:v>7.0000000000000045E-3</c:v>
                </c:pt>
                <c:pt idx="1596">
                  <c:v>0</c:v>
                </c:pt>
                <c:pt idx="1597">
                  <c:v>0</c:v>
                </c:pt>
                <c:pt idx="1598">
                  <c:v>1.0000000000000007E-3</c:v>
                </c:pt>
                <c:pt idx="1599">
                  <c:v>5.0000000000000027E-3</c:v>
                </c:pt>
                <c:pt idx="1600">
                  <c:v>8.0000000000000071E-3</c:v>
                </c:pt>
                <c:pt idx="1601">
                  <c:v>4.0000000000000027E-3</c:v>
                </c:pt>
                <c:pt idx="1602">
                  <c:v>1.0000000000000007E-3</c:v>
                </c:pt>
                <c:pt idx="1603">
                  <c:v>1.4000000000000005E-2</c:v>
                </c:pt>
                <c:pt idx="1604">
                  <c:v>2.8000000000000011E-2</c:v>
                </c:pt>
                <c:pt idx="1605">
                  <c:v>2.2000000000000009E-2</c:v>
                </c:pt>
                <c:pt idx="1606">
                  <c:v>7.0000000000000045E-3</c:v>
                </c:pt>
                <c:pt idx="1607">
                  <c:v>1.0000000000000007E-3</c:v>
                </c:pt>
                <c:pt idx="1608">
                  <c:v>3.0000000000000022E-3</c:v>
                </c:pt>
                <c:pt idx="1609">
                  <c:v>4.0000000000000027E-3</c:v>
                </c:pt>
                <c:pt idx="1610">
                  <c:v>1.0000000000000007E-3</c:v>
                </c:pt>
                <c:pt idx="1611">
                  <c:v>0</c:v>
                </c:pt>
                <c:pt idx="1612">
                  <c:v>0</c:v>
                </c:pt>
                <c:pt idx="1613">
                  <c:v>0</c:v>
                </c:pt>
                <c:pt idx="1614">
                  <c:v>5.0000000000000027E-3</c:v>
                </c:pt>
                <c:pt idx="1615">
                  <c:v>8.0000000000000071E-3</c:v>
                </c:pt>
                <c:pt idx="1616">
                  <c:v>6.0000000000000045E-3</c:v>
                </c:pt>
                <c:pt idx="1617">
                  <c:v>3.0000000000000022E-3</c:v>
                </c:pt>
                <c:pt idx="1618">
                  <c:v>1.0000000000000007E-3</c:v>
                </c:pt>
                <c:pt idx="1619">
                  <c:v>0</c:v>
                </c:pt>
                <c:pt idx="1620">
                  <c:v>0</c:v>
                </c:pt>
                <c:pt idx="1621">
                  <c:v>1.0000000000000007E-3</c:v>
                </c:pt>
                <c:pt idx="1622">
                  <c:v>1.0000000000000007E-3</c:v>
                </c:pt>
                <c:pt idx="1623">
                  <c:v>0</c:v>
                </c:pt>
                <c:pt idx="1624">
                  <c:v>0</c:v>
                </c:pt>
                <c:pt idx="1625">
                  <c:v>2.0000000000000013E-3</c:v>
                </c:pt>
                <c:pt idx="1626">
                  <c:v>3.0000000000000022E-3</c:v>
                </c:pt>
                <c:pt idx="1627">
                  <c:v>2.0000000000000013E-3</c:v>
                </c:pt>
                <c:pt idx="1628">
                  <c:v>0</c:v>
                </c:pt>
                <c:pt idx="1629">
                  <c:v>0</c:v>
                </c:pt>
                <c:pt idx="1630">
                  <c:v>0</c:v>
                </c:pt>
                <c:pt idx="1631">
                  <c:v>0</c:v>
                </c:pt>
                <c:pt idx="1632">
                  <c:v>1.0000000000000007E-3</c:v>
                </c:pt>
                <c:pt idx="1633">
                  <c:v>1.0000000000000007E-3</c:v>
                </c:pt>
                <c:pt idx="1634">
                  <c:v>1.0000000000000007E-3</c:v>
                </c:pt>
                <c:pt idx="1635">
                  <c:v>1.0000000000000007E-3</c:v>
                </c:pt>
                <c:pt idx="1636">
                  <c:v>1.0000000000000007E-3</c:v>
                </c:pt>
                <c:pt idx="1637">
                  <c:v>0</c:v>
                </c:pt>
                <c:pt idx="1638">
                  <c:v>1.0000000000000007E-3</c:v>
                </c:pt>
                <c:pt idx="1639">
                  <c:v>1.0000000000000007E-3</c:v>
                </c:pt>
                <c:pt idx="1640">
                  <c:v>1.0000000000000007E-3</c:v>
                </c:pt>
                <c:pt idx="1641">
                  <c:v>1.0000000000000007E-3</c:v>
                </c:pt>
                <c:pt idx="1642">
                  <c:v>1.0000000000000007E-3</c:v>
                </c:pt>
                <c:pt idx="1643">
                  <c:v>0</c:v>
                </c:pt>
                <c:pt idx="1644">
                  <c:v>0</c:v>
                </c:pt>
                <c:pt idx="1645">
                  <c:v>0</c:v>
                </c:pt>
                <c:pt idx="1646">
                  <c:v>0</c:v>
                </c:pt>
                <c:pt idx="1647">
                  <c:v>1.0000000000000007E-3</c:v>
                </c:pt>
                <c:pt idx="1648">
                  <c:v>1.0000000000000007E-3</c:v>
                </c:pt>
                <c:pt idx="1649">
                  <c:v>1.0000000000000007E-3</c:v>
                </c:pt>
                <c:pt idx="1650">
                  <c:v>1.0000000000000007E-3</c:v>
                </c:pt>
                <c:pt idx="1651">
                  <c:v>1.0000000000000007E-3</c:v>
                </c:pt>
                <c:pt idx="1652">
                  <c:v>0</c:v>
                </c:pt>
                <c:pt idx="1653">
                  <c:v>0</c:v>
                </c:pt>
                <c:pt idx="1654">
                  <c:v>0</c:v>
                </c:pt>
                <c:pt idx="1655">
                  <c:v>0</c:v>
                </c:pt>
                <c:pt idx="1656">
                  <c:v>0</c:v>
                </c:pt>
                <c:pt idx="1657">
                  <c:v>0</c:v>
                </c:pt>
                <c:pt idx="1658">
                  <c:v>0</c:v>
                </c:pt>
                <c:pt idx="1659">
                  <c:v>0</c:v>
                </c:pt>
                <c:pt idx="1660">
                  <c:v>1.0000000000000007E-3</c:v>
                </c:pt>
                <c:pt idx="1661">
                  <c:v>2.0000000000000013E-3</c:v>
                </c:pt>
                <c:pt idx="1662">
                  <c:v>1.0000000000000007E-3</c:v>
                </c:pt>
                <c:pt idx="1663">
                  <c:v>0</c:v>
                </c:pt>
                <c:pt idx="1664">
                  <c:v>0</c:v>
                </c:pt>
                <c:pt idx="1665">
                  <c:v>0</c:v>
                </c:pt>
                <c:pt idx="1666">
                  <c:v>0</c:v>
                </c:pt>
                <c:pt idx="1667">
                  <c:v>0</c:v>
                </c:pt>
                <c:pt idx="1668">
                  <c:v>0</c:v>
                </c:pt>
                <c:pt idx="1669">
                  <c:v>1.0000000000000007E-3</c:v>
                </c:pt>
                <c:pt idx="1670">
                  <c:v>1.0000000000000007E-3</c:v>
                </c:pt>
                <c:pt idx="1671">
                  <c:v>0</c:v>
                </c:pt>
                <c:pt idx="1672">
                  <c:v>1.0000000000000007E-3</c:v>
                </c:pt>
                <c:pt idx="1673">
                  <c:v>2.0000000000000013E-3</c:v>
                </c:pt>
                <c:pt idx="1674">
                  <c:v>2.0000000000000013E-3</c:v>
                </c:pt>
                <c:pt idx="1675">
                  <c:v>1.0000000000000007E-3</c:v>
                </c:pt>
                <c:pt idx="1676">
                  <c:v>0</c:v>
                </c:pt>
                <c:pt idx="1677">
                  <c:v>1.0000000000000007E-3</c:v>
                </c:pt>
                <c:pt idx="1678">
                  <c:v>1.0000000000000007E-3</c:v>
                </c:pt>
                <c:pt idx="1679">
                  <c:v>1.0000000000000007E-3</c:v>
                </c:pt>
                <c:pt idx="1680">
                  <c:v>0</c:v>
                </c:pt>
                <c:pt idx="1681">
                  <c:v>0</c:v>
                </c:pt>
                <c:pt idx="1682">
                  <c:v>0</c:v>
                </c:pt>
                <c:pt idx="1683">
                  <c:v>0</c:v>
                </c:pt>
                <c:pt idx="1684">
                  <c:v>0</c:v>
                </c:pt>
                <c:pt idx="1685">
                  <c:v>0</c:v>
                </c:pt>
                <c:pt idx="1686">
                  <c:v>0</c:v>
                </c:pt>
                <c:pt idx="1687">
                  <c:v>0</c:v>
                </c:pt>
                <c:pt idx="1688">
                  <c:v>0</c:v>
                </c:pt>
                <c:pt idx="1689">
                  <c:v>0</c:v>
                </c:pt>
                <c:pt idx="1690">
                  <c:v>1.0000000000000007E-3</c:v>
                </c:pt>
                <c:pt idx="1691">
                  <c:v>2.0000000000000013E-3</c:v>
                </c:pt>
                <c:pt idx="1692">
                  <c:v>1.0000000000000007E-3</c:v>
                </c:pt>
                <c:pt idx="1693">
                  <c:v>0</c:v>
                </c:pt>
                <c:pt idx="1694">
                  <c:v>0</c:v>
                </c:pt>
                <c:pt idx="1695">
                  <c:v>0</c:v>
                </c:pt>
                <c:pt idx="1696">
                  <c:v>0</c:v>
                </c:pt>
                <c:pt idx="1697">
                  <c:v>0</c:v>
                </c:pt>
                <c:pt idx="1698">
                  <c:v>0</c:v>
                </c:pt>
                <c:pt idx="1699">
                  <c:v>0</c:v>
                </c:pt>
                <c:pt idx="1700">
                  <c:v>0</c:v>
                </c:pt>
                <c:pt idx="1701">
                  <c:v>0</c:v>
                </c:pt>
                <c:pt idx="1702">
                  <c:v>0</c:v>
                </c:pt>
                <c:pt idx="1703">
                  <c:v>0</c:v>
                </c:pt>
                <c:pt idx="1704">
                  <c:v>1.0000000000000007E-3</c:v>
                </c:pt>
                <c:pt idx="1705">
                  <c:v>3.0000000000000022E-3</c:v>
                </c:pt>
                <c:pt idx="1706">
                  <c:v>3.0000000000000022E-3</c:v>
                </c:pt>
                <c:pt idx="1707">
                  <c:v>2.0000000000000013E-3</c:v>
                </c:pt>
                <c:pt idx="1708">
                  <c:v>0</c:v>
                </c:pt>
                <c:pt idx="1709">
                  <c:v>0</c:v>
                </c:pt>
                <c:pt idx="1710">
                  <c:v>1.0000000000000007E-3</c:v>
                </c:pt>
                <c:pt idx="1711">
                  <c:v>0</c:v>
                </c:pt>
                <c:pt idx="1712">
                  <c:v>0</c:v>
                </c:pt>
                <c:pt idx="1713">
                  <c:v>0</c:v>
                </c:pt>
                <c:pt idx="1714">
                  <c:v>1.0000000000000007E-3</c:v>
                </c:pt>
                <c:pt idx="1715">
                  <c:v>1.0000000000000007E-3</c:v>
                </c:pt>
                <c:pt idx="1716">
                  <c:v>1.0000000000000007E-3</c:v>
                </c:pt>
                <c:pt idx="1717">
                  <c:v>1.0000000000000007E-3</c:v>
                </c:pt>
                <c:pt idx="1718">
                  <c:v>2.0000000000000013E-3</c:v>
                </c:pt>
                <c:pt idx="1719">
                  <c:v>2.0000000000000013E-3</c:v>
                </c:pt>
                <c:pt idx="1720">
                  <c:v>1.0000000000000007E-3</c:v>
                </c:pt>
                <c:pt idx="1721">
                  <c:v>0</c:v>
                </c:pt>
                <c:pt idx="1722">
                  <c:v>0</c:v>
                </c:pt>
                <c:pt idx="1723">
                  <c:v>0</c:v>
                </c:pt>
                <c:pt idx="1724">
                  <c:v>0</c:v>
                </c:pt>
                <c:pt idx="1725">
                  <c:v>0</c:v>
                </c:pt>
                <c:pt idx="1726">
                  <c:v>0</c:v>
                </c:pt>
                <c:pt idx="1727">
                  <c:v>1.0000000000000007E-3</c:v>
                </c:pt>
                <c:pt idx="1728">
                  <c:v>1.0000000000000007E-3</c:v>
                </c:pt>
                <c:pt idx="1729">
                  <c:v>0</c:v>
                </c:pt>
                <c:pt idx="1730">
                  <c:v>1.0000000000000007E-3</c:v>
                </c:pt>
                <c:pt idx="1731">
                  <c:v>2.0000000000000013E-3</c:v>
                </c:pt>
                <c:pt idx="1732">
                  <c:v>2.0000000000000013E-3</c:v>
                </c:pt>
                <c:pt idx="1733">
                  <c:v>1.0000000000000007E-3</c:v>
                </c:pt>
                <c:pt idx="1734">
                  <c:v>0</c:v>
                </c:pt>
                <c:pt idx="1735">
                  <c:v>1.0000000000000007E-3</c:v>
                </c:pt>
                <c:pt idx="1736">
                  <c:v>2.0000000000000013E-3</c:v>
                </c:pt>
                <c:pt idx="1737">
                  <c:v>1.0000000000000007E-3</c:v>
                </c:pt>
                <c:pt idx="1738">
                  <c:v>0</c:v>
                </c:pt>
                <c:pt idx="1739">
                  <c:v>0</c:v>
                </c:pt>
                <c:pt idx="1740">
                  <c:v>0</c:v>
                </c:pt>
                <c:pt idx="1741">
                  <c:v>1.0000000000000007E-3</c:v>
                </c:pt>
                <c:pt idx="1742">
                  <c:v>1.0000000000000007E-3</c:v>
                </c:pt>
                <c:pt idx="1743">
                  <c:v>1.0000000000000007E-3</c:v>
                </c:pt>
                <c:pt idx="1744">
                  <c:v>0</c:v>
                </c:pt>
                <c:pt idx="1745">
                  <c:v>1.0000000000000007E-3</c:v>
                </c:pt>
                <c:pt idx="1746">
                  <c:v>2.0000000000000013E-3</c:v>
                </c:pt>
                <c:pt idx="1747">
                  <c:v>2.0000000000000013E-3</c:v>
                </c:pt>
                <c:pt idx="1748">
                  <c:v>1.0000000000000007E-3</c:v>
                </c:pt>
                <c:pt idx="1749">
                  <c:v>1.0000000000000007E-3</c:v>
                </c:pt>
                <c:pt idx="1750">
                  <c:v>2.0000000000000013E-3</c:v>
                </c:pt>
                <c:pt idx="1751">
                  <c:v>2.0000000000000013E-3</c:v>
                </c:pt>
                <c:pt idx="1752">
                  <c:v>1.0000000000000007E-3</c:v>
                </c:pt>
                <c:pt idx="1753">
                  <c:v>0</c:v>
                </c:pt>
                <c:pt idx="1754">
                  <c:v>1.0000000000000007E-3</c:v>
                </c:pt>
                <c:pt idx="1755">
                  <c:v>1.0000000000000007E-3</c:v>
                </c:pt>
                <c:pt idx="1756">
                  <c:v>0</c:v>
                </c:pt>
                <c:pt idx="1757">
                  <c:v>0</c:v>
                </c:pt>
                <c:pt idx="1758">
                  <c:v>0</c:v>
                </c:pt>
                <c:pt idx="1759">
                  <c:v>0</c:v>
                </c:pt>
                <c:pt idx="1760">
                  <c:v>0</c:v>
                </c:pt>
                <c:pt idx="1761">
                  <c:v>0</c:v>
                </c:pt>
                <c:pt idx="1762">
                  <c:v>0</c:v>
                </c:pt>
                <c:pt idx="1763">
                  <c:v>0</c:v>
                </c:pt>
                <c:pt idx="1764">
                  <c:v>0</c:v>
                </c:pt>
                <c:pt idx="1765">
                  <c:v>0</c:v>
                </c:pt>
                <c:pt idx="1766">
                  <c:v>0</c:v>
                </c:pt>
                <c:pt idx="1767">
                  <c:v>0</c:v>
                </c:pt>
                <c:pt idx="1768">
                  <c:v>1.0000000000000007E-3</c:v>
                </c:pt>
                <c:pt idx="1769">
                  <c:v>3.0000000000000022E-3</c:v>
                </c:pt>
                <c:pt idx="1770">
                  <c:v>3.0000000000000022E-3</c:v>
                </c:pt>
                <c:pt idx="1771">
                  <c:v>2.0000000000000013E-3</c:v>
                </c:pt>
                <c:pt idx="1772">
                  <c:v>1.0000000000000007E-3</c:v>
                </c:pt>
                <c:pt idx="1773">
                  <c:v>0</c:v>
                </c:pt>
                <c:pt idx="1774">
                  <c:v>0</c:v>
                </c:pt>
                <c:pt idx="1775">
                  <c:v>0</c:v>
                </c:pt>
                <c:pt idx="1776">
                  <c:v>0</c:v>
                </c:pt>
                <c:pt idx="1777">
                  <c:v>0</c:v>
                </c:pt>
                <c:pt idx="1778">
                  <c:v>0</c:v>
                </c:pt>
                <c:pt idx="1779">
                  <c:v>0</c:v>
                </c:pt>
                <c:pt idx="1780">
                  <c:v>0</c:v>
                </c:pt>
                <c:pt idx="1781">
                  <c:v>0</c:v>
                </c:pt>
                <c:pt idx="1782">
                  <c:v>0</c:v>
                </c:pt>
                <c:pt idx="1783">
                  <c:v>0</c:v>
                </c:pt>
                <c:pt idx="1784">
                  <c:v>0</c:v>
                </c:pt>
                <c:pt idx="1785">
                  <c:v>0</c:v>
                </c:pt>
                <c:pt idx="1786">
                  <c:v>1.0000000000000007E-3</c:v>
                </c:pt>
                <c:pt idx="1787">
                  <c:v>1.0000000000000007E-3</c:v>
                </c:pt>
                <c:pt idx="1788">
                  <c:v>1.0000000000000007E-3</c:v>
                </c:pt>
                <c:pt idx="1789">
                  <c:v>0</c:v>
                </c:pt>
                <c:pt idx="1790">
                  <c:v>1.0000000000000007E-3</c:v>
                </c:pt>
                <c:pt idx="1791">
                  <c:v>1.0000000000000007E-3</c:v>
                </c:pt>
                <c:pt idx="1792">
                  <c:v>1.0000000000000007E-3</c:v>
                </c:pt>
                <c:pt idx="1793">
                  <c:v>0</c:v>
                </c:pt>
                <c:pt idx="1794">
                  <c:v>1.0000000000000007E-3</c:v>
                </c:pt>
                <c:pt idx="1795">
                  <c:v>2.0000000000000013E-3</c:v>
                </c:pt>
                <c:pt idx="1796">
                  <c:v>1.0000000000000007E-3</c:v>
                </c:pt>
                <c:pt idx="1797">
                  <c:v>0</c:v>
                </c:pt>
                <c:pt idx="1798">
                  <c:v>1.0000000000000007E-3</c:v>
                </c:pt>
                <c:pt idx="1799">
                  <c:v>2.0000000000000013E-3</c:v>
                </c:pt>
                <c:pt idx="1800">
                  <c:v>1.0000000000000007E-3</c:v>
                </c:pt>
                <c:pt idx="1801">
                  <c:v>1.0000000000000007E-3</c:v>
                </c:pt>
                <c:pt idx="1802">
                  <c:v>1.0000000000000007E-3</c:v>
                </c:pt>
                <c:pt idx="1803">
                  <c:v>1.0000000000000007E-3</c:v>
                </c:pt>
                <c:pt idx="1804">
                  <c:v>0</c:v>
                </c:pt>
                <c:pt idx="1805">
                  <c:v>0</c:v>
                </c:pt>
                <c:pt idx="1806">
                  <c:v>1.0000000000000007E-3</c:v>
                </c:pt>
                <c:pt idx="1807">
                  <c:v>3.0000000000000022E-3</c:v>
                </c:pt>
                <c:pt idx="1808">
                  <c:v>3.0000000000000022E-3</c:v>
                </c:pt>
                <c:pt idx="1809">
                  <c:v>1.0000000000000007E-3</c:v>
                </c:pt>
                <c:pt idx="1810">
                  <c:v>0</c:v>
                </c:pt>
                <c:pt idx="1811">
                  <c:v>3.0000000000000022E-3</c:v>
                </c:pt>
                <c:pt idx="1812">
                  <c:v>5.0000000000000027E-3</c:v>
                </c:pt>
                <c:pt idx="1813">
                  <c:v>2.0000000000000013E-3</c:v>
                </c:pt>
                <c:pt idx="1814">
                  <c:v>0</c:v>
                </c:pt>
                <c:pt idx="1815">
                  <c:v>0</c:v>
                </c:pt>
                <c:pt idx="1816">
                  <c:v>1.0000000000000007E-3</c:v>
                </c:pt>
                <c:pt idx="1817">
                  <c:v>0</c:v>
                </c:pt>
                <c:pt idx="1818">
                  <c:v>0</c:v>
                </c:pt>
                <c:pt idx="1819">
                  <c:v>0</c:v>
                </c:pt>
                <c:pt idx="1820">
                  <c:v>1.0000000000000007E-3</c:v>
                </c:pt>
                <c:pt idx="1821">
                  <c:v>0</c:v>
                </c:pt>
                <c:pt idx="1822">
                  <c:v>0</c:v>
                </c:pt>
                <c:pt idx="1823">
                  <c:v>0</c:v>
                </c:pt>
                <c:pt idx="1824">
                  <c:v>0</c:v>
                </c:pt>
                <c:pt idx="1825">
                  <c:v>0</c:v>
                </c:pt>
                <c:pt idx="1826">
                  <c:v>1.0000000000000007E-3</c:v>
                </c:pt>
                <c:pt idx="1827">
                  <c:v>0</c:v>
                </c:pt>
                <c:pt idx="1828">
                  <c:v>0</c:v>
                </c:pt>
                <c:pt idx="1829">
                  <c:v>0</c:v>
                </c:pt>
                <c:pt idx="1830">
                  <c:v>1.0000000000000007E-3</c:v>
                </c:pt>
                <c:pt idx="1831">
                  <c:v>2.0000000000000013E-3</c:v>
                </c:pt>
                <c:pt idx="1832">
                  <c:v>1.0000000000000007E-3</c:v>
                </c:pt>
                <c:pt idx="1833">
                  <c:v>0</c:v>
                </c:pt>
                <c:pt idx="1834">
                  <c:v>0</c:v>
                </c:pt>
                <c:pt idx="1835">
                  <c:v>1.0000000000000007E-3</c:v>
                </c:pt>
                <c:pt idx="1836">
                  <c:v>0</c:v>
                </c:pt>
                <c:pt idx="1837">
                  <c:v>0</c:v>
                </c:pt>
                <c:pt idx="1838">
                  <c:v>0</c:v>
                </c:pt>
                <c:pt idx="1839">
                  <c:v>0</c:v>
                </c:pt>
                <c:pt idx="1840">
                  <c:v>1.0000000000000007E-3</c:v>
                </c:pt>
                <c:pt idx="1841">
                  <c:v>2.0000000000000013E-3</c:v>
                </c:pt>
                <c:pt idx="1842">
                  <c:v>2.0000000000000013E-3</c:v>
                </c:pt>
                <c:pt idx="1843">
                  <c:v>2.0000000000000013E-3</c:v>
                </c:pt>
                <c:pt idx="1844">
                  <c:v>2.0000000000000013E-3</c:v>
                </c:pt>
                <c:pt idx="1845">
                  <c:v>1.0000000000000007E-3</c:v>
                </c:pt>
                <c:pt idx="1846">
                  <c:v>1.0000000000000007E-3</c:v>
                </c:pt>
                <c:pt idx="1847">
                  <c:v>2.0000000000000013E-3</c:v>
                </c:pt>
                <c:pt idx="1848">
                  <c:v>2.0000000000000013E-3</c:v>
                </c:pt>
                <c:pt idx="1849">
                  <c:v>1.0000000000000007E-3</c:v>
                </c:pt>
                <c:pt idx="1850">
                  <c:v>0</c:v>
                </c:pt>
                <c:pt idx="1851">
                  <c:v>0</c:v>
                </c:pt>
                <c:pt idx="1852">
                  <c:v>1.0000000000000007E-3</c:v>
                </c:pt>
                <c:pt idx="1853">
                  <c:v>2.0000000000000013E-3</c:v>
                </c:pt>
                <c:pt idx="1854">
                  <c:v>2.0000000000000013E-3</c:v>
                </c:pt>
                <c:pt idx="1855">
                  <c:v>1.0000000000000007E-3</c:v>
                </c:pt>
                <c:pt idx="1856">
                  <c:v>1.0000000000000007E-3</c:v>
                </c:pt>
                <c:pt idx="1857">
                  <c:v>3.0000000000000022E-3</c:v>
                </c:pt>
                <c:pt idx="1858">
                  <c:v>3.0000000000000022E-3</c:v>
                </c:pt>
                <c:pt idx="1859">
                  <c:v>1.0000000000000007E-3</c:v>
                </c:pt>
                <c:pt idx="1860">
                  <c:v>0</c:v>
                </c:pt>
                <c:pt idx="1861">
                  <c:v>1.0000000000000007E-3</c:v>
                </c:pt>
                <c:pt idx="1862">
                  <c:v>1.0000000000000007E-3</c:v>
                </c:pt>
                <c:pt idx="1863">
                  <c:v>1.0000000000000007E-3</c:v>
                </c:pt>
                <c:pt idx="1864">
                  <c:v>0</c:v>
                </c:pt>
                <c:pt idx="1865">
                  <c:v>1.0000000000000007E-3</c:v>
                </c:pt>
                <c:pt idx="1866">
                  <c:v>2.0000000000000013E-3</c:v>
                </c:pt>
                <c:pt idx="1867">
                  <c:v>2.0000000000000013E-3</c:v>
                </c:pt>
                <c:pt idx="1868">
                  <c:v>0</c:v>
                </c:pt>
                <c:pt idx="1869">
                  <c:v>0</c:v>
                </c:pt>
                <c:pt idx="1870">
                  <c:v>0</c:v>
                </c:pt>
                <c:pt idx="1871">
                  <c:v>0</c:v>
                </c:pt>
                <c:pt idx="1872">
                  <c:v>0</c:v>
                </c:pt>
                <c:pt idx="1873">
                  <c:v>0</c:v>
                </c:pt>
                <c:pt idx="1874">
                  <c:v>0</c:v>
                </c:pt>
                <c:pt idx="1875">
                  <c:v>0</c:v>
                </c:pt>
                <c:pt idx="1876">
                  <c:v>0</c:v>
                </c:pt>
                <c:pt idx="1877">
                  <c:v>0</c:v>
                </c:pt>
                <c:pt idx="1878">
                  <c:v>0</c:v>
                </c:pt>
                <c:pt idx="1879">
                  <c:v>1.0000000000000007E-3</c:v>
                </c:pt>
                <c:pt idx="1880">
                  <c:v>3.0000000000000022E-3</c:v>
                </c:pt>
                <c:pt idx="1881">
                  <c:v>2.0000000000000013E-3</c:v>
                </c:pt>
                <c:pt idx="1882">
                  <c:v>1.0000000000000007E-3</c:v>
                </c:pt>
                <c:pt idx="1883">
                  <c:v>1.0000000000000007E-3</c:v>
                </c:pt>
                <c:pt idx="1884">
                  <c:v>0</c:v>
                </c:pt>
                <c:pt idx="1885">
                  <c:v>0</c:v>
                </c:pt>
                <c:pt idx="1886">
                  <c:v>0</c:v>
                </c:pt>
                <c:pt idx="1887">
                  <c:v>0</c:v>
                </c:pt>
                <c:pt idx="1888">
                  <c:v>0</c:v>
                </c:pt>
                <c:pt idx="1889">
                  <c:v>1.0000000000000007E-3</c:v>
                </c:pt>
                <c:pt idx="1890">
                  <c:v>1.0000000000000007E-3</c:v>
                </c:pt>
                <c:pt idx="1891">
                  <c:v>2.0000000000000013E-3</c:v>
                </c:pt>
                <c:pt idx="1892">
                  <c:v>1.0000000000000007E-3</c:v>
                </c:pt>
                <c:pt idx="1893">
                  <c:v>0</c:v>
                </c:pt>
                <c:pt idx="1894">
                  <c:v>1.0000000000000007E-3</c:v>
                </c:pt>
                <c:pt idx="1895">
                  <c:v>2.0000000000000013E-3</c:v>
                </c:pt>
                <c:pt idx="1896">
                  <c:v>2.0000000000000013E-3</c:v>
                </c:pt>
                <c:pt idx="1897">
                  <c:v>2.0000000000000013E-3</c:v>
                </c:pt>
                <c:pt idx="1898">
                  <c:v>1.0000000000000007E-3</c:v>
                </c:pt>
                <c:pt idx="1899">
                  <c:v>1.0000000000000007E-3</c:v>
                </c:pt>
                <c:pt idx="1900">
                  <c:v>1.0000000000000007E-3</c:v>
                </c:pt>
                <c:pt idx="1901">
                  <c:v>0</c:v>
                </c:pt>
                <c:pt idx="1902">
                  <c:v>0</c:v>
                </c:pt>
                <c:pt idx="1903">
                  <c:v>0</c:v>
                </c:pt>
                <c:pt idx="1904">
                  <c:v>1.0000000000000007E-3</c:v>
                </c:pt>
                <c:pt idx="1905">
                  <c:v>2.0000000000000013E-3</c:v>
                </c:pt>
                <c:pt idx="1906">
                  <c:v>2.0000000000000013E-3</c:v>
                </c:pt>
                <c:pt idx="1907">
                  <c:v>1.0000000000000007E-3</c:v>
                </c:pt>
                <c:pt idx="1908">
                  <c:v>0</c:v>
                </c:pt>
                <c:pt idx="1909">
                  <c:v>0</c:v>
                </c:pt>
                <c:pt idx="1910">
                  <c:v>0</c:v>
                </c:pt>
                <c:pt idx="1911">
                  <c:v>0</c:v>
                </c:pt>
                <c:pt idx="1912">
                  <c:v>0</c:v>
                </c:pt>
                <c:pt idx="1913">
                  <c:v>0</c:v>
                </c:pt>
                <c:pt idx="1914">
                  <c:v>0</c:v>
                </c:pt>
                <c:pt idx="1915">
                  <c:v>1.0000000000000007E-3</c:v>
                </c:pt>
                <c:pt idx="1916">
                  <c:v>2.0000000000000013E-3</c:v>
                </c:pt>
                <c:pt idx="1917">
                  <c:v>5.0000000000000027E-3</c:v>
                </c:pt>
                <c:pt idx="1918">
                  <c:v>4.0000000000000027E-3</c:v>
                </c:pt>
                <c:pt idx="1919">
                  <c:v>2.0000000000000013E-3</c:v>
                </c:pt>
                <c:pt idx="1920">
                  <c:v>2.0000000000000013E-3</c:v>
                </c:pt>
                <c:pt idx="1921">
                  <c:v>1.0000000000000007E-3</c:v>
                </c:pt>
                <c:pt idx="1922">
                  <c:v>0</c:v>
                </c:pt>
                <c:pt idx="1923">
                  <c:v>0</c:v>
                </c:pt>
                <c:pt idx="1924">
                  <c:v>0</c:v>
                </c:pt>
                <c:pt idx="1925">
                  <c:v>0</c:v>
                </c:pt>
                <c:pt idx="1926">
                  <c:v>0</c:v>
                </c:pt>
                <c:pt idx="1927">
                  <c:v>2.0000000000000013E-3</c:v>
                </c:pt>
                <c:pt idx="1928">
                  <c:v>6.0000000000000045E-3</c:v>
                </c:pt>
                <c:pt idx="1929">
                  <c:v>5.0000000000000027E-3</c:v>
                </c:pt>
                <c:pt idx="1930">
                  <c:v>2.0000000000000013E-3</c:v>
                </c:pt>
                <c:pt idx="1931">
                  <c:v>3.0000000000000022E-3</c:v>
                </c:pt>
                <c:pt idx="1932">
                  <c:v>6.0000000000000045E-3</c:v>
                </c:pt>
                <c:pt idx="1933">
                  <c:v>6.0000000000000045E-3</c:v>
                </c:pt>
                <c:pt idx="1934">
                  <c:v>4.0000000000000027E-3</c:v>
                </c:pt>
                <c:pt idx="1935">
                  <c:v>2.0000000000000013E-3</c:v>
                </c:pt>
                <c:pt idx="1936">
                  <c:v>1.0000000000000007E-3</c:v>
                </c:pt>
                <c:pt idx="1937">
                  <c:v>2.0000000000000013E-3</c:v>
                </c:pt>
                <c:pt idx="1938">
                  <c:v>2.0000000000000013E-3</c:v>
                </c:pt>
                <c:pt idx="1939">
                  <c:v>1.0000000000000007E-3</c:v>
                </c:pt>
                <c:pt idx="1940">
                  <c:v>0</c:v>
                </c:pt>
                <c:pt idx="1941">
                  <c:v>0</c:v>
                </c:pt>
                <c:pt idx="1942">
                  <c:v>0</c:v>
                </c:pt>
                <c:pt idx="1943">
                  <c:v>4.0000000000000027E-3</c:v>
                </c:pt>
                <c:pt idx="1944">
                  <c:v>7.0000000000000045E-3</c:v>
                </c:pt>
                <c:pt idx="1945">
                  <c:v>5.0000000000000027E-3</c:v>
                </c:pt>
                <c:pt idx="1946">
                  <c:v>2.0000000000000013E-3</c:v>
                </c:pt>
                <c:pt idx="1947">
                  <c:v>2.0000000000000013E-3</c:v>
                </c:pt>
                <c:pt idx="1948">
                  <c:v>3.0000000000000022E-3</c:v>
                </c:pt>
                <c:pt idx="1949">
                  <c:v>2.0000000000000013E-3</c:v>
                </c:pt>
                <c:pt idx="1950">
                  <c:v>1.0000000000000007E-3</c:v>
                </c:pt>
                <c:pt idx="1951">
                  <c:v>0</c:v>
                </c:pt>
                <c:pt idx="1952">
                  <c:v>0</c:v>
                </c:pt>
                <c:pt idx="1953">
                  <c:v>1.0000000000000007E-3</c:v>
                </c:pt>
                <c:pt idx="1954">
                  <c:v>3.0000000000000022E-3</c:v>
                </c:pt>
                <c:pt idx="1955">
                  <c:v>2.0000000000000013E-3</c:v>
                </c:pt>
                <c:pt idx="1956">
                  <c:v>0</c:v>
                </c:pt>
                <c:pt idx="1957">
                  <c:v>3.0000000000000022E-3</c:v>
                </c:pt>
                <c:pt idx="1958">
                  <c:v>6.0000000000000045E-3</c:v>
                </c:pt>
                <c:pt idx="1959">
                  <c:v>4.0000000000000027E-3</c:v>
                </c:pt>
                <c:pt idx="1960">
                  <c:v>1.0000000000000007E-3</c:v>
                </c:pt>
                <c:pt idx="1961">
                  <c:v>0</c:v>
                </c:pt>
                <c:pt idx="1962">
                  <c:v>0</c:v>
                </c:pt>
                <c:pt idx="1963">
                  <c:v>2.0000000000000013E-3</c:v>
                </c:pt>
                <c:pt idx="1964">
                  <c:v>5.0000000000000027E-3</c:v>
                </c:pt>
                <c:pt idx="1965">
                  <c:v>7.0000000000000045E-3</c:v>
                </c:pt>
                <c:pt idx="1966">
                  <c:v>4.0000000000000027E-3</c:v>
                </c:pt>
                <c:pt idx="1967">
                  <c:v>1.0000000000000007E-3</c:v>
                </c:pt>
                <c:pt idx="1968">
                  <c:v>0</c:v>
                </c:pt>
                <c:pt idx="1969">
                  <c:v>0</c:v>
                </c:pt>
                <c:pt idx="1970">
                  <c:v>0</c:v>
                </c:pt>
                <c:pt idx="1971">
                  <c:v>3.0000000000000022E-3</c:v>
                </c:pt>
                <c:pt idx="1972">
                  <c:v>9.0000000000000063E-3</c:v>
                </c:pt>
                <c:pt idx="1973">
                  <c:v>9.0000000000000063E-3</c:v>
                </c:pt>
                <c:pt idx="1974">
                  <c:v>1.0999999999999998E-2</c:v>
                </c:pt>
                <c:pt idx="1975">
                  <c:v>1.2999999999999998E-2</c:v>
                </c:pt>
                <c:pt idx="1976">
                  <c:v>8.0000000000000071E-3</c:v>
                </c:pt>
                <c:pt idx="1977">
                  <c:v>2.0000000000000013E-3</c:v>
                </c:pt>
                <c:pt idx="1978">
                  <c:v>3.0000000000000022E-3</c:v>
                </c:pt>
                <c:pt idx="1979">
                  <c:v>4.0000000000000027E-3</c:v>
                </c:pt>
                <c:pt idx="1980">
                  <c:v>3.0000000000000022E-3</c:v>
                </c:pt>
                <c:pt idx="1981">
                  <c:v>3.0000000000000022E-3</c:v>
                </c:pt>
                <c:pt idx="1982">
                  <c:v>9.0000000000000063E-3</c:v>
                </c:pt>
                <c:pt idx="1983">
                  <c:v>1.2000000000000005E-2</c:v>
                </c:pt>
                <c:pt idx="1984">
                  <c:v>6.0000000000000045E-3</c:v>
                </c:pt>
                <c:pt idx="1985">
                  <c:v>1.0000000000000007E-3</c:v>
                </c:pt>
                <c:pt idx="1986">
                  <c:v>2.0000000000000013E-3</c:v>
                </c:pt>
                <c:pt idx="1987">
                  <c:v>2.0000000000000013E-3</c:v>
                </c:pt>
                <c:pt idx="1988">
                  <c:v>1.0000000000000007E-3</c:v>
                </c:pt>
                <c:pt idx="1989">
                  <c:v>0</c:v>
                </c:pt>
                <c:pt idx="1990">
                  <c:v>0</c:v>
                </c:pt>
                <c:pt idx="1991">
                  <c:v>0</c:v>
                </c:pt>
                <c:pt idx="1992">
                  <c:v>0</c:v>
                </c:pt>
                <c:pt idx="1993">
                  <c:v>2.0000000000000013E-3</c:v>
                </c:pt>
                <c:pt idx="1994">
                  <c:v>7.0000000000000045E-3</c:v>
                </c:pt>
                <c:pt idx="1995">
                  <c:v>9.0000000000000063E-3</c:v>
                </c:pt>
                <c:pt idx="1996">
                  <c:v>5.0000000000000027E-3</c:v>
                </c:pt>
                <c:pt idx="1997">
                  <c:v>3.0000000000000022E-3</c:v>
                </c:pt>
                <c:pt idx="1998">
                  <c:v>4.0000000000000027E-3</c:v>
                </c:pt>
                <c:pt idx="1999">
                  <c:v>4.0000000000000027E-3</c:v>
                </c:pt>
                <c:pt idx="2000">
                  <c:v>3.0000000000000022E-3</c:v>
                </c:pt>
                <c:pt idx="2001">
                  <c:v>1.0000000000000007E-3</c:v>
                </c:pt>
                <c:pt idx="2002">
                  <c:v>1.0000000000000007E-3</c:v>
                </c:pt>
                <c:pt idx="2003">
                  <c:v>4.0000000000000027E-3</c:v>
                </c:pt>
                <c:pt idx="2004">
                  <c:v>3.0000000000000022E-3</c:v>
                </c:pt>
                <c:pt idx="2005">
                  <c:v>1.0000000000000007E-3</c:v>
                </c:pt>
                <c:pt idx="2006">
                  <c:v>0</c:v>
                </c:pt>
                <c:pt idx="2007">
                  <c:v>0</c:v>
                </c:pt>
                <c:pt idx="2008">
                  <c:v>0</c:v>
                </c:pt>
                <c:pt idx="2009">
                  <c:v>0</c:v>
                </c:pt>
                <c:pt idx="2010">
                  <c:v>0</c:v>
                </c:pt>
                <c:pt idx="2011">
                  <c:v>0</c:v>
                </c:pt>
                <c:pt idx="2012">
                  <c:v>1.0000000000000007E-3</c:v>
                </c:pt>
                <c:pt idx="2013">
                  <c:v>4.0000000000000027E-3</c:v>
                </c:pt>
                <c:pt idx="2014">
                  <c:v>3.0000000000000022E-3</c:v>
                </c:pt>
                <c:pt idx="2015">
                  <c:v>1.0000000000000007E-3</c:v>
                </c:pt>
                <c:pt idx="2016">
                  <c:v>0</c:v>
                </c:pt>
                <c:pt idx="2017">
                  <c:v>0</c:v>
                </c:pt>
                <c:pt idx="2018">
                  <c:v>0</c:v>
                </c:pt>
                <c:pt idx="2019">
                  <c:v>2.0000000000000013E-3</c:v>
                </c:pt>
                <c:pt idx="2020">
                  <c:v>1.7000000000000012E-2</c:v>
                </c:pt>
                <c:pt idx="2021">
                  <c:v>3.1000000000000021E-2</c:v>
                </c:pt>
                <c:pt idx="2022">
                  <c:v>2.1000000000000012E-2</c:v>
                </c:pt>
                <c:pt idx="2023">
                  <c:v>8.0000000000000071E-3</c:v>
                </c:pt>
                <c:pt idx="2024">
                  <c:v>1.8000000000000009E-2</c:v>
                </c:pt>
                <c:pt idx="2025">
                  <c:v>2.5000000000000012E-2</c:v>
                </c:pt>
                <c:pt idx="2026">
                  <c:v>1.2999999999999998E-2</c:v>
                </c:pt>
                <c:pt idx="2027">
                  <c:v>7.0000000000000045E-3</c:v>
                </c:pt>
                <c:pt idx="2028">
                  <c:v>1.0000000000000005E-2</c:v>
                </c:pt>
                <c:pt idx="2029">
                  <c:v>9.0000000000000063E-3</c:v>
                </c:pt>
                <c:pt idx="2030">
                  <c:v>3.0000000000000022E-3</c:v>
                </c:pt>
                <c:pt idx="2031">
                  <c:v>0</c:v>
                </c:pt>
                <c:pt idx="2032">
                  <c:v>0</c:v>
                </c:pt>
                <c:pt idx="2033">
                  <c:v>0</c:v>
                </c:pt>
                <c:pt idx="2034">
                  <c:v>0</c:v>
                </c:pt>
                <c:pt idx="2035">
                  <c:v>0</c:v>
                </c:pt>
                <c:pt idx="2036">
                  <c:v>0</c:v>
                </c:pt>
                <c:pt idx="2037">
                  <c:v>0</c:v>
                </c:pt>
                <c:pt idx="2038">
                  <c:v>0</c:v>
                </c:pt>
                <c:pt idx="2039">
                  <c:v>0</c:v>
                </c:pt>
                <c:pt idx="2040">
                  <c:v>3.0000000000000022E-3</c:v>
                </c:pt>
                <c:pt idx="2041">
                  <c:v>1.0999999999999998E-2</c:v>
                </c:pt>
                <c:pt idx="2042">
                  <c:v>2.0000000000000011E-2</c:v>
                </c:pt>
                <c:pt idx="2043">
                  <c:v>1.900000000000001E-2</c:v>
                </c:pt>
                <c:pt idx="2044">
                  <c:v>1.0000000000000005E-2</c:v>
                </c:pt>
                <c:pt idx="2045">
                  <c:v>8.0000000000000071E-3</c:v>
                </c:pt>
                <c:pt idx="2046">
                  <c:v>8.0000000000000071E-3</c:v>
                </c:pt>
                <c:pt idx="2047">
                  <c:v>2.0000000000000013E-3</c:v>
                </c:pt>
                <c:pt idx="2048">
                  <c:v>3.0000000000000022E-3</c:v>
                </c:pt>
                <c:pt idx="2049">
                  <c:v>9.0000000000000063E-3</c:v>
                </c:pt>
                <c:pt idx="2050">
                  <c:v>8.0000000000000071E-3</c:v>
                </c:pt>
                <c:pt idx="2051">
                  <c:v>2.0000000000000013E-3</c:v>
                </c:pt>
                <c:pt idx="2052">
                  <c:v>0</c:v>
                </c:pt>
                <c:pt idx="2053">
                  <c:v>0</c:v>
                </c:pt>
                <c:pt idx="2054">
                  <c:v>0</c:v>
                </c:pt>
                <c:pt idx="2055">
                  <c:v>0</c:v>
                </c:pt>
                <c:pt idx="2056">
                  <c:v>0</c:v>
                </c:pt>
                <c:pt idx="2057">
                  <c:v>0</c:v>
                </c:pt>
                <c:pt idx="2058">
                  <c:v>0</c:v>
                </c:pt>
                <c:pt idx="2059">
                  <c:v>0</c:v>
                </c:pt>
                <c:pt idx="2060">
                  <c:v>0</c:v>
                </c:pt>
                <c:pt idx="2061">
                  <c:v>4.0000000000000027E-3</c:v>
                </c:pt>
                <c:pt idx="2062">
                  <c:v>2.2000000000000009E-2</c:v>
                </c:pt>
                <c:pt idx="2063">
                  <c:v>3.4000000000000002E-2</c:v>
                </c:pt>
                <c:pt idx="2064">
                  <c:v>2.1000000000000012E-2</c:v>
                </c:pt>
                <c:pt idx="2065">
                  <c:v>4.0000000000000027E-3</c:v>
                </c:pt>
                <c:pt idx="2066">
                  <c:v>0</c:v>
                </c:pt>
                <c:pt idx="2067">
                  <c:v>0</c:v>
                </c:pt>
                <c:pt idx="2068">
                  <c:v>0</c:v>
                </c:pt>
                <c:pt idx="2069">
                  <c:v>0</c:v>
                </c:pt>
                <c:pt idx="2070">
                  <c:v>6.1000000000000019E-2</c:v>
                </c:pt>
                <c:pt idx="2071">
                  <c:v>0.15000000000000008</c:v>
                </c:pt>
                <c:pt idx="2072">
                  <c:v>0.10900000000000004</c:v>
                </c:pt>
                <c:pt idx="2073">
                  <c:v>2.300000000000001E-2</c:v>
                </c:pt>
                <c:pt idx="2074">
                  <c:v>3.5000000000000024E-2</c:v>
                </c:pt>
                <c:pt idx="2075">
                  <c:v>8.4000000000000061E-2</c:v>
                </c:pt>
                <c:pt idx="2076">
                  <c:v>5.7000000000000037E-2</c:v>
                </c:pt>
                <c:pt idx="2077">
                  <c:v>1.0999999999999998E-2</c:v>
                </c:pt>
                <c:pt idx="2078">
                  <c:v>1.8000000000000009E-2</c:v>
                </c:pt>
                <c:pt idx="2079">
                  <c:v>4.2000000000000023E-2</c:v>
                </c:pt>
                <c:pt idx="2080">
                  <c:v>2.9000000000000012E-2</c:v>
                </c:pt>
                <c:pt idx="2081">
                  <c:v>2.8000000000000011E-2</c:v>
                </c:pt>
                <c:pt idx="2082">
                  <c:v>7.2000000000000022E-2</c:v>
                </c:pt>
                <c:pt idx="2083">
                  <c:v>6.9000000000000034E-2</c:v>
                </c:pt>
                <c:pt idx="2084">
                  <c:v>1.6000000000000011E-2</c:v>
                </c:pt>
                <c:pt idx="2085">
                  <c:v>3.7000000000000012E-2</c:v>
                </c:pt>
                <c:pt idx="2086">
                  <c:v>9.7000000000000045E-2</c:v>
                </c:pt>
                <c:pt idx="2087">
                  <c:v>0.11899999999999998</c:v>
                </c:pt>
                <c:pt idx="2088">
                  <c:v>0.13</c:v>
                </c:pt>
                <c:pt idx="2089">
                  <c:v>0.11500000000000003</c:v>
                </c:pt>
                <c:pt idx="2090">
                  <c:v>8.4000000000000061E-2</c:v>
                </c:pt>
                <c:pt idx="2091">
                  <c:v>7.4000000000000024E-2</c:v>
                </c:pt>
                <c:pt idx="2092">
                  <c:v>2.6000000000000009E-2</c:v>
                </c:pt>
                <c:pt idx="2093">
                  <c:v>5.3000000000000019E-2</c:v>
                </c:pt>
                <c:pt idx="2094">
                  <c:v>0.13500000000000001</c:v>
                </c:pt>
                <c:pt idx="2095">
                  <c:v>0.128</c:v>
                </c:pt>
                <c:pt idx="2096">
                  <c:v>2.6000000000000009E-2</c:v>
                </c:pt>
                <c:pt idx="2097">
                  <c:v>6.1000000000000019E-2</c:v>
                </c:pt>
                <c:pt idx="2098">
                  <c:v>0.12000000000000002</c:v>
                </c:pt>
                <c:pt idx="2099">
                  <c:v>0.10600000000000002</c:v>
                </c:pt>
                <c:pt idx="2100">
                  <c:v>1.4999999999999998E-2</c:v>
                </c:pt>
                <c:pt idx="2101">
                  <c:v>5.0000000000000027E-3</c:v>
                </c:pt>
                <c:pt idx="2102">
                  <c:v>7.7000000000000041E-2</c:v>
                </c:pt>
                <c:pt idx="2103">
                  <c:v>0.20300000000000001</c:v>
                </c:pt>
                <c:pt idx="2104">
                  <c:v>0.19000000000000006</c:v>
                </c:pt>
                <c:pt idx="2105">
                  <c:v>0.17700000000000007</c:v>
                </c:pt>
                <c:pt idx="2106">
                  <c:v>0.36400000000000021</c:v>
                </c:pt>
                <c:pt idx="2107">
                  <c:v>0.31600000000000017</c:v>
                </c:pt>
                <c:pt idx="2108">
                  <c:v>5.1000000000000004E-2</c:v>
                </c:pt>
                <c:pt idx="2109">
                  <c:v>0</c:v>
                </c:pt>
                <c:pt idx="2110">
                  <c:v>1.7000000000000012E-2</c:v>
                </c:pt>
                <c:pt idx="2111">
                  <c:v>0.25900000000000001</c:v>
                </c:pt>
                <c:pt idx="2112">
                  <c:v>0.47100000000000014</c:v>
                </c:pt>
                <c:pt idx="2113">
                  <c:v>0.35700000000000015</c:v>
                </c:pt>
                <c:pt idx="2114">
                  <c:v>0.55200000000000005</c:v>
                </c:pt>
                <c:pt idx="2115">
                  <c:v>0.54500000000000004</c:v>
                </c:pt>
                <c:pt idx="2116">
                  <c:v>0.15700000000000008</c:v>
                </c:pt>
                <c:pt idx="2117">
                  <c:v>6.9000000000000034E-2</c:v>
                </c:pt>
                <c:pt idx="2118">
                  <c:v>0.29700000000000021</c:v>
                </c:pt>
                <c:pt idx="2119">
                  <c:v>0.46600000000000008</c:v>
                </c:pt>
                <c:pt idx="2120">
                  <c:v>0.37300000000000016</c:v>
                </c:pt>
                <c:pt idx="2121">
                  <c:v>0</c:v>
                </c:pt>
                <c:pt idx="2122">
                  <c:v>0</c:v>
                </c:pt>
                <c:pt idx="2123">
                  <c:v>0</c:v>
                </c:pt>
                <c:pt idx="2124">
                  <c:v>0</c:v>
                </c:pt>
                <c:pt idx="2125">
                  <c:v>0</c:v>
                </c:pt>
                <c:pt idx="2126">
                  <c:v>0</c:v>
                </c:pt>
                <c:pt idx="2127">
                  <c:v>0</c:v>
                </c:pt>
                <c:pt idx="2128">
                  <c:v>0</c:v>
                </c:pt>
                <c:pt idx="2129">
                  <c:v>0.39000000000000018</c:v>
                </c:pt>
                <c:pt idx="2130">
                  <c:v>1.6279999999999992</c:v>
                </c:pt>
                <c:pt idx="2131">
                  <c:v>0.5</c:v>
                </c:pt>
                <c:pt idx="2132">
                  <c:v>0.47100000000000014</c:v>
                </c:pt>
                <c:pt idx="2133">
                  <c:v>1.595</c:v>
                </c:pt>
                <c:pt idx="2134">
                  <c:v>1.5289999999999992</c:v>
                </c:pt>
                <c:pt idx="2135">
                  <c:v>0.13200000000000001</c:v>
                </c:pt>
                <c:pt idx="2136">
                  <c:v>7.9000000000000056E-2</c:v>
                </c:pt>
                <c:pt idx="2137">
                  <c:v>0.38200000000000017</c:v>
                </c:pt>
                <c:pt idx="2138">
                  <c:v>2.843</c:v>
                </c:pt>
                <c:pt idx="2139">
                  <c:v>1.2669999999999992</c:v>
                </c:pt>
                <c:pt idx="2140">
                  <c:v>0.32500000000000018</c:v>
                </c:pt>
                <c:pt idx="2141">
                  <c:v>6.4000000000000043E-2</c:v>
                </c:pt>
                <c:pt idx="2142">
                  <c:v>0</c:v>
                </c:pt>
                <c:pt idx="2143">
                  <c:v>0</c:v>
                </c:pt>
                <c:pt idx="2144">
                  <c:v>0</c:v>
                </c:pt>
                <c:pt idx="2145">
                  <c:v>0</c:v>
                </c:pt>
                <c:pt idx="2146">
                  <c:v>0.33400000000000024</c:v>
                </c:pt>
                <c:pt idx="2147">
                  <c:v>1.3029999999999993</c:v>
                </c:pt>
                <c:pt idx="2148">
                  <c:v>60.260000000000012</c:v>
                </c:pt>
                <c:pt idx="2149">
                  <c:v>8.2000000000000003E-2</c:v>
                </c:pt>
                <c:pt idx="2150">
                  <c:v>0.56799999999999995</c:v>
                </c:pt>
              </c:numCache>
            </c:numRef>
          </c:val>
        </c:ser>
        <c:marker val="1"/>
        <c:axId val="36860672"/>
        <c:axId val="36862208"/>
      </c:lineChart>
      <c:catAx>
        <c:axId val="36860672"/>
        <c:scaling>
          <c:orientation val="minMax"/>
        </c:scaling>
        <c:axPos val="b"/>
        <c:numFmt formatCode="General" sourceLinked="1"/>
        <c:tickLblPos val="nextTo"/>
        <c:crossAx val="36862208"/>
        <c:crosses val="autoZero"/>
        <c:auto val="1"/>
        <c:lblAlgn val="ctr"/>
        <c:lblOffset val="100"/>
        <c:tickLblSkip val="200"/>
        <c:tickMarkSkip val="100"/>
      </c:catAx>
      <c:valAx>
        <c:axId val="36862208"/>
        <c:scaling>
          <c:orientation val="minMax"/>
          <c:max val="1"/>
          <c:min val="0"/>
        </c:scaling>
        <c:axPos val="l"/>
        <c:majorGridlines>
          <c:spPr>
            <a:ln w="0">
              <a:solidFill>
                <a:sysClr val="windowText" lastClr="000000">
                  <a:tint val="75000"/>
                  <a:shade val="95000"/>
                  <a:satMod val="105000"/>
                  <a:alpha val="0"/>
                </a:sysClr>
              </a:solidFill>
            </a:ln>
          </c:spPr>
        </c:majorGridlines>
        <c:numFmt formatCode="General" sourceLinked="1"/>
        <c:tickLblPos val="nextTo"/>
        <c:crossAx val="36860672"/>
        <c:crosses val="autoZero"/>
        <c:crossBetween val="between"/>
      </c:valAx>
      <c:spPr>
        <a:noFill/>
        <a:ln>
          <a:noFill/>
        </a:ln>
      </c:spPr>
    </c:plotArea>
    <c:legend>
      <c:legendPos val="r"/>
      <c:layout>
        <c:manualLayout>
          <c:xMode val="edge"/>
          <c:yMode val="edge"/>
          <c:x val="0.1063104158959995"/>
          <c:y val="0.14236694371536904"/>
          <c:w val="0.25681836471479524"/>
          <c:h val="0.25115157480314959"/>
        </c:manualLayout>
      </c:layout>
    </c:legend>
    <c:plotVisOnly val="1"/>
  </c:chart>
  <c:spPr>
    <a:ln>
      <a:solidFill>
        <a:schemeClr val="tx1"/>
      </a:solidFill>
    </a:ln>
  </c:sp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953589"/>
            <a:ext cx="27980640" cy="5488094"/>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760" y="14508480"/>
            <a:ext cx="23042880" cy="6543040"/>
          </a:xfrm>
        </p:spPr>
        <p:txBody>
          <a:bodyPr/>
          <a:lstStyle>
            <a:lvl1pPr marL="0" indent="0" algn="ctr">
              <a:buNone/>
              <a:defRPr>
                <a:solidFill>
                  <a:schemeClr val="tx1">
                    <a:tint val="75000"/>
                  </a:schemeClr>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456A47F-6232-4BD6-8C80-168614C37D2B}" type="datetimeFigureOut">
              <a:rPr lang="en-US"/>
              <a:pPr>
                <a:defRPr/>
              </a:pPr>
              <a:t>8/6/2010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96946C2-B209-40BA-9E0F-517C4EA277A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170732E-A205-4695-9CE2-56020CB64FF1}" type="datetimeFigureOut">
              <a:rPr lang="en-US"/>
              <a:pPr>
                <a:defRPr/>
              </a:pPr>
              <a:t>8/6/2010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EF4159-92B2-4888-88B2-A1E4868B8E6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919312" y="4919134"/>
            <a:ext cx="26660477" cy="1048605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926461" y="4919134"/>
            <a:ext cx="79444213" cy="1048605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F3A57CD-08E2-4315-A2AA-D5B353C424EE}" type="datetimeFigureOut">
              <a:rPr lang="en-US"/>
              <a:pPr>
                <a:defRPr/>
              </a:pPr>
              <a:t>8/6/2010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2F08591-C333-4FAA-9A66-F102DE386F3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34FDEB3-EE18-4A2E-B340-5B15D367BF5B}" type="datetimeFigureOut">
              <a:rPr lang="en-US"/>
              <a:pPr>
                <a:defRPr/>
              </a:pPr>
              <a:t>8/6/2010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F15AD9-9978-496B-8CB7-6A88D70C876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7" y="16452428"/>
            <a:ext cx="27980640" cy="5085080"/>
          </a:xfrm>
        </p:spPr>
        <p:txBody>
          <a:bodyPr anchor="t"/>
          <a:lstStyle>
            <a:lvl1pPr algn="l">
              <a:defRPr sz="165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7" y="10851731"/>
            <a:ext cx="27980640" cy="5600699"/>
          </a:xfrm>
        </p:spPr>
        <p:txBody>
          <a:bodyPr anchor="b"/>
          <a:lstStyle>
            <a:lvl1pPr marL="0" indent="0">
              <a:buNone/>
              <a:defRPr sz="8200">
                <a:solidFill>
                  <a:schemeClr val="tx1">
                    <a:tint val="75000"/>
                  </a:schemeClr>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A79A216-3D16-43C0-9295-9B95E6BD1949}" type="datetimeFigureOut">
              <a:rPr lang="en-US"/>
              <a:pPr>
                <a:defRPr/>
              </a:pPr>
              <a:t>8/6/2010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C90F24-2F5A-45EC-911B-0630B03F534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926459" y="28673214"/>
            <a:ext cx="53052343" cy="81106435"/>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527444" y="28673214"/>
            <a:ext cx="53052347" cy="81106435"/>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AC934EE-3D3F-439B-B646-3621B870E94A}" type="datetimeFigureOut">
              <a:rPr lang="en-US"/>
              <a:pPr>
                <a:defRPr/>
              </a:pPr>
              <a:t>8/6/2010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4913E1-36DD-48AD-8D67-651DF156C4B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45920" y="1025315"/>
            <a:ext cx="29626560" cy="4267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922" y="5731089"/>
            <a:ext cx="14544677" cy="2388445"/>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4" name="Content Placeholder 3"/>
          <p:cNvSpPr>
            <a:spLocks noGrp="1"/>
          </p:cNvSpPr>
          <p:nvPr>
            <p:ph sz="half" idx="2"/>
          </p:nvPr>
        </p:nvSpPr>
        <p:spPr>
          <a:xfrm>
            <a:off x="1645922" y="8119534"/>
            <a:ext cx="14544677" cy="14751475"/>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092" y="5731089"/>
            <a:ext cx="14550390" cy="2388445"/>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6" name="Content Placeholder 5"/>
          <p:cNvSpPr>
            <a:spLocks noGrp="1"/>
          </p:cNvSpPr>
          <p:nvPr>
            <p:ph sz="quarter" idx="4"/>
          </p:nvPr>
        </p:nvSpPr>
        <p:spPr>
          <a:xfrm>
            <a:off x="16722092" y="8119534"/>
            <a:ext cx="14550390" cy="14751475"/>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F7308A7-8B65-4D07-8646-51C6AAD858F1}" type="datetimeFigureOut">
              <a:rPr lang="en-US"/>
              <a:pPr>
                <a:defRPr/>
              </a:pPr>
              <a:t>8/6/2010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4E68F22-DC78-4E01-8068-C5DDE10E520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76B6316-9106-4D33-967C-C8B8E74F94EB}" type="datetimeFigureOut">
              <a:rPr lang="en-US"/>
              <a:pPr>
                <a:defRPr/>
              </a:pPr>
              <a:t>8/6/2010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A54437D-4B89-429F-BA30-5BCBC6A1D6F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D434426-3D0F-41D8-B5F8-6CD68E76F2DC}" type="datetimeFigureOut">
              <a:rPr lang="en-US"/>
              <a:pPr>
                <a:defRPr/>
              </a:pPr>
              <a:t>8/6/2010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234DE67-F4F8-4E65-8BB2-D0C09EBC544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4" y="1019386"/>
            <a:ext cx="10829927" cy="4338320"/>
          </a:xfrm>
        </p:spPr>
        <p:txBody>
          <a:bodyPr anchor="b"/>
          <a:lstStyle>
            <a:lvl1pPr algn="l">
              <a:defRPr sz="8200" b="1"/>
            </a:lvl1pPr>
          </a:lstStyle>
          <a:p>
            <a:r>
              <a:rPr lang="en-US" smtClean="0"/>
              <a:t>Click to edit Master title style</a:t>
            </a:r>
            <a:endParaRPr lang="en-US"/>
          </a:p>
        </p:txBody>
      </p:sp>
      <p:sp>
        <p:nvSpPr>
          <p:cNvPr id="3" name="Content Placeholder 2"/>
          <p:cNvSpPr>
            <a:spLocks noGrp="1"/>
          </p:cNvSpPr>
          <p:nvPr>
            <p:ph idx="1"/>
          </p:nvPr>
        </p:nvSpPr>
        <p:spPr>
          <a:xfrm>
            <a:off x="12870180" y="1019390"/>
            <a:ext cx="18402300" cy="21851621"/>
          </a:xfrm>
        </p:spPr>
        <p:txBody>
          <a:bodyPr/>
          <a:lstStyle>
            <a:lvl1pPr>
              <a:defRPr sz="13200"/>
            </a:lvl1pPr>
            <a:lvl2pPr>
              <a:defRPr sz="11500"/>
            </a:lvl2pPr>
            <a:lvl3pPr>
              <a:defRPr sz="99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924" y="5357710"/>
            <a:ext cx="10829927" cy="17513301"/>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6F6AEB-17F8-4E70-960A-2A4CD3480BB5}" type="datetimeFigureOut">
              <a:rPr lang="en-US"/>
              <a:pPr>
                <a:defRPr/>
              </a:pPr>
              <a:t>8/6/2010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BF773D9-8C89-4611-B5FA-0AD443E6D2B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2237" y="17922241"/>
            <a:ext cx="19751040" cy="2115821"/>
          </a:xfrm>
        </p:spPr>
        <p:txBody>
          <a:bodyPr anchor="b"/>
          <a:lstStyle>
            <a:lvl1pPr algn="l">
              <a:defRPr sz="8200" b="1"/>
            </a:lvl1pPr>
          </a:lstStyle>
          <a:p>
            <a:r>
              <a:rPr lang="en-US" smtClean="0"/>
              <a:t>Click to edit Master title style</a:t>
            </a:r>
            <a:endParaRPr lang="en-US"/>
          </a:p>
        </p:txBody>
      </p:sp>
      <p:sp>
        <p:nvSpPr>
          <p:cNvPr id="3" name="Picture Placeholder 2"/>
          <p:cNvSpPr>
            <a:spLocks noGrp="1"/>
          </p:cNvSpPr>
          <p:nvPr>
            <p:ph type="pic" idx="1"/>
          </p:nvPr>
        </p:nvSpPr>
        <p:spPr>
          <a:xfrm>
            <a:off x="6452237" y="2287694"/>
            <a:ext cx="19751040" cy="15361920"/>
          </a:xfrm>
        </p:spPr>
        <p:txBody>
          <a:bodyPr rtlCol="0">
            <a:normAutofit/>
          </a:bodyPr>
          <a:lstStyle>
            <a:lvl1pPr marL="0" indent="0">
              <a:buNone/>
              <a:defRPr sz="13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pPr lvl="0"/>
            <a:endParaRPr lang="en-US" noProof="0"/>
          </a:p>
        </p:txBody>
      </p:sp>
      <p:sp>
        <p:nvSpPr>
          <p:cNvPr id="4" name="Text Placeholder 3"/>
          <p:cNvSpPr>
            <a:spLocks noGrp="1"/>
          </p:cNvSpPr>
          <p:nvPr>
            <p:ph type="body" sz="half" idx="2"/>
          </p:nvPr>
        </p:nvSpPr>
        <p:spPr>
          <a:xfrm>
            <a:off x="6452237" y="20038062"/>
            <a:ext cx="19751040" cy="3004819"/>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2F7C856-F618-4DED-AF78-D2E9C39CCFE2}" type="datetimeFigureOut">
              <a:rPr lang="en-US"/>
              <a:pPr>
                <a:defRPr/>
              </a:pPr>
              <a:t>8/6/2010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40C6C66-DA99-45EF-9881-71EBCA34C6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646238" y="1025525"/>
            <a:ext cx="29625925" cy="4267200"/>
          </a:xfrm>
          <a:prstGeom prst="rect">
            <a:avLst/>
          </a:prstGeom>
          <a:noFill/>
          <a:ln w="9525">
            <a:noFill/>
            <a:miter lim="800000"/>
            <a:headEnd/>
            <a:tailEnd/>
          </a:ln>
        </p:spPr>
        <p:txBody>
          <a:bodyPr vert="horz" wrap="square" lIns="376202" tIns="188101" rIns="376202" bIns="188101"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1646238" y="5973763"/>
            <a:ext cx="29625925" cy="16897350"/>
          </a:xfrm>
          <a:prstGeom prst="rect">
            <a:avLst/>
          </a:prstGeom>
          <a:noFill/>
          <a:ln w="9525">
            <a:noFill/>
            <a:miter lim="800000"/>
            <a:headEnd/>
            <a:tailEnd/>
          </a:ln>
        </p:spPr>
        <p:txBody>
          <a:bodyPr vert="horz" wrap="square" lIns="376202" tIns="188101" rIns="376202" bIns="1881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1646238" y="23729950"/>
            <a:ext cx="7680325" cy="1363663"/>
          </a:xfrm>
          <a:prstGeom prst="rect">
            <a:avLst/>
          </a:prstGeom>
        </p:spPr>
        <p:txBody>
          <a:bodyPr vert="horz" lIns="376202" tIns="188101" rIns="376202" bIns="188101" rtlCol="0" anchor="ctr"/>
          <a:lstStyle>
            <a:lvl1pPr algn="l" defTabSz="3762024" fontAlgn="auto">
              <a:spcBef>
                <a:spcPts val="0"/>
              </a:spcBef>
              <a:spcAft>
                <a:spcPts val="0"/>
              </a:spcAft>
              <a:defRPr sz="4900" smtClean="0">
                <a:solidFill>
                  <a:schemeClr val="tx1">
                    <a:tint val="75000"/>
                  </a:schemeClr>
                </a:solidFill>
                <a:latin typeface="+mn-lt"/>
                <a:cs typeface="+mn-cs"/>
              </a:defRPr>
            </a:lvl1pPr>
          </a:lstStyle>
          <a:p>
            <a:pPr>
              <a:defRPr/>
            </a:pPr>
            <a:fld id="{2D1F6EBA-2C41-4984-BF7A-DA715FFDF02F}" type="datetimeFigureOut">
              <a:rPr lang="en-US"/>
              <a:pPr>
                <a:defRPr/>
              </a:pPr>
              <a:t>8/6/2010</a:t>
            </a:fld>
            <a:endParaRPr lang="en-US"/>
          </a:p>
        </p:txBody>
      </p:sp>
      <p:sp>
        <p:nvSpPr>
          <p:cNvPr id="5" name="Footer Placeholder 4"/>
          <p:cNvSpPr>
            <a:spLocks noGrp="1"/>
          </p:cNvSpPr>
          <p:nvPr>
            <p:ph type="ftr" sz="quarter" idx="3"/>
          </p:nvPr>
        </p:nvSpPr>
        <p:spPr>
          <a:xfrm>
            <a:off x="11247438" y="23729950"/>
            <a:ext cx="10423525" cy="1363663"/>
          </a:xfrm>
          <a:prstGeom prst="rect">
            <a:avLst/>
          </a:prstGeom>
        </p:spPr>
        <p:txBody>
          <a:bodyPr vert="horz" lIns="376202" tIns="188101" rIns="376202" bIns="188101" rtlCol="0" anchor="ctr"/>
          <a:lstStyle>
            <a:lvl1pPr algn="ctr" defTabSz="3762024" fontAlgn="auto">
              <a:spcBef>
                <a:spcPts val="0"/>
              </a:spcBef>
              <a:spcAft>
                <a:spcPts val="0"/>
              </a:spcAft>
              <a:defRPr sz="49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23591838" y="23729950"/>
            <a:ext cx="7680325" cy="1363663"/>
          </a:xfrm>
          <a:prstGeom prst="rect">
            <a:avLst/>
          </a:prstGeom>
        </p:spPr>
        <p:txBody>
          <a:bodyPr vert="horz" lIns="376202" tIns="188101" rIns="376202" bIns="188101" rtlCol="0" anchor="ctr"/>
          <a:lstStyle>
            <a:lvl1pPr algn="r" defTabSz="3762024" fontAlgn="auto">
              <a:spcBef>
                <a:spcPts val="0"/>
              </a:spcBef>
              <a:spcAft>
                <a:spcPts val="0"/>
              </a:spcAft>
              <a:defRPr sz="4900" smtClean="0">
                <a:solidFill>
                  <a:schemeClr val="tx1">
                    <a:tint val="75000"/>
                  </a:schemeClr>
                </a:solidFill>
                <a:latin typeface="+mn-lt"/>
                <a:cs typeface="+mn-cs"/>
              </a:defRPr>
            </a:lvl1pPr>
          </a:lstStyle>
          <a:p>
            <a:pPr>
              <a:defRPr/>
            </a:pPr>
            <a:fld id="{28EAAD1C-2806-449B-9172-D2E4BBCA29F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3760788" rtl="0" fontAlgn="base">
        <a:spcBef>
          <a:spcPct val="0"/>
        </a:spcBef>
        <a:spcAft>
          <a:spcPct val="0"/>
        </a:spcAft>
        <a:defRPr sz="18100" kern="1200">
          <a:solidFill>
            <a:schemeClr val="tx1"/>
          </a:solidFill>
          <a:latin typeface="+mj-lt"/>
          <a:ea typeface="+mj-ea"/>
          <a:cs typeface="+mj-cs"/>
        </a:defRPr>
      </a:lvl1pPr>
      <a:lvl2pPr algn="ctr" defTabSz="3760788" rtl="0" fontAlgn="base">
        <a:spcBef>
          <a:spcPct val="0"/>
        </a:spcBef>
        <a:spcAft>
          <a:spcPct val="0"/>
        </a:spcAft>
        <a:defRPr sz="18100">
          <a:solidFill>
            <a:schemeClr val="tx1"/>
          </a:solidFill>
          <a:latin typeface="Calibri" pitchFamily="34" charset="0"/>
        </a:defRPr>
      </a:lvl2pPr>
      <a:lvl3pPr algn="ctr" defTabSz="3760788" rtl="0" fontAlgn="base">
        <a:spcBef>
          <a:spcPct val="0"/>
        </a:spcBef>
        <a:spcAft>
          <a:spcPct val="0"/>
        </a:spcAft>
        <a:defRPr sz="18100">
          <a:solidFill>
            <a:schemeClr val="tx1"/>
          </a:solidFill>
          <a:latin typeface="Calibri" pitchFamily="34" charset="0"/>
        </a:defRPr>
      </a:lvl3pPr>
      <a:lvl4pPr algn="ctr" defTabSz="3760788" rtl="0" fontAlgn="base">
        <a:spcBef>
          <a:spcPct val="0"/>
        </a:spcBef>
        <a:spcAft>
          <a:spcPct val="0"/>
        </a:spcAft>
        <a:defRPr sz="18100">
          <a:solidFill>
            <a:schemeClr val="tx1"/>
          </a:solidFill>
          <a:latin typeface="Calibri" pitchFamily="34" charset="0"/>
        </a:defRPr>
      </a:lvl4pPr>
      <a:lvl5pPr algn="ctr" defTabSz="3760788" rtl="0" fontAlgn="base">
        <a:spcBef>
          <a:spcPct val="0"/>
        </a:spcBef>
        <a:spcAft>
          <a:spcPct val="0"/>
        </a:spcAft>
        <a:defRPr sz="18100">
          <a:solidFill>
            <a:schemeClr val="tx1"/>
          </a:solidFill>
          <a:latin typeface="Calibri" pitchFamily="34" charset="0"/>
        </a:defRPr>
      </a:lvl5pPr>
      <a:lvl6pPr marL="457200" algn="ctr" defTabSz="3760788" rtl="0" fontAlgn="base">
        <a:spcBef>
          <a:spcPct val="0"/>
        </a:spcBef>
        <a:spcAft>
          <a:spcPct val="0"/>
        </a:spcAft>
        <a:defRPr sz="18100">
          <a:solidFill>
            <a:schemeClr val="tx1"/>
          </a:solidFill>
          <a:latin typeface="Calibri" pitchFamily="34" charset="0"/>
        </a:defRPr>
      </a:lvl6pPr>
      <a:lvl7pPr marL="914400" algn="ctr" defTabSz="3760788" rtl="0" fontAlgn="base">
        <a:spcBef>
          <a:spcPct val="0"/>
        </a:spcBef>
        <a:spcAft>
          <a:spcPct val="0"/>
        </a:spcAft>
        <a:defRPr sz="18100">
          <a:solidFill>
            <a:schemeClr val="tx1"/>
          </a:solidFill>
          <a:latin typeface="Calibri" pitchFamily="34" charset="0"/>
        </a:defRPr>
      </a:lvl7pPr>
      <a:lvl8pPr marL="1371600" algn="ctr" defTabSz="3760788" rtl="0" fontAlgn="base">
        <a:spcBef>
          <a:spcPct val="0"/>
        </a:spcBef>
        <a:spcAft>
          <a:spcPct val="0"/>
        </a:spcAft>
        <a:defRPr sz="18100">
          <a:solidFill>
            <a:schemeClr val="tx1"/>
          </a:solidFill>
          <a:latin typeface="Calibri" pitchFamily="34" charset="0"/>
        </a:defRPr>
      </a:lvl8pPr>
      <a:lvl9pPr marL="1828800" algn="ctr" defTabSz="3760788" rtl="0" fontAlgn="base">
        <a:spcBef>
          <a:spcPct val="0"/>
        </a:spcBef>
        <a:spcAft>
          <a:spcPct val="0"/>
        </a:spcAft>
        <a:defRPr sz="18100">
          <a:solidFill>
            <a:schemeClr val="tx1"/>
          </a:solidFill>
          <a:latin typeface="Calibri" pitchFamily="34" charset="0"/>
        </a:defRPr>
      </a:lvl9pPr>
    </p:titleStyle>
    <p:bodyStyle>
      <a:lvl1pPr marL="1409700" indent="-1409700" algn="l" defTabSz="3760788" rtl="0" fontAlgn="base">
        <a:spcBef>
          <a:spcPct val="20000"/>
        </a:spcBef>
        <a:spcAft>
          <a:spcPct val="0"/>
        </a:spcAft>
        <a:buFont typeface="Arial" charset="0"/>
        <a:buChar char="•"/>
        <a:defRPr sz="13200" kern="1200">
          <a:solidFill>
            <a:schemeClr val="tx1"/>
          </a:solidFill>
          <a:latin typeface="+mn-lt"/>
          <a:ea typeface="+mn-ea"/>
          <a:cs typeface="+mn-cs"/>
        </a:defRPr>
      </a:lvl1pPr>
      <a:lvl2pPr marL="3055938" indent="-1174750" algn="l" defTabSz="3760788" rtl="0" fontAlgn="base">
        <a:spcBef>
          <a:spcPct val="20000"/>
        </a:spcBef>
        <a:spcAft>
          <a:spcPct val="0"/>
        </a:spcAft>
        <a:buFont typeface="Arial" charset="0"/>
        <a:buChar char="–"/>
        <a:defRPr sz="11500" kern="1200">
          <a:solidFill>
            <a:schemeClr val="tx1"/>
          </a:solidFill>
          <a:latin typeface="+mn-lt"/>
          <a:ea typeface="+mn-ea"/>
          <a:cs typeface="+mn-cs"/>
        </a:defRPr>
      </a:lvl2pPr>
      <a:lvl3pPr marL="4702175" indent="-939800" algn="l" defTabSz="3760788" rtl="0" fontAlgn="base">
        <a:spcBef>
          <a:spcPct val="20000"/>
        </a:spcBef>
        <a:spcAft>
          <a:spcPct val="0"/>
        </a:spcAft>
        <a:buFont typeface="Arial" charset="0"/>
        <a:buChar char="•"/>
        <a:defRPr sz="9900" kern="1200">
          <a:solidFill>
            <a:schemeClr val="tx1"/>
          </a:solidFill>
          <a:latin typeface="+mn-lt"/>
          <a:ea typeface="+mn-ea"/>
          <a:cs typeface="+mn-cs"/>
        </a:defRPr>
      </a:lvl3pPr>
      <a:lvl4pPr marL="6583363" indent="-939800" algn="l" defTabSz="3760788" rtl="0" fontAlgn="base">
        <a:spcBef>
          <a:spcPct val="20000"/>
        </a:spcBef>
        <a:spcAft>
          <a:spcPct val="0"/>
        </a:spcAft>
        <a:buFont typeface="Arial" charset="0"/>
        <a:buChar char="–"/>
        <a:defRPr sz="8200" kern="1200">
          <a:solidFill>
            <a:schemeClr val="tx1"/>
          </a:solidFill>
          <a:latin typeface="+mn-lt"/>
          <a:ea typeface="+mn-ea"/>
          <a:cs typeface="+mn-cs"/>
        </a:defRPr>
      </a:lvl4pPr>
      <a:lvl5pPr marL="8464550" indent="-939800" algn="l" defTabSz="3760788" rtl="0" fontAlgn="base">
        <a:spcBef>
          <a:spcPct val="20000"/>
        </a:spcBef>
        <a:spcAft>
          <a:spcPct val="0"/>
        </a:spcAft>
        <a:buFont typeface="Arial" charset="0"/>
        <a:buChar char="»"/>
        <a:defRPr sz="8200" kern="1200">
          <a:solidFill>
            <a:schemeClr val="tx1"/>
          </a:solidFill>
          <a:latin typeface="+mn-lt"/>
          <a:ea typeface="+mn-ea"/>
          <a:cs typeface="+mn-cs"/>
        </a:defRPr>
      </a:lvl5pPr>
      <a:lvl6pPr marL="10345567" indent="-940506" algn="l" defTabSz="3762024" rtl="0" eaLnBrk="1" latinLnBrk="0" hangingPunct="1">
        <a:spcBef>
          <a:spcPct val="20000"/>
        </a:spcBef>
        <a:buFont typeface="Arial" pitchFamily="34" charset="0"/>
        <a:buChar char="•"/>
        <a:defRPr sz="8200" kern="1200">
          <a:solidFill>
            <a:schemeClr val="tx1"/>
          </a:solidFill>
          <a:latin typeface="+mn-lt"/>
          <a:ea typeface="+mn-ea"/>
          <a:cs typeface="+mn-cs"/>
        </a:defRPr>
      </a:lvl6pPr>
      <a:lvl7pPr marL="12226580" indent="-940506" algn="l" defTabSz="3762024" rtl="0" eaLnBrk="1" latinLnBrk="0" hangingPunct="1">
        <a:spcBef>
          <a:spcPct val="20000"/>
        </a:spcBef>
        <a:buFont typeface="Arial" pitchFamily="34" charset="0"/>
        <a:buChar char="•"/>
        <a:defRPr sz="8200" kern="1200">
          <a:solidFill>
            <a:schemeClr val="tx1"/>
          </a:solidFill>
          <a:latin typeface="+mn-lt"/>
          <a:ea typeface="+mn-ea"/>
          <a:cs typeface="+mn-cs"/>
        </a:defRPr>
      </a:lvl7pPr>
      <a:lvl8pPr marL="14107592" indent="-940506" algn="l" defTabSz="3762024" rtl="0" eaLnBrk="1" latinLnBrk="0" hangingPunct="1">
        <a:spcBef>
          <a:spcPct val="20000"/>
        </a:spcBef>
        <a:buFont typeface="Arial" pitchFamily="34" charset="0"/>
        <a:buChar char="•"/>
        <a:defRPr sz="8200" kern="1200">
          <a:solidFill>
            <a:schemeClr val="tx1"/>
          </a:solidFill>
          <a:latin typeface="+mn-lt"/>
          <a:ea typeface="+mn-ea"/>
          <a:cs typeface="+mn-cs"/>
        </a:defRPr>
      </a:lvl8pPr>
      <a:lvl9pPr marL="15988604" indent="-940506" algn="l" defTabSz="3762024" rtl="0" eaLnBrk="1" latinLnBrk="0" hangingPunct="1">
        <a:spcBef>
          <a:spcPct val="20000"/>
        </a:spcBef>
        <a:buFont typeface="Arial" pitchFamily="34" charset="0"/>
        <a:buChar char="•"/>
        <a:defRPr sz="8200" kern="1200">
          <a:solidFill>
            <a:schemeClr val="tx1"/>
          </a:solidFill>
          <a:latin typeface="+mn-lt"/>
          <a:ea typeface="+mn-ea"/>
          <a:cs typeface="+mn-cs"/>
        </a:defRPr>
      </a:lvl9pPr>
    </p:bodyStyle>
    <p:other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hart" Target="../charts/chart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235325"/>
            <a:ext cx="10896600" cy="21728113"/>
          </a:xfrm>
          <a:prstGeom prst="rect">
            <a:avLst/>
          </a:prstGeom>
          <a:noFill/>
          <a:ln>
            <a:solidFill>
              <a:schemeClr val="accent1"/>
            </a:solidFill>
          </a:ln>
        </p:spPr>
        <p:txBody>
          <a:bodyPr lIns="274320" tIns="182880" rIns="274320" bIns="182880">
            <a:spAutoFit/>
          </a:bodyPr>
          <a:lstStyle/>
          <a:p>
            <a:pPr marL="91440" defTabSz="3762024" fontAlgn="auto">
              <a:lnSpc>
                <a:spcPct val="150000"/>
              </a:lnSpc>
              <a:spcBef>
                <a:spcPts val="0"/>
              </a:spcBef>
              <a:spcAft>
                <a:spcPts val="0"/>
              </a:spcAft>
              <a:defRPr/>
            </a:pPr>
            <a:r>
              <a:rPr lang="en-US" sz="3200" b="1" dirty="0">
                <a:latin typeface="+mn-lt"/>
                <a:cs typeface="+mn-cs"/>
              </a:rPr>
              <a:t>Objectives </a:t>
            </a:r>
          </a:p>
          <a:p>
            <a:pPr marL="91440" indent="-400050" defTabSz="3762024" fontAlgn="auto">
              <a:spcBef>
                <a:spcPts val="0"/>
              </a:spcBef>
              <a:spcAft>
                <a:spcPts val="0"/>
              </a:spcAft>
              <a:buFont typeface="Arial" pitchFamily="34" charset="0"/>
              <a:buChar char="•"/>
              <a:defRPr/>
            </a:pPr>
            <a:r>
              <a:rPr lang="en-US" sz="3200" dirty="0">
                <a:latin typeface="+mn-lt"/>
                <a:cs typeface="+mn-cs"/>
              </a:rPr>
              <a:t>To identify features based on spectral reflectance curves. </a:t>
            </a:r>
          </a:p>
          <a:p>
            <a:pPr marL="91440" indent="-400050" defTabSz="3762024" fontAlgn="auto">
              <a:spcBef>
                <a:spcPts val="0"/>
              </a:spcBef>
              <a:spcAft>
                <a:spcPts val="0"/>
              </a:spcAft>
              <a:buFont typeface="Arial" pitchFamily="34" charset="0"/>
              <a:buChar char="•"/>
              <a:defRPr/>
            </a:pPr>
            <a:r>
              <a:rPr lang="en-US" sz="3200" dirty="0">
                <a:latin typeface="+mn-lt"/>
                <a:cs typeface="+mn-cs"/>
              </a:rPr>
              <a:t>To </a:t>
            </a:r>
            <a:r>
              <a:rPr lang="en-US" sz="3200" dirty="0">
                <a:latin typeface="+mn-lt"/>
                <a:cs typeface="+mn-cs"/>
              </a:rPr>
              <a:t>determine the most useful bands for target discrimination. </a:t>
            </a:r>
            <a:endParaRPr lang="en-US" sz="3200" dirty="0">
              <a:latin typeface="+mn-lt"/>
              <a:cs typeface="+mn-cs"/>
            </a:endParaRPr>
          </a:p>
          <a:p>
            <a:pPr marL="91440" indent="-400050" defTabSz="3762024" fontAlgn="auto">
              <a:lnSpc>
                <a:spcPct val="150000"/>
              </a:lnSpc>
              <a:spcBef>
                <a:spcPts val="0"/>
              </a:spcBef>
              <a:spcAft>
                <a:spcPts val="0"/>
              </a:spcAft>
              <a:defRPr/>
            </a:pPr>
            <a:r>
              <a:rPr lang="en-US" sz="3200" b="1" dirty="0">
                <a:latin typeface="+mn-lt"/>
                <a:cs typeface="+mn-cs"/>
              </a:rPr>
              <a:t>Part 1. Measurement and Analysis of Target </a:t>
            </a:r>
            <a:r>
              <a:rPr lang="en-US" sz="3200" b="1" dirty="0">
                <a:latin typeface="+mn-lt"/>
                <a:cs typeface="+mn-cs"/>
              </a:rPr>
              <a:t>Reflectance</a:t>
            </a:r>
          </a:p>
          <a:p>
            <a:pPr defTabSz="3762024" fontAlgn="auto">
              <a:spcBef>
                <a:spcPts val="0"/>
              </a:spcBef>
              <a:spcAft>
                <a:spcPts val="0"/>
              </a:spcAft>
              <a:defRPr/>
            </a:pPr>
            <a:r>
              <a:rPr lang="en-US" sz="3200" dirty="0">
                <a:latin typeface="+mn-lt"/>
                <a:cs typeface="+mn-cs"/>
              </a:rPr>
              <a:t>Each </a:t>
            </a:r>
            <a:r>
              <a:rPr lang="en-US" sz="3200" dirty="0">
                <a:latin typeface="+mn-lt"/>
                <a:cs typeface="+mn-cs"/>
              </a:rPr>
              <a:t>feature that we see has its own unique </a:t>
            </a:r>
            <a:r>
              <a:rPr lang="en-US" sz="3200" b="1" i="1" dirty="0">
                <a:latin typeface="+mn-lt"/>
                <a:cs typeface="+mn-cs"/>
              </a:rPr>
              <a:t>spectral reflectance curve </a:t>
            </a:r>
            <a:r>
              <a:rPr lang="en-US" sz="3200" dirty="0">
                <a:latin typeface="+mn-lt"/>
                <a:cs typeface="+mn-cs"/>
              </a:rPr>
              <a:t>(i.e. grass, water, gravel, etc). These curves are defined by the varying percent of reflectance. The color we see comes from the wavelengths which are reflected the most. </a:t>
            </a:r>
            <a:r>
              <a:rPr lang="en-US" sz="3200" dirty="0">
                <a:latin typeface="+mn-lt"/>
                <a:cs typeface="+mn-cs"/>
              </a:rPr>
              <a:t>Graphs </a:t>
            </a:r>
            <a:r>
              <a:rPr lang="en-US" sz="3200" dirty="0">
                <a:latin typeface="+mn-lt"/>
                <a:cs typeface="+mn-cs"/>
              </a:rPr>
              <a:t>of spectral reflectance curves help us better understand the reflectance nature of an object. </a:t>
            </a:r>
            <a:endParaRPr lang="en-US" sz="3200" dirty="0">
              <a:latin typeface="+mn-lt"/>
              <a:cs typeface="+mn-cs"/>
            </a:endParaRPr>
          </a:p>
          <a:p>
            <a:pPr marL="91440" indent="-400050" defTabSz="3762024" fontAlgn="auto">
              <a:lnSpc>
                <a:spcPct val="150000"/>
              </a:lnSpc>
              <a:spcBef>
                <a:spcPts val="0"/>
              </a:spcBef>
              <a:spcAft>
                <a:spcPts val="0"/>
              </a:spcAft>
              <a:buFont typeface="Arial" pitchFamily="34" charset="0"/>
              <a:buChar char="•"/>
              <a:defRPr/>
            </a:pPr>
            <a:r>
              <a:rPr lang="en-US" sz="3200" b="1" i="1" dirty="0" err="1">
                <a:latin typeface="+mn-lt"/>
                <a:cs typeface="+mn-cs"/>
              </a:rPr>
              <a:t>Spectroradiometer</a:t>
            </a:r>
            <a:endParaRPr lang="en-US" sz="3200" dirty="0">
              <a:latin typeface="+mn-lt"/>
              <a:cs typeface="+mn-cs"/>
            </a:endParaRPr>
          </a:p>
          <a:p>
            <a:pPr defTabSz="3762024" fontAlgn="auto">
              <a:spcBef>
                <a:spcPts val="0"/>
              </a:spcBef>
              <a:spcAft>
                <a:spcPts val="0"/>
              </a:spcAft>
              <a:defRPr/>
            </a:pPr>
            <a:r>
              <a:rPr lang="en-US" sz="3200" i="1" dirty="0">
                <a:latin typeface="+mn-lt"/>
                <a:cs typeface="+mn-cs"/>
              </a:rPr>
              <a:t>In-situ </a:t>
            </a:r>
            <a:r>
              <a:rPr lang="en-US" sz="3200" dirty="0">
                <a:latin typeface="+mn-lt"/>
                <a:cs typeface="+mn-cs"/>
              </a:rPr>
              <a:t>or reference data is often collected at the time of image </a:t>
            </a:r>
            <a:r>
              <a:rPr lang="en-US" sz="3200" dirty="0">
                <a:latin typeface="+mn-lt"/>
                <a:cs typeface="+mn-cs"/>
              </a:rPr>
              <a:t>acquisition in </a:t>
            </a:r>
            <a:r>
              <a:rPr lang="en-US" sz="3200" dirty="0">
                <a:latin typeface="+mn-lt"/>
                <a:cs typeface="+mn-cs"/>
              </a:rPr>
              <a:t>the laboratory or in the field using </a:t>
            </a:r>
            <a:r>
              <a:rPr lang="en-US" sz="3200" dirty="0">
                <a:latin typeface="+mn-lt"/>
                <a:cs typeface="+mn-cs"/>
              </a:rPr>
              <a:t>a </a:t>
            </a:r>
            <a:r>
              <a:rPr lang="en-US" sz="3200" i="1" dirty="0" err="1">
                <a:latin typeface="+mn-lt"/>
                <a:cs typeface="+mn-cs"/>
              </a:rPr>
              <a:t>spectroradiometer</a:t>
            </a:r>
            <a:r>
              <a:rPr lang="en-US" sz="3200" dirty="0">
                <a:latin typeface="+mn-lt"/>
                <a:cs typeface="+mn-cs"/>
              </a:rPr>
              <a:t>, such as ASD </a:t>
            </a:r>
            <a:r>
              <a:rPr lang="en-US" sz="3200" dirty="0" err="1">
                <a:latin typeface="+mn-lt"/>
                <a:cs typeface="+mn-cs"/>
              </a:rPr>
              <a:t>Fieldspec</a:t>
            </a:r>
            <a:r>
              <a:rPr lang="en-US" sz="3200" dirty="0">
                <a:latin typeface="+mn-lt"/>
                <a:cs typeface="+mn-cs"/>
              </a:rPr>
              <a:t>.</a:t>
            </a:r>
            <a:r>
              <a:rPr lang="en-US" sz="3200" i="1" dirty="0">
                <a:latin typeface="+mn-lt"/>
                <a:cs typeface="+mn-cs"/>
              </a:rPr>
              <a:t> </a:t>
            </a:r>
            <a:r>
              <a:rPr lang="en-US" sz="3200" dirty="0">
                <a:latin typeface="+mn-lt"/>
                <a:cs typeface="+mn-cs"/>
              </a:rPr>
              <a:t>This device measures, as a function of wavelength, the energy coming from an object within its view. It is used primarily to prepare spectral reflectance curves for various objects. </a:t>
            </a: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marL="91440" indent="-400050" defTabSz="3762024" fontAlgn="auto">
              <a:lnSpc>
                <a:spcPct val="150000"/>
              </a:lnSpc>
              <a:spcBef>
                <a:spcPts val="0"/>
              </a:spcBef>
              <a:spcAft>
                <a:spcPts val="0"/>
              </a:spcAft>
              <a:buFont typeface="Arial" pitchFamily="34" charset="0"/>
              <a:buChar char="•"/>
              <a:defRPr/>
            </a:pPr>
            <a:r>
              <a:rPr lang="en-US" sz="3200" b="1" i="1" dirty="0">
                <a:latin typeface="+mn-lt"/>
                <a:cs typeface="+mn-cs"/>
              </a:rPr>
              <a:t>Satellite image</a:t>
            </a:r>
          </a:p>
          <a:p>
            <a:pPr defTabSz="3762024" fontAlgn="auto">
              <a:spcBef>
                <a:spcPts val="0"/>
              </a:spcBef>
              <a:spcAft>
                <a:spcPts val="0"/>
              </a:spcAft>
              <a:defRPr/>
            </a:pPr>
            <a:r>
              <a:rPr lang="en-US" sz="3200" dirty="0">
                <a:latin typeface="+mn-lt"/>
                <a:cs typeface="+mn-cs"/>
              </a:rPr>
              <a:t>Multispectral satellite sensors measure </a:t>
            </a:r>
            <a:r>
              <a:rPr lang="en-US" sz="3200" dirty="0">
                <a:latin typeface="+mn-lt"/>
                <a:cs typeface="+mn-cs"/>
              </a:rPr>
              <a:t>radiation in a series of discrete spectral </a:t>
            </a:r>
            <a:r>
              <a:rPr lang="en-US" sz="3200" dirty="0">
                <a:latin typeface="+mn-lt"/>
                <a:cs typeface="+mn-cs"/>
              </a:rPr>
              <a:t>bands (</a:t>
            </a:r>
            <a:r>
              <a:rPr lang="en-US" sz="3200" dirty="0" err="1">
                <a:latin typeface="+mn-lt"/>
                <a:cs typeface="+mn-cs"/>
              </a:rPr>
              <a:t>Landsat</a:t>
            </a:r>
            <a:r>
              <a:rPr lang="en-US" sz="3200" dirty="0">
                <a:latin typeface="+mn-lt"/>
                <a:cs typeface="+mn-cs"/>
              </a:rPr>
              <a:t>), while </a:t>
            </a:r>
            <a:r>
              <a:rPr lang="en-US" sz="3200" dirty="0" err="1">
                <a:latin typeface="+mn-lt"/>
                <a:cs typeface="+mn-cs"/>
              </a:rPr>
              <a:t>hyperspectral</a:t>
            </a:r>
            <a:r>
              <a:rPr lang="en-US" sz="3200" dirty="0">
                <a:latin typeface="+mn-lt"/>
                <a:cs typeface="+mn-cs"/>
              </a:rPr>
              <a:t> sensors measure over </a:t>
            </a:r>
            <a:r>
              <a:rPr lang="en-US" sz="3200" dirty="0">
                <a:latin typeface="+mn-lt"/>
                <a:cs typeface="+mn-cs"/>
              </a:rPr>
              <a:t>a continuous </a:t>
            </a:r>
            <a:r>
              <a:rPr lang="en-US" sz="3200" dirty="0">
                <a:latin typeface="+mn-lt"/>
                <a:cs typeface="+mn-cs"/>
              </a:rPr>
              <a:t>range (EO-1 Hyperion). </a:t>
            </a: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defTabSz="3762024" fontAlgn="auto">
              <a:spcBef>
                <a:spcPts val="0"/>
              </a:spcBef>
              <a:spcAft>
                <a:spcPts val="0"/>
              </a:spcAft>
              <a:defRPr/>
            </a:pPr>
            <a:endParaRPr lang="en-US" sz="3200" dirty="0">
              <a:latin typeface="+mn-lt"/>
              <a:cs typeface="+mn-cs"/>
            </a:endParaRPr>
          </a:p>
          <a:p>
            <a:pPr marL="91440" indent="-400050" defTabSz="3762024" fontAlgn="auto">
              <a:spcBef>
                <a:spcPts val="0"/>
              </a:spcBef>
              <a:spcAft>
                <a:spcPts val="0"/>
              </a:spcAft>
              <a:defRPr/>
            </a:pPr>
            <a:endParaRPr lang="en-US" sz="3200" b="1" dirty="0">
              <a:latin typeface="+mn-lt"/>
              <a:cs typeface="+mn-cs"/>
            </a:endParaRPr>
          </a:p>
          <a:p>
            <a:pPr marL="91440" indent="-400050" defTabSz="3762024" fontAlgn="auto">
              <a:spcBef>
                <a:spcPts val="0"/>
              </a:spcBef>
              <a:spcAft>
                <a:spcPts val="0"/>
              </a:spcAft>
              <a:defRPr/>
            </a:pPr>
            <a:endParaRPr lang="en-US" sz="3200" b="1" dirty="0">
              <a:latin typeface="+mn-lt"/>
              <a:cs typeface="+mn-cs"/>
            </a:endParaRPr>
          </a:p>
        </p:txBody>
      </p:sp>
      <p:sp>
        <p:nvSpPr>
          <p:cNvPr id="2" name="Title 1"/>
          <p:cNvSpPr>
            <a:spLocks noGrp="1"/>
          </p:cNvSpPr>
          <p:nvPr>
            <p:ph type="ctrTitle"/>
          </p:nvPr>
        </p:nvSpPr>
        <p:spPr>
          <a:xfrm>
            <a:off x="5867400" y="769938"/>
            <a:ext cx="20802600" cy="2122487"/>
          </a:xfrm>
        </p:spPr>
        <p:txBody>
          <a:bodyPr rtlCol="0">
            <a:normAutofit fontScale="90000"/>
          </a:bodyPr>
          <a:lstStyle/>
          <a:p>
            <a:pPr defTabSz="3762024" fontAlgn="auto">
              <a:lnSpc>
                <a:spcPct val="150000"/>
              </a:lnSpc>
              <a:spcAft>
                <a:spcPts val="0"/>
              </a:spcAft>
              <a:defRPr/>
            </a:pPr>
            <a:r>
              <a:rPr lang="en-US" sz="4400" dirty="0" smtClean="0"/>
              <a:t>Understand Spectral Signature of Typical Landscape Materials Using </a:t>
            </a:r>
            <a:r>
              <a:rPr lang="en-US" sz="4400" i="1" dirty="0" smtClean="0"/>
              <a:t>in situ </a:t>
            </a:r>
            <a:r>
              <a:rPr lang="en-US" sz="4400" dirty="0" err="1" smtClean="0"/>
              <a:t>Spectroradiometer</a:t>
            </a:r>
            <a:r>
              <a:rPr lang="en-US" sz="4400" dirty="0" smtClean="0"/>
              <a:t/>
            </a:r>
            <a:br>
              <a:rPr lang="en-US" sz="4400" dirty="0" smtClean="0"/>
            </a:br>
            <a:r>
              <a:rPr lang="en-US" sz="4000" dirty="0" smtClean="0">
                <a:solidFill>
                  <a:schemeClr val="accent6">
                    <a:lumMod val="75000"/>
                  </a:schemeClr>
                </a:solidFill>
              </a:rPr>
              <a:t>A lab in Remote Sensing and Image Interpretation</a:t>
            </a:r>
            <a:br>
              <a:rPr lang="en-US" sz="4000" dirty="0" smtClean="0">
                <a:solidFill>
                  <a:schemeClr val="accent6">
                    <a:lumMod val="75000"/>
                  </a:schemeClr>
                </a:solidFill>
              </a:rPr>
            </a:br>
            <a:r>
              <a:rPr lang="en-US" sz="3100" dirty="0" err="1" smtClean="0"/>
              <a:t>Qian</a:t>
            </a:r>
            <a:r>
              <a:rPr lang="en-US" sz="3100" dirty="0" smtClean="0"/>
              <a:t> Yu, Dept. of Geosciences, University of Massachusetts-Amherst, qyu@geo.umass.edu</a:t>
            </a:r>
            <a:endParaRPr lang="en-US" sz="4400" dirty="0"/>
          </a:p>
        </p:txBody>
      </p:sp>
      <p:pic>
        <p:nvPicPr>
          <p:cNvPr id="13315" name="Picture 4" descr="IMG_0273"/>
          <p:cNvPicPr>
            <a:picLocks noChangeAspect="1" noChangeArrowheads="1"/>
          </p:cNvPicPr>
          <p:nvPr/>
        </p:nvPicPr>
        <p:blipFill>
          <a:blip r:embed="rId2"/>
          <a:srcRect/>
          <a:stretch>
            <a:fillRect/>
          </a:stretch>
        </p:blipFill>
        <p:spPr bwMode="auto">
          <a:xfrm>
            <a:off x="6477000" y="13139738"/>
            <a:ext cx="4419600" cy="2786062"/>
          </a:xfrm>
          <a:prstGeom prst="rect">
            <a:avLst/>
          </a:prstGeom>
          <a:noFill/>
          <a:ln w="9525">
            <a:noFill/>
            <a:miter lim="800000"/>
            <a:headEnd/>
            <a:tailEnd/>
          </a:ln>
        </p:spPr>
      </p:pic>
      <p:pic>
        <p:nvPicPr>
          <p:cNvPr id="13316" name="Picture 2"/>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990600" y="830263"/>
            <a:ext cx="1905000" cy="1912937"/>
          </a:xfrm>
          <a:prstGeom prst="rect">
            <a:avLst/>
          </a:prstGeom>
          <a:noFill/>
          <a:ln w="9525" algn="ctr">
            <a:solidFill>
              <a:srgbClr val="FFFFFF"/>
            </a:solidFill>
            <a:miter lim="800000"/>
            <a:headEnd/>
            <a:tailEnd/>
          </a:ln>
        </p:spPr>
      </p:pic>
      <p:pic>
        <p:nvPicPr>
          <p:cNvPr id="13317" name="Picture 3"/>
          <p:cNvPicPr>
            <a:picLocks noChangeAspect="1" noChangeArrowheads="1"/>
          </p:cNvPicPr>
          <p:nvPr/>
        </p:nvPicPr>
        <p:blipFill>
          <a:blip r:embed="rId4"/>
          <a:srcRect/>
          <a:stretch>
            <a:fillRect/>
          </a:stretch>
        </p:blipFill>
        <p:spPr bwMode="auto">
          <a:xfrm>
            <a:off x="1295400" y="12992100"/>
            <a:ext cx="4419600" cy="2705100"/>
          </a:xfrm>
          <a:prstGeom prst="rect">
            <a:avLst/>
          </a:prstGeom>
          <a:noFill/>
          <a:ln w="9525">
            <a:noFill/>
            <a:miter lim="800000"/>
            <a:headEnd/>
            <a:tailEnd/>
          </a:ln>
        </p:spPr>
      </p:pic>
      <p:sp>
        <p:nvSpPr>
          <p:cNvPr id="13318" name="TextBox 8"/>
          <p:cNvSpPr txBox="1">
            <a:spLocks noChangeArrowheads="1"/>
          </p:cNvSpPr>
          <p:nvPr/>
        </p:nvSpPr>
        <p:spPr bwMode="auto">
          <a:xfrm>
            <a:off x="11811000" y="3200400"/>
            <a:ext cx="10439400" cy="4308475"/>
          </a:xfrm>
          <a:prstGeom prst="rect">
            <a:avLst/>
          </a:prstGeom>
          <a:noFill/>
          <a:ln w="9525">
            <a:solidFill>
              <a:schemeClr val="accent1"/>
            </a:solidFill>
            <a:miter lim="800000"/>
            <a:headEnd/>
            <a:tailEnd/>
          </a:ln>
        </p:spPr>
        <p:txBody>
          <a:bodyPr lIns="274320" tIns="182880" rIns="274320" bIns="182880">
            <a:spAutoFit/>
          </a:bodyPr>
          <a:lstStyle/>
          <a:p>
            <a:r>
              <a:rPr lang="en-US" sz="3200">
                <a:latin typeface="Calibri" pitchFamily="34" charset="0"/>
              </a:rPr>
              <a:t>In this lab, you are to measure typical landscape objects using spectroradiometer  and then plot the spectral reflectance curves in graphic format. The multispectral and hyperspectral bands can be simulated approximately by averaging spectroradiomenter reflectance for certain wavelength range. Again, plot the multispectral and hyperspectral reflectance curve. Comparing the plots will allow you understand the spectral resolution. </a:t>
            </a:r>
            <a:endParaRPr lang="en-US" sz="3200" b="1">
              <a:latin typeface="Calibri" pitchFamily="34" charset="0"/>
            </a:endParaRPr>
          </a:p>
        </p:txBody>
      </p:sp>
      <p:pic>
        <p:nvPicPr>
          <p:cNvPr id="13319" name="Picture 9" descr="Geo591QLect041Concept.jpg"/>
          <p:cNvPicPr>
            <a:picLocks noChangeAspect="1"/>
          </p:cNvPicPr>
          <p:nvPr/>
        </p:nvPicPr>
        <p:blipFill>
          <a:blip r:embed="rId5"/>
          <a:srcRect/>
          <a:stretch>
            <a:fillRect/>
          </a:stretch>
        </p:blipFill>
        <p:spPr bwMode="auto">
          <a:xfrm>
            <a:off x="1524000" y="18288000"/>
            <a:ext cx="8737600" cy="6553200"/>
          </a:xfrm>
          <a:prstGeom prst="rect">
            <a:avLst/>
          </a:prstGeom>
          <a:noFill/>
          <a:ln w="9525">
            <a:noFill/>
            <a:miter lim="800000"/>
            <a:headEnd/>
            <a:tailEnd/>
          </a:ln>
        </p:spPr>
      </p:pic>
      <p:sp>
        <p:nvSpPr>
          <p:cNvPr id="11" name="TextBox 10"/>
          <p:cNvSpPr txBox="1"/>
          <p:nvPr/>
        </p:nvSpPr>
        <p:spPr>
          <a:xfrm>
            <a:off x="11811000" y="11963400"/>
            <a:ext cx="10363200" cy="4760913"/>
          </a:xfrm>
          <a:prstGeom prst="rect">
            <a:avLst/>
          </a:prstGeom>
          <a:noFill/>
          <a:ln>
            <a:solidFill>
              <a:schemeClr val="accent1"/>
            </a:solidFill>
          </a:ln>
        </p:spPr>
        <p:txBody>
          <a:bodyPr lIns="274320" tIns="182880" rIns="274320" bIns="182880">
            <a:spAutoFit/>
          </a:bodyPr>
          <a:lstStyle/>
          <a:p>
            <a:r>
              <a:rPr lang="en-US" sz="3200" b="1">
                <a:latin typeface="Calibri" pitchFamily="34" charset="0"/>
              </a:rPr>
              <a:t>Part 2. Determining the Most Useful Bands for Target Discrimination </a:t>
            </a:r>
          </a:p>
          <a:p>
            <a:r>
              <a:rPr lang="en-US" sz="3200">
                <a:latin typeface="Calibri" pitchFamily="34" charset="0"/>
              </a:rPr>
              <a:t>You are given an MS EXCELL table with the reflectance of three targets as a function of wavelength 350-2500 nm. These reflectance data were measured by spectroradiometer. Based on this data, calculate the average reflectance over blue, green, red and NIR ranges. Fill out the table below. You can assume this is the reflectance acquired by multi-band radiometer. </a:t>
            </a:r>
          </a:p>
        </p:txBody>
      </p:sp>
      <p:sp>
        <p:nvSpPr>
          <p:cNvPr id="13321" name="TextBox 17"/>
          <p:cNvSpPr txBox="1">
            <a:spLocks noChangeArrowheads="1"/>
          </p:cNvSpPr>
          <p:nvPr/>
        </p:nvSpPr>
        <p:spPr bwMode="auto">
          <a:xfrm>
            <a:off x="19126200" y="7696200"/>
            <a:ext cx="3124200" cy="2554288"/>
          </a:xfrm>
          <a:prstGeom prst="rect">
            <a:avLst/>
          </a:prstGeom>
          <a:noFill/>
          <a:ln w="9525">
            <a:noFill/>
            <a:miter lim="800000"/>
            <a:headEnd/>
            <a:tailEnd/>
          </a:ln>
        </p:spPr>
        <p:txBody>
          <a:bodyPr>
            <a:spAutoFit/>
          </a:bodyPr>
          <a:lstStyle/>
          <a:p>
            <a:r>
              <a:rPr lang="en-US" sz="3200">
                <a:latin typeface="Calibri" pitchFamily="34" charset="0"/>
              </a:rPr>
              <a:t>Spectral curve from ASD  and multispectral  bands from Landsat TM.</a:t>
            </a:r>
          </a:p>
        </p:txBody>
      </p:sp>
      <p:grpSp>
        <p:nvGrpSpPr>
          <p:cNvPr id="13322" name="Group 5"/>
          <p:cNvGrpSpPr>
            <a:grpSpLocks/>
          </p:cNvGrpSpPr>
          <p:nvPr/>
        </p:nvGrpSpPr>
        <p:grpSpPr bwMode="auto">
          <a:xfrm>
            <a:off x="11811000" y="7696200"/>
            <a:ext cx="7239000" cy="4114800"/>
            <a:chOff x="192" y="864"/>
            <a:chExt cx="5088" cy="3246"/>
          </a:xfrm>
        </p:grpSpPr>
        <p:pic>
          <p:nvPicPr>
            <p:cNvPr id="13387" name="Picture 6"/>
            <p:cNvPicPr>
              <a:picLocks noChangeAspect="1" noChangeArrowheads="1"/>
            </p:cNvPicPr>
            <p:nvPr/>
          </p:nvPicPr>
          <p:blipFill>
            <a:blip r:embed="rId6"/>
            <a:srcRect/>
            <a:stretch>
              <a:fillRect/>
            </a:stretch>
          </p:blipFill>
          <p:spPr bwMode="auto">
            <a:xfrm>
              <a:off x="192" y="864"/>
              <a:ext cx="5088" cy="3246"/>
            </a:xfrm>
            <a:prstGeom prst="rect">
              <a:avLst/>
            </a:prstGeom>
            <a:noFill/>
            <a:ln w="12700">
              <a:noFill/>
              <a:miter lim="800000"/>
              <a:headEnd/>
              <a:tailEnd/>
            </a:ln>
          </p:spPr>
        </p:pic>
        <p:sp>
          <p:nvSpPr>
            <p:cNvPr id="13388" name="Rectangle 7"/>
            <p:cNvSpPr>
              <a:spLocks noChangeArrowheads="1"/>
            </p:cNvSpPr>
            <p:nvPr/>
          </p:nvSpPr>
          <p:spPr bwMode="auto">
            <a:xfrm>
              <a:off x="1296" y="3294"/>
              <a:ext cx="642" cy="288"/>
            </a:xfrm>
            <a:prstGeom prst="rect">
              <a:avLst/>
            </a:prstGeom>
            <a:solidFill>
              <a:srgbClr val="3366FF">
                <a:alpha val="50195"/>
              </a:srgbClr>
            </a:solidFill>
            <a:ln w="12700">
              <a:solidFill>
                <a:schemeClr val="tx1"/>
              </a:solidFill>
              <a:miter lim="800000"/>
              <a:headEnd/>
              <a:tailEnd/>
            </a:ln>
          </p:spPr>
          <p:txBody>
            <a:bodyPr wrap="none" anchor="ctr"/>
            <a:lstStyle/>
            <a:p>
              <a:endParaRPr lang="en-US">
                <a:latin typeface="Calibri" pitchFamily="34" charset="0"/>
              </a:endParaRPr>
            </a:p>
          </p:txBody>
        </p:sp>
        <p:sp>
          <p:nvSpPr>
            <p:cNvPr id="13389" name="Rectangle 8"/>
            <p:cNvSpPr>
              <a:spLocks noChangeArrowheads="1"/>
            </p:cNvSpPr>
            <p:nvPr/>
          </p:nvSpPr>
          <p:spPr bwMode="auto">
            <a:xfrm>
              <a:off x="1934" y="2751"/>
              <a:ext cx="658" cy="830"/>
            </a:xfrm>
            <a:prstGeom prst="rect">
              <a:avLst/>
            </a:prstGeom>
            <a:solidFill>
              <a:srgbClr val="669900">
                <a:alpha val="49803"/>
              </a:srgbClr>
            </a:solidFill>
            <a:ln w="12700">
              <a:solidFill>
                <a:schemeClr val="tx1"/>
              </a:solidFill>
              <a:miter lim="800000"/>
              <a:headEnd/>
              <a:tailEnd/>
            </a:ln>
          </p:spPr>
          <p:txBody>
            <a:bodyPr wrap="none" anchor="ctr"/>
            <a:lstStyle/>
            <a:p>
              <a:endParaRPr lang="en-US">
                <a:latin typeface="Calibri" pitchFamily="34" charset="0"/>
              </a:endParaRPr>
            </a:p>
          </p:txBody>
        </p:sp>
        <p:sp>
          <p:nvSpPr>
            <p:cNvPr id="13390" name="Rectangle 9"/>
            <p:cNvSpPr>
              <a:spLocks noChangeArrowheads="1"/>
            </p:cNvSpPr>
            <p:nvPr/>
          </p:nvSpPr>
          <p:spPr bwMode="auto">
            <a:xfrm>
              <a:off x="2592" y="2978"/>
              <a:ext cx="658" cy="604"/>
            </a:xfrm>
            <a:prstGeom prst="rect">
              <a:avLst/>
            </a:prstGeom>
            <a:solidFill>
              <a:srgbClr val="FF0000">
                <a:alpha val="50195"/>
              </a:srgbClr>
            </a:solidFill>
            <a:ln w="12700">
              <a:solidFill>
                <a:schemeClr val="tx1"/>
              </a:solidFill>
              <a:miter lim="800000"/>
              <a:headEnd/>
              <a:tailEnd/>
            </a:ln>
          </p:spPr>
          <p:txBody>
            <a:bodyPr wrap="none" anchor="ctr"/>
            <a:lstStyle/>
            <a:p>
              <a:endParaRPr lang="en-US">
                <a:latin typeface="Calibri" pitchFamily="34" charset="0"/>
              </a:endParaRPr>
            </a:p>
          </p:txBody>
        </p:sp>
        <p:sp>
          <p:nvSpPr>
            <p:cNvPr id="13391" name="Rectangle 10"/>
            <p:cNvSpPr>
              <a:spLocks noChangeArrowheads="1"/>
            </p:cNvSpPr>
            <p:nvPr/>
          </p:nvSpPr>
          <p:spPr bwMode="auto">
            <a:xfrm>
              <a:off x="3600" y="1728"/>
              <a:ext cx="816" cy="1861"/>
            </a:xfrm>
            <a:prstGeom prst="rect">
              <a:avLst/>
            </a:prstGeom>
            <a:solidFill>
              <a:srgbClr val="FFCC00">
                <a:alpha val="50195"/>
              </a:srgbClr>
            </a:solidFill>
            <a:ln w="12700">
              <a:solidFill>
                <a:schemeClr val="tx1"/>
              </a:solidFill>
              <a:miter lim="800000"/>
              <a:headEnd/>
              <a:tailEnd/>
            </a:ln>
          </p:spPr>
          <p:txBody>
            <a:bodyPr wrap="none" anchor="ctr"/>
            <a:lstStyle/>
            <a:p>
              <a:endParaRPr lang="en-US">
                <a:latin typeface="Calibri" pitchFamily="34" charset="0"/>
              </a:endParaRPr>
            </a:p>
          </p:txBody>
        </p:sp>
      </p:grpSp>
      <p:graphicFrame>
        <p:nvGraphicFramePr>
          <p:cNvPr id="26" name="Chart 25"/>
          <p:cNvGraphicFramePr/>
          <p:nvPr/>
        </p:nvGraphicFramePr>
        <p:xfrm>
          <a:off x="11828622" y="20667424"/>
          <a:ext cx="10256161" cy="423705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3575" name="Group 263"/>
          <p:cNvGraphicFramePr>
            <a:graphicFrameLocks noGrp="1"/>
          </p:cNvGraphicFramePr>
          <p:nvPr/>
        </p:nvGraphicFramePr>
        <p:xfrm>
          <a:off x="11811000" y="16992600"/>
          <a:ext cx="10363200" cy="3416300"/>
        </p:xfrm>
        <a:graphic>
          <a:graphicData uri="http://schemas.openxmlformats.org/drawingml/2006/table">
            <a:tbl>
              <a:tblPr/>
              <a:tblGrid>
                <a:gridCol w="2303463"/>
                <a:gridCol w="2124075"/>
                <a:gridCol w="2746375"/>
                <a:gridCol w="3189287"/>
              </a:tblGrid>
              <a:tr h="4572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Wavelength (nm)</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Bunker Ref </a:t>
                      </a:r>
                    </a:p>
                  </a:txBody>
                  <a:tcPr marL="0" marR="0" marT="0"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Grassland Ref</a:t>
                      </a:r>
                    </a:p>
                  </a:txBody>
                  <a:tcPr marL="0" marR="0" marT="0"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Deep Clear Water Ref</a:t>
                      </a:r>
                    </a:p>
                  </a:txBody>
                  <a:tcPr marL="0" marR="0" marT="0" marB="0" anchor="ctr"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350</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0.105</a:t>
                      </a:r>
                    </a:p>
                  </a:txBody>
                  <a:tcPr marL="0" marR="0" marT="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0.023</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0.013</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351</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0.105</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0.023</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0.013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352</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0.106</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0.023</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0.013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353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0.106</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0.023</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0.013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354</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0.107</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0.023</a:t>
                      </a: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0.013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1635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a:t>
                      </a:r>
                    </a:p>
                  </a:txBody>
                  <a:tcPr marL="0" marR="0" marT="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10"/>
          <p:cNvSpPr txBox="1"/>
          <p:nvPr/>
        </p:nvSpPr>
        <p:spPr>
          <a:xfrm>
            <a:off x="22555200" y="6934200"/>
            <a:ext cx="9677400" cy="18303875"/>
          </a:xfrm>
          <a:prstGeom prst="rect">
            <a:avLst/>
          </a:prstGeom>
          <a:noFill/>
          <a:ln>
            <a:solidFill>
              <a:schemeClr val="accent1"/>
            </a:solidFill>
          </a:ln>
        </p:spPr>
        <p:txBody>
          <a:bodyPr lIns="274320" tIns="182880" rIns="274320" bIns="182880">
            <a:spAutoFit/>
          </a:bodyPr>
          <a:lstStyle/>
          <a:p>
            <a:pPr>
              <a:spcBef>
                <a:spcPct val="20000"/>
              </a:spcBef>
            </a:pPr>
            <a:r>
              <a:rPr lang="en-US" sz="3200">
                <a:latin typeface="Calibri" pitchFamily="34" charset="0"/>
              </a:rPr>
              <a:t>Read the table and spectral curves and determine which bands are most useful for target discrimination from experimental radiometric data. By analysis of experimental results such as these, the scientist may be able to choose the proper spectral band combinations for a given remote sensing task. Theoretically, the higher the reflectance contrast between any two imaged objects, the easier it should be to distinguish them. The easier an object is to distinguish, the greater the potential is for fast, accurate image interpretation.</a:t>
            </a:r>
          </a:p>
          <a:p>
            <a:pPr>
              <a:spcBef>
                <a:spcPct val="20000"/>
              </a:spcBef>
            </a:pPr>
            <a:r>
              <a:rPr lang="en-US" sz="3200">
                <a:latin typeface="Calibri" pitchFamily="34" charset="0"/>
              </a:rPr>
              <a:t>In EXCEL, create a graph of spectroradiometer reflectance (y-axis) vs. wavelength (x-axis) and multi-band radiometer reflectance (y-axis)  vs. wavelength (x-axis) respectively for each target. Y-axis uses the range 0-1. Use different colors to distinguish each of the individual target reflectance curves. Once you have completed the graph, answer the following questions:</a:t>
            </a:r>
          </a:p>
          <a:p>
            <a:pPr>
              <a:spcBef>
                <a:spcPct val="20000"/>
              </a:spcBef>
              <a:buFontTx/>
              <a:buChar char="•"/>
            </a:pPr>
            <a:r>
              <a:rPr lang="en-US" sz="3200">
                <a:latin typeface="Calibri" pitchFamily="34" charset="0"/>
              </a:rPr>
              <a:t>  In spectroradiometer reflectance curve, what do you observe at about 1.4 and 1.9 and 2.5 mm? why?</a:t>
            </a:r>
          </a:p>
          <a:p>
            <a:pPr>
              <a:spcBef>
                <a:spcPct val="20000"/>
              </a:spcBef>
              <a:buFontTx/>
              <a:buChar char="•"/>
            </a:pPr>
            <a:r>
              <a:rPr lang="en-US" sz="3200">
                <a:latin typeface="Calibri" pitchFamily="34" charset="0"/>
              </a:rPr>
              <a:t>  Determine which of the band available from muti-band radiometer is best for discriminating between the following target classes: </a:t>
            </a:r>
          </a:p>
          <a:p>
            <a:pPr>
              <a:spcBef>
                <a:spcPct val="20000"/>
              </a:spcBef>
            </a:pPr>
            <a:r>
              <a:rPr lang="en-US" sz="3200">
                <a:latin typeface="Calibri" pitchFamily="34" charset="0"/>
              </a:rPr>
              <a:t>      a. water and lawn</a:t>
            </a:r>
          </a:p>
          <a:p>
            <a:pPr>
              <a:spcBef>
                <a:spcPct val="20000"/>
              </a:spcBef>
            </a:pPr>
            <a:r>
              <a:rPr lang="en-US" sz="3200">
                <a:latin typeface="Calibri" pitchFamily="34" charset="0"/>
              </a:rPr>
              <a:t>      b. water and bunker</a:t>
            </a:r>
          </a:p>
          <a:p>
            <a:pPr>
              <a:spcBef>
                <a:spcPct val="20000"/>
              </a:spcBef>
            </a:pPr>
            <a:r>
              <a:rPr lang="en-US" sz="3200">
                <a:latin typeface="Calibri" pitchFamily="34" charset="0"/>
              </a:rPr>
              <a:t>      c. lawn and bunker</a:t>
            </a:r>
          </a:p>
          <a:p>
            <a:pPr>
              <a:spcBef>
                <a:spcPct val="20000"/>
              </a:spcBef>
              <a:buFontTx/>
              <a:buChar char="•"/>
            </a:pPr>
            <a:r>
              <a:rPr lang="en-US" sz="3200">
                <a:latin typeface="Calibri" pitchFamily="34" charset="0"/>
              </a:rPr>
              <a:t>  If you were to choose only two spectral bands to discriminate between all targets, which bands would you select and why? </a:t>
            </a:r>
          </a:p>
          <a:p>
            <a:pPr>
              <a:spcBef>
                <a:spcPct val="20000"/>
              </a:spcBef>
              <a:buFontTx/>
              <a:buChar char="•"/>
            </a:pPr>
            <a:r>
              <a:rPr lang="en-US" sz="3200">
                <a:latin typeface="Calibri" pitchFamily="34" charset="0"/>
              </a:rPr>
              <a:t>  Why do our eyes perceive healthy vegetation as green in color? What is the standard spectral reflectance curve for almost all healthy green vegetation? </a:t>
            </a:r>
          </a:p>
          <a:p>
            <a:pPr>
              <a:spcBef>
                <a:spcPct val="20000"/>
              </a:spcBef>
              <a:buFontTx/>
              <a:buChar char="•"/>
            </a:pPr>
            <a:r>
              <a:rPr lang="en-US" sz="3200">
                <a:latin typeface="Calibri" pitchFamily="34" charset="0"/>
              </a:rPr>
              <a:t>  How do you think the presence of moisture in soil will affect its reflectance? </a:t>
            </a:r>
            <a:endParaRPr lang="en-US" sz="3200" b="1">
              <a:latin typeface="Calibri" pitchFamily="34" charset="0"/>
            </a:endParaRPr>
          </a:p>
        </p:txBody>
      </p:sp>
      <p:graphicFrame>
        <p:nvGraphicFramePr>
          <p:cNvPr id="13583" name="Group 271"/>
          <p:cNvGraphicFramePr>
            <a:graphicFrameLocks noGrp="1"/>
          </p:cNvGraphicFramePr>
          <p:nvPr/>
        </p:nvGraphicFramePr>
        <p:xfrm>
          <a:off x="22555200" y="3200400"/>
          <a:ext cx="9677400" cy="2889250"/>
        </p:xfrm>
        <a:graphic>
          <a:graphicData uri="http://schemas.openxmlformats.org/drawingml/2006/table">
            <a:tbl>
              <a:tblPr/>
              <a:tblGrid>
                <a:gridCol w="2855913"/>
                <a:gridCol w="1746250"/>
                <a:gridCol w="1601787"/>
                <a:gridCol w="1803400"/>
                <a:gridCol w="1670050"/>
              </a:tblGrid>
              <a:tr h="152400">
                <a:tc>
                  <a:txBody>
                    <a:bodyPr/>
                    <a:lstStyle/>
                    <a:p>
                      <a:pPr marL="0" marR="0" lvl="0" indent="0" algn="l"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B</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NIR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Palatino Linotype" pitchFamily="18" charset="0"/>
                          <a:cs typeface="Times New Roman" pitchFamily="18" charset="0"/>
                        </a:rPr>
                        <a:t>λ</a:t>
                      </a:r>
                      <a:r>
                        <a:rPr kumimoji="0" lang="en-US" sz="3200" b="0" i="0" u="none" strike="noStrike" cap="none" normalizeH="0" baseline="0" smtClean="0">
                          <a:ln>
                            <a:noFill/>
                          </a:ln>
                          <a:solidFill>
                            <a:schemeClr val="tx1"/>
                          </a:solidFill>
                          <a:effectLst/>
                          <a:latin typeface="Symbol" pitchFamily="18" charset="2"/>
                          <a:cs typeface="Times New Roman" pitchFamily="18" charset="0"/>
                        </a:rPr>
                        <a:t> </a:t>
                      </a:r>
                      <a:r>
                        <a:rPr kumimoji="0" lang="en-US" sz="3200" b="0" i="0" u="none" strike="noStrike" cap="none" normalizeH="0" baseline="0" smtClean="0">
                          <a:ln>
                            <a:noFill/>
                          </a:ln>
                          <a:solidFill>
                            <a:schemeClr val="tx1"/>
                          </a:solidFill>
                          <a:effectLst/>
                          <a:latin typeface="Calibri" pitchFamily="34" charset="0"/>
                          <a:cs typeface="Times New Roman" pitchFamily="18" charset="0"/>
                        </a:rPr>
                        <a:t>(</a:t>
                      </a:r>
                      <a:r>
                        <a:rPr kumimoji="0" lang="en-US" sz="3200" b="0" i="0" u="none" strike="noStrike" cap="none" normalizeH="0" baseline="0" smtClean="0">
                          <a:ln>
                            <a:noFill/>
                          </a:ln>
                          <a:solidFill>
                            <a:schemeClr val="tx1"/>
                          </a:solidFill>
                          <a:effectLst/>
                          <a:latin typeface="Symbol" pitchFamily="18" charset="2"/>
                          <a:cs typeface="Times New Roman" pitchFamily="18" charset="0"/>
                        </a:rPr>
                        <a:t>m</a:t>
                      </a:r>
                      <a:r>
                        <a:rPr kumimoji="0" lang="en-US" sz="3200" b="0" i="0" u="none" strike="noStrike" cap="none" normalizeH="0" baseline="0" smtClean="0">
                          <a:ln>
                            <a:noFill/>
                          </a:ln>
                          <a:solidFill>
                            <a:schemeClr val="tx1"/>
                          </a:solidFill>
                          <a:effectLst/>
                          <a:latin typeface="Palatino Linotype" pitchFamily="18" charset="0"/>
                          <a:cs typeface="Times New Roman" pitchFamily="18" charset="0"/>
                        </a:rPr>
                        <a:t>m</a:t>
                      </a:r>
                      <a:r>
                        <a:rPr kumimoji="0" lang="en-US" sz="3200" b="0" i="0" u="none" strike="noStrike" cap="none" normalizeH="0" baseline="0" smtClean="0">
                          <a:ln>
                            <a:noFill/>
                          </a:ln>
                          <a:solidFill>
                            <a:schemeClr val="tx1"/>
                          </a:solidFill>
                          <a:effectLst/>
                          <a:latin typeface="Calibri" pitchFamily="34" charset="0"/>
                          <a:cs typeface="Times New Roman" pitchFamily="18" charset="0"/>
                        </a:rPr>
                        <a:t>) range*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Palatino Linotype" pitchFamily="18" charset="0"/>
                          <a:cs typeface="Times New Roman" pitchFamily="18" charset="0"/>
                        </a:rPr>
                        <a:t>         </a:t>
                      </a:r>
                      <a:endParaRPr kumimoji="0" lang="en-US" sz="32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Palatino Linotype" pitchFamily="18" charset="0"/>
                          <a:cs typeface="Times New Roman" pitchFamily="18" charset="0"/>
                        </a:rPr>
                        <a:t>    </a:t>
                      </a:r>
                      <a:endParaRPr kumimoji="0" lang="en-US" sz="32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Water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Lawn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ctr" defTabSz="3760788"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chemeClr val="tx1"/>
                          </a:solidFill>
                          <a:effectLst/>
                          <a:latin typeface="Calibri" pitchFamily="34" charset="0"/>
                          <a:cs typeface="Times New Roman" pitchFamily="18" charset="0"/>
                        </a:rPr>
                        <a:t>Bunker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3760788" rtl="0" eaLnBrk="1" fontAlgn="base" latinLnBrk="0" hangingPunct="1">
                        <a:lnSpc>
                          <a:spcPct val="100000"/>
                        </a:lnSpc>
                        <a:spcBef>
                          <a:spcPct val="20000"/>
                        </a:spcBef>
                        <a:spcAft>
                          <a:spcPct val="0"/>
                        </a:spcAft>
                        <a:buClrTx/>
                        <a:buSzTx/>
                        <a:buFont typeface="Arial" charset="0"/>
                        <a:buNone/>
                        <a:tabLst/>
                      </a:pPr>
                      <a:endParaRPr kumimoji="0" lang="en-US" sz="32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579" name="Text Box 267"/>
          <p:cNvSpPr txBox="1">
            <a:spLocks noChangeArrowheads="1"/>
          </p:cNvSpPr>
          <p:nvPr/>
        </p:nvSpPr>
        <p:spPr bwMode="auto">
          <a:xfrm>
            <a:off x="22555200" y="6248400"/>
            <a:ext cx="9144000" cy="579438"/>
          </a:xfrm>
          <a:prstGeom prst="rect">
            <a:avLst/>
          </a:prstGeom>
          <a:noFill/>
          <a:ln w="9525">
            <a:noFill/>
            <a:miter lim="800000"/>
            <a:headEnd/>
            <a:tailEnd/>
          </a:ln>
          <a:effectLst/>
        </p:spPr>
        <p:txBody>
          <a:bodyPr>
            <a:spAutoFit/>
          </a:bodyPr>
          <a:lstStyle/>
          <a:p>
            <a:pPr defTabSz="914400">
              <a:spcBef>
                <a:spcPct val="50000"/>
              </a:spcBef>
            </a:pPr>
            <a:r>
              <a:rPr lang="en-US" sz="3200">
                <a:latin typeface="Calibri" pitchFamily="34" charset="0"/>
              </a:rPr>
              <a:t>* Use Landsat band  ranges.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4017</TotalTime>
  <Words>609</Words>
  <Application>Microsoft Office PowerPoint</Application>
  <PresentationFormat>Custom</PresentationFormat>
  <Paragraphs>80</Paragraphs>
  <Slides>1</Slides>
  <Notes>0</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vt:i4>
      </vt:variant>
    </vt:vector>
  </HeadingPairs>
  <TitlesOfParts>
    <vt:vector size="7" baseType="lpstr">
      <vt:lpstr>Calibri</vt:lpstr>
      <vt:lpstr>Arial</vt:lpstr>
      <vt:lpstr>Times New Roman</vt:lpstr>
      <vt:lpstr>Palatino Linotype</vt:lpstr>
      <vt:lpstr>Symbol</vt:lpstr>
      <vt:lpstr>Office Theme</vt:lpstr>
      <vt:lpstr>Understand Spectral Signature of Typical Landscape Materials Using in situ Spectroradiometer A lab in Remote Sensing and Image Interpretation Qian Yu, Dept. of Geosciences, University of Massachusetts-Amherst, qyu@geo.umass.edu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qyu</dc:creator>
  <cp:lastModifiedBy>Administrator</cp:lastModifiedBy>
  <cp:revision>56</cp:revision>
  <dcterms:created xsi:type="dcterms:W3CDTF">2010-07-23T16:45:18Z</dcterms:created>
  <dcterms:modified xsi:type="dcterms:W3CDTF">2010-08-06T21:21:34Z</dcterms:modified>
</cp:coreProperties>
</file>